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46"/>
  </p:normalViewPr>
  <p:slideViewPr>
    <p:cSldViewPr snapToGrid="0" snapToObjects="1">
      <p:cViewPr varScale="1">
        <p:scale>
          <a:sx n="92" d="100"/>
          <a:sy n="92" d="100"/>
        </p:scale>
        <p:origin x="3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9064918-9CEF-CC43-8275-E532A06FB3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4A765F-DFA7-3341-9DC4-49C2615A4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349D8-0F67-3D4F-9794-CD31FE70B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B2A5B-D234-1A48-A1B1-398196ED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24EC-E142-D142-805C-D0907FB16645}" type="datetimeFigureOut">
              <a:rPr lang="en-UA" smtClean="0"/>
              <a:t>03/15/2025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7252E-5F89-A844-A3CB-B15565CD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1CE3E-CBAC-9D46-9DCF-570D353B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D0AC-9FC2-1A4F-A52F-FCF812DAE26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0779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B6B6-AD7F-4D49-8BBC-13BA1159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9D350-F5C1-4641-963A-67C14B3AE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0029C-DCBC-AA4D-AA8C-27CA4631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24EC-E142-D142-805C-D0907FB16645}" type="datetimeFigureOut">
              <a:rPr lang="en-UA" smtClean="0"/>
              <a:t>03/15/2025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40AC4-4762-5249-A0FA-A3313A06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C8C6C-69A0-344E-A4E6-ADD3119B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D0AC-9FC2-1A4F-A52F-FCF812DAE26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14157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BFCFE-5D8F-0147-A9AC-1B0F7004B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95CC2-C1E9-D94A-9143-4B70C780A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1CC75-7F58-6C48-9644-E09FD18E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24EC-E142-D142-805C-D0907FB16645}" type="datetimeFigureOut">
              <a:rPr lang="en-UA" smtClean="0"/>
              <a:t>03/15/2025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4BA3D-0850-4443-A2A8-8E1F3F35E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F1989-17FF-2D4F-896E-611347D3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D0AC-9FC2-1A4F-A52F-FCF812DAE26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8124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A9CC9-3369-A841-AB9A-49C7EA39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3549D-5D4F-9845-AF78-92ED902EA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F60C7-1010-6947-986C-201234F9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24EC-E142-D142-805C-D0907FB16645}" type="datetimeFigureOut">
              <a:rPr lang="en-UA" smtClean="0"/>
              <a:t>03/15/2025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668E8-C098-574E-ACB6-41BFD0CB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10948-20FF-624D-846C-8B1055E2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D0AC-9FC2-1A4F-A52F-FCF812DAE26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49961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6A51E-8B03-0040-A97B-6ED313C2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9FEF-8753-114C-8D76-AE43E6CC1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3950E-8539-FA47-8FF4-538736470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24EC-E142-D142-805C-D0907FB16645}" type="datetimeFigureOut">
              <a:rPr lang="en-UA" smtClean="0"/>
              <a:t>03/15/2025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6B012-40C0-BC42-B6B0-4EC1BE35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6824E-229C-774F-A365-B3A76FA7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D0AC-9FC2-1A4F-A52F-FCF812DAE26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29994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6DCE-D719-8B40-9885-67063A7B2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A474-1DA7-BA46-AC53-88D1CFE9B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CFDAA-FFC4-934B-9282-C9AA55A2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37098-C2BA-6048-AC8C-7B2A8F8C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24EC-E142-D142-805C-D0907FB16645}" type="datetimeFigureOut">
              <a:rPr lang="en-UA" smtClean="0"/>
              <a:t>03/15/2025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79810-61D9-6247-AB84-78D37B2B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5F3DA-5B94-CB4B-B300-67DBC84F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D0AC-9FC2-1A4F-A52F-FCF812DAE26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95540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35C38C9-8F17-2E4E-B0BD-7998A3A6F8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0826E9-92A6-254C-AAA4-A0AF01F1D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BEE35-E989-4546-833B-202C186E1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56260-D689-6547-813E-882D7153C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9B4A7-1DC1-FC4C-A179-FDBDE3B7F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081392-7575-1A4B-A64D-03BBE00A6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69D3B7-F108-5A44-ADDF-0923A0F6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24EC-E142-D142-805C-D0907FB16645}" type="datetimeFigureOut">
              <a:rPr lang="en-UA" smtClean="0"/>
              <a:t>03/15/2025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EFC74-BA4C-254B-A738-1A5C5811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8DBF1-232C-E247-93C6-35108B2C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D0AC-9FC2-1A4F-A52F-FCF812DAE26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4951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6D985E-7CC7-1645-899E-B1D5531E31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452EF-51DB-3749-A843-F5461513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F47084-52DC-C84D-BA78-4D66CB3D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24EC-E142-D142-805C-D0907FB16645}" type="datetimeFigureOut">
              <a:rPr lang="en-UA" smtClean="0"/>
              <a:t>03/15/2025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3D692-572A-6243-9CB1-E91FE7F2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916E8-1E96-1343-8056-A44EFC415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D0AC-9FC2-1A4F-A52F-FCF812DAE26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56584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184F5E-2A42-0A4A-A159-847B7A298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24EC-E142-D142-805C-D0907FB16645}" type="datetimeFigureOut">
              <a:rPr lang="en-UA" smtClean="0"/>
              <a:t>03/15/2025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C2348-E31D-9448-A467-ED9F8DBD2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7119E-A98F-6044-97ED-F5A9667A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D0AC-9FC2-1A4F-A52F-FCF812DAE26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49647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8799-2BF0-CF4D-95B5-EEB03703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A72E9-9C55-4A4A-AFD2-BD386FCF6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4C887-B61A-A14A-9825-89BFC11AF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D5AE5-96B6-6044-BCEA-956CC49B2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24EC-E142-D142-805C-D0907FB16645}" type="datetimeFigureOut">
              <a:rPr lang="en-UA" smtClean="0"/>
              <a:t>03/15/2025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3A9B9-AC0F-B34C-BF20-057776926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5BA27-355F-554D-A897-FEEF3FBB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D0AC-9FC2-1A4F-A52F-FCF812DAE26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26126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AC5C-022F-8945-8326-53FE9F97A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D112C-E2C2-7543-B5CB-51C90543C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07B63-6E05-4243-A20C-37BDB3775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E4D1A-1C5A-BE41-8474-98487557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24EC-E142-D142-805C-D0907FB16645}" type="datetimeFigureOut">
              <a:rPr lang="en-UA" smtClean="0"/>
              <a:t>03/15/2025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2B3AE-7D0E-C149-8F5A-A6D19A4B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B3764-1F39-834C-9B85-FE15398F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D0AC-9FC2-1A4F-A52F-FCF812DAE26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66771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018DDA-F6A1-4245-999E-BE0DC9082A6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EA379-0A8F-8041-A087-AB0E4F5C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B0EA6-10BA-B34C-B376-A23143589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71600"/>
            <a:ext cx="1051560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49467-B455-E64E-90D6-F1A1956FF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C24EC-E142-D142-805C-D0907FB16645}" type="datetimeFigureOut">
              <a:rPr lang="en-UA" smtClean="0"/>
              <a:t>03/15/2025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9A9BF-0BAB-B54A-AAB0-900543272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61423-86ED-CE46-AD43-364392A7D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ED0AC-9FC2-1A4F-A52F-FCF812DAE26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07156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3BE6-4847-324C-AD76-B2DFB00D3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6994"/>
            <a:ext cx="9144000" cy="1652662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344749"/>
                </a:solidFill>
                <a:latin typeface="+mn-lt"/>
              </a:rPr>
              <a:t>Учебная практика по модулю </a:t>
            </a:r>
            <a:br>
              <a:rPr lang="ru-RU" sz="3600" b="1" dirty="0">
                <a:solidFill>
                  <a:srgbClr val="344749"/>
                </a:solidFill>
                <a:latin typeface="+mn-lt"/>
              </a:rPr>
            </a:br>
            <a:r>
              <a:rPr lang="ru-RU" sz="3600" b="1" dirty="0">
                <a:solidFill>
                  <a:srgbClr val="344749"/>
                </a:solidFill>
                <a:latin typeface="+mn-lt"/>
              </a:rPr>
              <a:t>ПM 01. Разработка модулей программного</a:t>
            </a:r>
            <a:br>
              <a:rPr lang="ru-RU" sz="3600" b="1" dirty="0">
                <a:solidFill>
                  <a:srgbClr val="344749"/>
                </a:solidFill>
                <a:latin typeface="+mn-lt"/>
              </a:rPr>
            </a:br>
            <a:r>
              <a:rPr lang="ru-RU" sz="3600" b="1" dirty="0">
                <a:solidFill>
                  <a:srgbClr val="344749"/>
                </a:solidFill>
                <a:latin typeface="+mn-lt"/>
              </a:rPr>
              <a:t>обеспечения для компьютерных систем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DF5EE-A17F-0F43-9535-A77412F56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5143" y="4549256"/>
            <a:ext cx="3156857" cy="2308744"/>
          </a:xfrm>
        </p:spPr>
        <p:txBody>
          <a:bodyPr>
            <a:noAutofit/>
          </a:bodyPr>
          <a:lstStyle/>
          <a:p>
            <a:pPr algn="l"/>
            <a:r>
              <a:rPr lang="ru-RU" sz="1600" b="1" dirty="0"/>
              <a:t>Выполнила:</a:t>
            </a:r>
          </a:p>
          <a:p>
            <a:pPr algn="l"/>
            <a:r>
              <a:rPr lang="ru-RU" sz="1600" b="1" dirty="0"/>
              <a:t>Лутошкин Андрей Юрьевич</a:t>
            </a:r>
          </a:p>
          <a:p>
            <a:pPr algn="l"/>
            <a:r>
              <a:rPr lang="ru-RU" sz="1600" b="1" dirty="0"/>
              <a:t>Группа: 21П-1</a:t>
            </a:r>
          </a:p>
          <a:p>
            <a:pPr algn="l"/>
            <a:r>
              <a:rPr lang="ru-RU" sz="1600" b="1" dirty="0"/>
              <a:t>Специальность:</a:t>
            </a:r>
          </a:p>
          <a:p>
            <a:pPr algn="l"/>
            <a:r>
              <a:rPr lang="ru-RU" sz="1600" b="1" dirty="0"/>
              <a:t>09.02.07 Информационные </a:t>
            </a:r>
          </a:p>
          <a:p>
            <a:pPr algn="l"/>
            <a:r>
              <a:rPr lang="ru-RU" sz="1600" b="1" dirty="0"/>
              <a:t>системы и программирование</a:t>
            </a:r>
          </a:p>
          <a:p>
            <a:pPr algn="l"/>
            <a:endParaRPr lang="ru-RU" sz="1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364377" y="166285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Кировское областное государственное профессиональное образовательное бюджетное учреждение</a:t>
            </a:r>
          </a:p>
          <a:p>
            <a:pPr algn="ctr"/>
            <a:r>
              <a:rPr lang="ru-RU" b="1" dirty="0"/>
              <a:t>«Слободской колледж педагогики и социальных отношений»</a:t>
            </a:r>
          </a:p>
        </p:txBody>
      </p:sp>
      <p:pic>
        <p:nvPicPr>
          <p:cNvPr id="5" name="Picture 14" descr="touch-icon-ipad-retina">
            <a:extLst>
              <a:ext uri="{FF2B5EF4-FFF2-40B4-BE49-F238E27FC236}">
                <a16:creationId xmlns:a16="http://schemas.microsoft.com/office/drawing/2014/main" id="{3F50CCB7-BCFB-4B90-80AF-73B2EABB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386" y="-1494"/>
            <a:ext cx="1258888" cy="12588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553257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7421-878B-4A41-996A-AF6C5C40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13" y="290356"/>
            <a:ext cx="10515600" cy="779463"/>
          </a:xfrm>
        </p:spPr>
        <p:txBody>
          <a:bodyPr>
            <a:noAutofit/>
          </a:bodyPr>
          <a:lstStyle/>
          <a:p>
            <a:pPr algn="just"/>
            <a:r>
              <a:rPr lang="ru-RU" sz="2000" b="1" dirty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t="37017" b="32029"/>
          <a:stretch/>
        </p:blipFill>
        <p:spPr bwMode="auto">
          <a:xfrm>
            <a:off x="0" y="1069819"/>
            <a:ext cx="2935287" cy="18573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Рисунок 3"/>
          <p:cNvPicPr/>
          <p:nvPr/>
        </p:nvPicPr>
        <p:blipFill rotWithShape="1">
          <a:blip r:embed="rId3"/>
          <a:srcRect l="5088" t="22232" r="7362" b="23105"/>
          <a:stretch/>
        </p:blipFill>
        <p:spPr>
          <a:xfrm>
            <a:off x="0" y="3048167"/>
            <a:ext cx="2459487" cy="148288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 rotWithShape="1">
          <a:blip r:embed="rId4"/>
          <a:srcRect t="16935" b="17499"/>
          <a:stretch/>
        </p:blipFill>
        <p:spPr bwMode="auto">
          <a:xfrm>
            <a:off x="5069020" y="2565400"/>
            <a:ext cx="2392680" cy="4010978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 rotWithShape="1">
          <a:blip r:embed="rId5"/>
          <a:srcRect t="14940" b="6845"/>
          <a:stretch/>
        </p:blipFill>
        <p:spPr bwMode="auto">
          <a:xfrm>
            <a:off x="7937500" y="2565400"/>
            <a:ext cx="3022600" cy="4127499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6"/>
          <a:srcRect l="10325" t="32149" r="8374" b="34998"/>
          <a:stretch/>
        </p:blipFill>
        <p:spPr bwMode="auto">
          <a:xfrm>
            <a:off x="2459487" y="3048167"/>
            <a:ext cx="2476500" cy="227330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91200" y="1323819"/>
            <a:ext cx="417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Разработка</a:t>
            </a:r>
            <a:r>
              <a:rPr lang="en-US" b="1" dirty="0"/>
              <a:t> </a:t>
            </a:r>
            <a:r>
              <a:rPr lang="ru-RU" b="1" dirty="0"/>
              <a:t>мобильного приложения</a:t>
            </a:r>
          </a:p>
        </p:txBody>
      </p:sp>
      <p:cxnSp>
        <p:nvCxnSpPr>
          <p:cNvPr id="10" name="Скругленная соединительная линия 9"/>
          <p:cNvCxnSpPr>
            <a:stCxn id="8" idx="1"/>
            <a:endCxn id="3" idx="3"/>
          </p:cNvCxnSpPr>
          <p:nvPr/>
        </p:nvCxnSpPr>
        <p:spPr>
          <a:xfrm rot="10800000" flipV="1">
            <a:off x="2935288" y="1508485"/>
            <a:ext cx="2855913" cy="490022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кругленная соединительная линия 11"/>
          <p:cNvCxnSpPr>
            <a:stCxn id="8" idx="1"/>
            <a:endCxn id="7" idx="0"/>
          </p:cNvCxnSpPr>
          <p:nvPr/>
        </p:nvCxnSpPr>
        <p:spPr>
          <a:xfrm rot="10800000" flipV="1">
            <a:off x="3697738" y="1508485"/>
            <a:ext cx="2093463" cy="1539682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кругленная соединительная линия 14"/>
          <p:cNvCxnSpPr>
            <a:stCxn id="8" idx="3"/>
            <a:endCxn id="6" idx="0"/>
          </p:cNvCxnSpPr>
          <p:nvPr/>
        </p:nvCxnSpPr>
        <p:spPr>
          <a:xfrm flipH="1">
            <a:off x="9448800" y="1508485"/>
            <a:ext cx="520700" cy="1056915"/>
          </a:xfrm>
          <a:prstGeom prst="curvedConnector4">
            <a:avLst>
              <a:gd name="adj1" fmla="val -43902"/>
              <a:gd name="adj2" fmla="val 5873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кругленная соединительная линия 17"/>
          <p:cNvCxnSpPr>
            <a:stCxn id="8" idx="2"/>
            <a:endCxn id="5" idx="0"/>
          </p:cNvCxnSpPr>
          <p:nvPr/>
        </p:nvCxnSpPr>
        <p:spPr>
          <a:xfrm rot="5400000">
            <a:off x="6636731" y="1321780"/>
            <a:ext cx="872249" cy="1614990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05389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7421-878B-4A41-996A-AF6C5C40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13" y="290356"/>
            <a:ext cx="10515600" cy="779463"/>
          </a:xfrm>
        </p:spPr>
        <p:txBody>
          <a:bodyPr>
            <a:noAutofit/>
          </a:bodyPr>
          <a:lstStyle/>
          <a:p>
            <a:pPr algn="just"/>
            <a:r>
              <a:rPr lang="ru-RU" sz="2000" b="1" dirty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90" y="1244762"/>
            <a:ext cx="4977417" cy="54180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382" y="2540074"/>
            <a:ext cx="4703631" cy="41227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791200" y="1323819"/>
            <a:ext cx="417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Тестирование</a:t>
            </a:r>
            <a:r>
              <a:rPr lang="en-US" b="1" dirty="0"/>
              <a:t> </a:t>
            </a:r>
            <a:r>
              <a:rPr lang="ru-RU" b="1" dirty="0"/>
              <a:t>мобильного приложения ( и руководство оператора)</a:t>
            </a:r>
          </a:p>
        </p:txBody>
      </p:sp>
      <p:cxnSp>
        <p:nvCxnSpPr>
          <p:cNvPr id="6" name="Скругленная соединительная линия 5"/>
          <p:cNvCxnSpPr>
            <a:stCxn id="5" idx="2"/>
          </p:cNvCxnSpPr>
          <p:nvPr/>
        </p:nvCxnSpPr>
        <p:spPr>
          <a:xfrm rot="5400000">
            <a:off x="6480752" y="1013406"/>
            <a:ext cx="442854" cy="2356342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Скругленная соединительная линия 7"/>
          <p:cNvCxnSpPr>
            <a:stCxn id="5" idx="3"/>
            <a:endCxn id="4" idx="0"/>
          </p:cNvCxnSpPr>
          <p:nvPr/>
        </p:nvCxnSpPr>
        <p:spPr>
          <a:xfrm flipH="1">
            <a:off x="8587198" y="1646985"/>
            <a:ext cx="1382302" cy="893089"/>
          </a:xfrm>
          <a:prstGeom prst="curvedConnector4">
            <a:avLst>
              <a:gd name="adj1" fmla="val -16538"/>
              <a:gd name="adj2" fmla="val 6809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97643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7421-878B-4A41-996A-AF6C5C40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13" y="290356"/>
            <a:ext cx="10515600" cy="779463"/>
          </a:xfrm>
        </p:spPr>
        <p:txBody>
          <a:bodyPr>
            <a:noAutofit/>
          </a:bodyPr>
          <a:lstStyle/>
          <a:p>
            <a:pPr algn="just"/>
            <a:r>
              <a:rPr lang="ru-RU" sz="2000" b="1" dirty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850088" y="2543688"/>
            <a:ext cx="1972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Диаграмма вариантов использования</a:t>
            </a:r>
          </a:p>
        </p:txBody>
      </p:sp>
      <p:cxnSp>
        <p:nvCxnSpPr>
          <p:cNvPr id="36" name="Скругленная соединительная линия 35"/>
          <p:cNvCxnSpPr>
            <a:cxnSpLocks/>
            <a:stCxn id="34" idx="2"/>
          </p:cNvCxnSpPr>
          <p:nvPr/>
        </p:nvCxnSpPr>
        <p:spPr>
          <a:xfrm rot="5400000">
            <a:off x="8972037" y="2950868"/>
            <a:ext cx="348146" cy="1380446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A6F086-2DCA-4265-876E-911EBD173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679" y="2306782"/>
            <a:ext cx="5254164" cy="440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4381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7421-878B-4A41-996A-AF6C5C40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13" y="290356"/>
            <a:ext cx="10515600" cy="779463"/>
          </a:xfrm>
        </p:spPr>
        <p:txBody>
          <a:bodyPr>
            <a:noAutofit/>
          </a:bodyPr>
          <a:lstStyle/>
          <a:p>
            <a:pPr algn="just"/>
            <a:r>
              <a:rPr lang="ru-RU" sz="2000" b="1" dirty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7" y="1754097"/>
            <a:ext cx="6552510" cy="40850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8850088" y="2543688"/>
            <a:ext cx="1972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Диаграмма деятельности (инвентаризация)</a:t>
            </a:r>
          </a:p>
        </p:txBody>
      </p:sp>
      <p:cxnSp>
        <p:nvCxnSpPr>
          <p:cNvPr id="5" name="Скругленная соединительная линия 4"/>
          <p:cNvCxnSpPr>
            <a:stCxn id="4" idx="2"/>
            <a:endCxn id="3" idx="3"/>
          </p:cNvCxnSpPr>
          <p:nvPr/>
        </p:nvCxnSpPr>
        <p:spPr>
          <a:xfrm rot="5400000">
            <a:off x="8633925" y="2594190"/>
            <a:ext cx="329580" cy="2075236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83390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7421-878B-4A41-996A-AF6C5C40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13" y="290356"/>
            <a:ext cx="10515600" cy="779463"/>
          </a:xfrm>
        </p:spPr>
        <p:txBody>
          <a:bodyPr>
            <a:noAutofit/>
          </a:bodyPr>
          <a:lstStyle/>
          <a:p>
            <a:pPr algn="just"/>
            <a:r>
              <a:rPr lang="ru-RU" sz="2000" b="1" dirty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62"/>
          <a:stretch/>
        </p:blipFill>
        <p:spPr>
          <a:xfrm>
            <a:off x="1601586" y="1069819"/>
            <a:ext cx="6575763" cy="53577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8850088" y="2543688"/>
            <a:ext cx="2397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Диаграмма последовательности (приемка товаров)</a:t>
            </a:r>
          </a:p>
        </p:txBody>
      </p:sp>
      <p:cxnSp>
        <p:nvCxnSpPr>
          <p:cNvPr id="5" name="Скругленная соединительная линия 4"/>
          <p:cNvCxnSpPr>
            <a:stCxn id="4" idx="2"/>
            <a:endCxn id="3" idx="3"/>
          </p:cNvCxnSpPr>
          <p:nvPr/>
        </p:nvCxnSpPr>
        <p:spPr>
          <a:xfrm rot="5400000">
            <a:off x="8972141" y="2672227"/>
            <a:ext cx="281672" cy="1871255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85670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7421-878B-4A41-996A-AF6C5C40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13" y="290356"/>
            <a:ext cx="10515600" cy="779463"/>
          </a:xfrm>
        </p:spPr>
        <p:txBody>
          <a:bodyPr>
            <a:noAutofit/>
          </a:bodyPr>
          <a:lstStyle/>
          <a:p>
            <a:pPr algn="just"/>
            <a:r>
              <a:rPr lang="ru-RU" sz="2000" b="1" dirty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50088" y="2543688"/>
            <a:ext cx="2397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Диаграмма базы данных</a:t>
            </a:r>
          </a:p>
        </p:txBody>
      </p:sp>
      <p:cxnSp>
        <p:nvCxnSpPr>
          <p:cNvPr id="6" name="Скругленная соединительная линия 5"/>
          <p:cNvCxnSpPr>
            <a:cxnSpLocks/>
            <a:stCxn id="5" idx="2"/>
          </p:cNvCxnSpPr>
          <p:nvPr/>
        </p:nvCxnSpPr>
        <p:spPr>
          <a:xfrm rot="5400000">
            <a:off x="8549020" y="2235599"/>
            <a:ext cx="545164" cy="2454004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012CC4-FC4D-4D1F-8B6C-96D121770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63" y="1288473"/>
            <a:ext cx="6116388" cy="470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0671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7421-878B-4A41-996A-AF6C5C40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13" y="290356"/>
            <a:ext cx="10515600" cy="779463"/>
          </a:xfrm>
        </p:spPr>
        <p:txBody>
          <a:bodyPr>
            <a:noAutofit/>
          </a:bodyPr>
          <a:lstStyle/>
          <a:p>
            <a:pPr algn="just"/>
            <a:r>
              <a:rPr lang="ru-RU" sz="2000" b="1" dirty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50088" y="2543688"/>
            <a:ext cx="2397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Диаграмма базы данных</a:t>
            </a:r>
          </a:p>
        </p:txBody>
      </p:sp>
      <p:cxnSp>
        <p:nvCxnSpPr>
          <p:cNvPr id="5" name="Скругленная соединительная линия 4"/>
          <p:cNvCxnSpPr>
            <a:cxnSpLocks/>
            <a:stCxn id="4" idx="2"/>
          </p:cNvCxnSpPr>
          <p:nvPr/>
        </p:nvCxnSpPr>
        <p:spPr>
          <a:xfrm rot="5400000">
            <a:off x="8906900" y="2630195"/>
            <a:ext cx="581881" cy="1701529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3A3EE41-A5C0-4951-BE1D-1326CA74D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71" y="1614744"/>
            <a:ext cx="5721390" cy="431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5711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7421-878B-4A41-996A-AF6C5C40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13" y="290356"/>
            <a:ext cx="10515600" cy="779463"/>
          </a:xfrm>
        </p:spPr>
        <p:txBody>
          <a:bodyPr>
            <a:noAutofit/>
          </a:bodyPr>
          <a:lstStyle/>
          <a:p>
            <a:pPr algn="just"/>
            <a:r>
              <a:rPr lang="ru-RU" sz="2000" b="1" dirty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13" y="1069819"/>
            <a:ext cx="7836955" cy="36020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3773170" y="3290570"/>
            <a:ext cx="7689850" cy="34658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735788" y="1516062"/>
            <a:ext cx="2397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Разработка</a:t>
            </a:r>
            <a:r>
              <a:rPr lang="en-US" b="1" dirty="0"/>
              <a:t> </a:t>
            </a:r>
            <a:r>
              <a:rPr lang="ru-RU" b="1" dirty="0"/>
              <a:t>и тестирование  </a:t>
            </a:r>
            <a:r>
              <a:rPr lang="en-US" b="1" dirty="0"/>
              <a:t>API</a:t>
            </a:r>
            <a:endParaRPr lang="ru-RU" b="1" dirty="0"/>
          </a:p>
        </p:txBody>
      </p:sp>
      <p:cxnSp>
        <p:nvCxnSpPr>
          <p:cNvPr id="7" name="Скругленная соединительная линия 6"/>
          <p:cNvCxnSpPr>
            <a:stCxn id="6" idx="2"/>
            <a:endCxn id="3" idx="3"/>
          </p:cNvCxnSpPr>
          <p:nvPr/>
        </p:nvCxnSpPr>
        <p:spPr>
          <a:xfrm rot="5400000">
            <a:off x="8597064" y="1533597"/>
            <a:ext cx="708445" cy="1966036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кругленная соединительная линия 8"/>
          <p:cNvCxnSpPr>
            <a:stCxn id="6" idx="2"/>
            <a:endCxn id="5" idx="3"/>
          </p:cNvCxnSpPr>
          <p:nvPr/>
        </p:nvCxnSpPr>
        <p:spPr>
          <a:xfrm rot="16200000" flipH="1">
            <a:off x="9268116" y="2828581"/>
            <a:ext cx="2861092" cy="1528716"/>
          </a:xfrm>
          <a:prstGeom prst="curvedConnector4">
            <a:avLst>
              <a:gd name="adj1" fmla="val 19716"/>
              <a:gd name="adj2" fmla="val 11495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92218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7421-878B-4A41-996A-AF6C5C40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13" y="290356"/>
            <a:ext cx="10515600" cy="779463"/>
          </a:xfrm>
        </p:spPr>
        <p:txBody>
          <a:bodyPr>
            <a:noAutofit/>
          </a:bodyPr>
          <a:lstStyle/>
          <a:p>
            <a:pPr algn="just"/>
            <a:r>
              <a:rPr lang="ru-RU" sz="2000" b="1" dirty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68270" y="1516062"/>
            <a:ext cx="316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Разработка</a:t>
            </a:r>
            <a:r>
              <a:rPr lang="en-US" b="1" dirty="0"/>
              <a:t> </a:t>
            </a:r>
            <a:r>
              <a:rPr lang="ru-RU" b="1" dirty="0"/>
              <a:t>и тестирование  библиотеки</a:t>
            </a:r>
          </a:p>
        </p:txBody>
      </p:sp>
      <p:cxnSp>
        <p:nvCxnSpPr>
          <p:cNvPr id="6" name="Скругленная соединительная линия 5"/>
          <p:cNvCxnSpPr>
            <a:stCxn id="5" idx="2"/>
          </p:cNvCxnSpPr>
          <p:nvPr/>
        </p:nvCxnSpPr>
        <p:spPr>
          <a:xfrm rot="5400000">
            <a:off x="8009913" y="1215267"/>
            <a:ext cx="593507" cy="2487758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F8312C5-06EB-45A8-9685-6DE8E94B5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78" y="2162392"/>
            <a:ext cx="6156876" cy="300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0358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7421-878B-4A41-996A-AF6C5C40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13" y="290356"/>
            <a:ext cx="10515600" cy="779463"/>
          </a:xfrm>
        </p:spPr>
        <p:txBody>
          <a:bodyPr>
            <a:noAutofit/>
          </a:bodyPr>
          <a:lstStyle/>
          <a:p>
            <a:pPr algn="just"/>
            <a:r>
              <a:rPr lang="ru-RU" sz="2000" b="1" dirty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1200" y="1323819"/>
            <a:ext cx="417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Разработка</a:t>
            </a:r>
            <a:r>
              <a:rPr lang="en-US" b="1" dirty="0"/>
              <a:t> </a:t>
            </a:r>
            <a:r>
              <a:rPr lang="ru-RU" b="1" dirty="0"/>
              <a:t>настольного приложения</a:t>
            </a:r>
          </a:p>
        </p:txBody>
      </p:sp>
      <p:cxnSp>
        <p:nvCxnSpPr>
          <p:cNvPr id="7" name="Скругленная соединительная линия 6"/>
          <p:cNvCxnSpPr>
            <a:cxnSpLocks/>
            <a:stCxn id="6" idx="2"/>
          </p:cNvCxnSpPr>
          <p:nvPr/>
        </p:nvCxnSpPr>
        <p:spPr>
          <a:xfrm rot="5400000" flipH="1">
            <a:off x="5028446" y="-1158753"/>
            <a:ext cx="369332" cy="5334476"/>
          </a:xfrm>
          <a:prstGeom prst="curvedConnector5">
            <a:avLst>
              <a:gd name="adj1" fmla="val -61896"/>
              <a:gd name="adj2" fmla="val 53924"/>
              <a:gd name="adj3" fmla="val 16189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кругленная соединительная линия 16"/>
          <p:cNvCxnSpPr>
            <a:cxnSpLocks/>
            <a:stCxn id="6" idx="3"/>
          </p:cNvCxnSpPr>
          <p:nvPr/>
        </p:nvCxnSpPr>
        <p:spPr>
          <a:xfrm flipH="1">
            <a:off x="8678228" y="1508485"/>
            <a:ext cx="1291272" cy="975874"/>
          </a:xfrm>
          <a:prstGeom prst="curvedConnector4">
            <a:avLst>
              <a:gd name="adj1" fmla="val -17703"/>
              <a:gd name="adj2" fmla="val 5946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A749501-8955-41F1-B81A-9B802AEBE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45" y="1508485"/>
            <a:ext cx="3162741" cy="319132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47C2005-2058-498B-9523-720157272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337" y="2484359"/>
            <a:ext cx="7554379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4440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2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6797F"/>
      </a:accent1>
      <a:accent2>
        <a:srgbClr val="C18621"/>
      </a:accent2>
      <a:accent3>
        <a:srgbClr val="A5A5A5"/>
      </a:accent3>
      <a:accent4>
        <a:srgbClr val="C07A58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4192</TotalTime>
  <Words>228</Words>
  <Application>Microsoft Office PowerPoint</Application>
  <PresentationFormat>Широкоэкранный</PresentationFormat>
  <Paragraphs>29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Учебная практика по модулю 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Андрей Лутошкин</cp:lastModifiedBy>
  <cp:revision>14</cp:revision>
  <dcterms:created xsi:type="dcterms:W3CDTF">2023-01-23T18:10:46Z</dcterms:created>
  <dcterms:modified xsi:type="dcterms:W3CDTF">2025-03-15T09:44:57Z</dcterms:modified>
</cp:coreProperties>
</file>