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3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3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3.xml"/><Relationship Id="rId3" Type="http://schemas.openxmlformats.org/officeDocument/2006/relationships/presProps" Target="presProps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28" name="Google Shape;128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133" name="Google Shape;1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"/>
          <p:cNvSpPr txBox="1"/>
          <p:nvPr/>
        </p:nvSpPr>
        <p:spPr>
          <a:xfrm>
            <a:off x="2619367" y="3588025"/>
            <a:ext cx="86106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VIJAYALAKSHMI.S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41BEE3339B50316A6F348FEF68C466BF/24131091802522024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COMPUTER SCIENCE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THIRUVALLUVAR ARTS AND SCIENCE COLLEGE /ANNAMALAI UNIVERSITY 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50" name="Google Shape;150;p3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3"/>
          <p:cNvPicPr preferRelativeResize="0"/>
          <p:nvPr/>
        </p:nvPicPr>
        <p:blipFill/>
        <p:spPr>
          <a:xfrm>
            <a:off x="3429000" y="2389124"/>
            <a:ext cx="4275713" cy="368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2"/>
          <p:cNvSpPr txBox="1"/>
          <p:nvPr/>
        </p:nvSpPr>
        <p:spPr>
          <a:xfrm flipH="1">
            <a:off x="1929000" y="2019290"/>
            <a:ext cx="30000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The portfolio website successfully addresses the need for a professional platform to showcase skills and achievements.</a:t>
            </a:r>
            <a:endParaRPr b="1" i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0" name="Google Shape;40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54" name="Google Shape;54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5" name="Google Shape;5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1256145" y="263642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DATA VISUALIZATION DASHBOARD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3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61" name="Google Shape;61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" name="Google Shape;63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1493275" y="2931102"/>
            <a:ext cx="43185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Many individuals face challenges in presenting their skills, projects, and achievements in a structured and professional manner.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There is a need for an interactive and well-designed portfolio.</a:t>
            </a:r>
            <a:endParaRPr b="1" i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1" name="Google Shape;71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1929006" y="1701925"/>
            <a:ext cx="30000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This project is a personal portfolio website designed to showcase: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Skills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Projects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Achievements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Contact details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2217023" y="2053625"/>
            <a:ext cx="30000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Students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Job Seekers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Freelancers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Professionals looking to showcase work</a:t>
            </a:r>
            <a:endParaRPr b="1" i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41" name="Google Shape;14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2"/>
          <p:cNvSpPr txBox="1"/>
          <p:nvPr/>
        </p:nvSpPr>
        <p:spPr>
          <a:xfrm>
            <a:off x="3429000" y="2019300"/>
            <a:ext cx="30000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HTML, CSS, JavaScript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Frameworks: React (if applicable)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Backend: Node.js / Python (optional)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Database: MySQL / MongoDB (if used)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for version control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3118896" y="1428450"/>
            <a:ext cx="30000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Sections included: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Home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About Me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Skills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Projects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Contact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Designed for both desktop and mobile responsiveness.</a:t>
            </a:r>
            <a:endParaRPr b="1" i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05" name="Google Shape;105;p8"/>
          <p:cNvSpPr txBox="1"/>
          <p:nvPr/>
        </p:nvSpPr>
        <p:spPr>
          <a:xfrm>
            <a:off x="3429007" y="1613340"/>
            <a:ext cx="3000000" cy="4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User-friendly navigation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Interactive project showcase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Contact form integration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Responsive design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Professional design elements</a:t>
            </a:r>
            <a:endParaRPr b="1" i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