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619367" y="3588025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VIJAYALAKSHMI.S</a:t>
            </a:r>
            <a:endParaRPr b="1"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autanm10910924ucsc019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SCIENCE</a:t>
            </a:r>
            <a:endParaRPr b="1"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THIRUVALLUVAR ARTS AND SCIENCE COLLEGE /ANNAMALAI UNIVERSITY </a:t>
            </a:r>
            <a:endParaRPr b="1"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4" name="Google Shape;114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9000" y="2389124"/>
            <a:ext cx="4275713" cy="36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"/>
          <p:cNvSpPr txBox="1"/>
          <p:nvPr/>
        </p:nvSpPr>
        <p:spPr>
          <a:xfrm flipH="1">
            <a:off x="1929000" y="2019290"/>
            <a:ext cx="3000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 portfolio website successfully addresses the need for a professional platform to showcase skills and achievements.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256145" y="263642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DATA VISUALIZATION DASHBOARD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1493275" y="2931102"/>
            <a:ext cx="43185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Many individuals face challenges in presenting their skills, projects, and achievements in a structured and professional manner.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There is a need for an interactive and well-designed portfolio.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929006" y="1701925"/>
            <a:ext cx="3000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This project is a personal portfolio website designed to showcase: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Skills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Projects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Achievements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Contact details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2217023" y="2053625"/>
            <a:ext cx="3000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Students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Job Seekers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Freelancers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Professionals looking to showcase work</a:t>
            </a:r>
            <a:endParaRPr b="1"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3429000" y="2019300"/>
            <a:ext cx="3000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HTML, CSS, JavaScript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Frameworks: React (if applicable)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Backend: Node.js / Python (optional)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Database: MySQL / MongoDB (if used)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GitHub for version control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3118896" y="1428450"/>
            <a:ext cx="3000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Sections included: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Home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About Me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Skills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Projects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Contact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Designed for both desktop and mobile responsiveness.</a:t>
            </a:r>
            <a:endParaRPr b="1" i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3429007" y="1613340"/>
            <a:ext cx="3000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User-friendly navigation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Interactive project showcase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Contact form integration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Responsive design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Professional design elements</a:t>
            </a:r>
            <a:endParaRPr b="1"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