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Изготвил:</a:t>
            </a:r>
          </a:p>
          <a:p>
            <a:r>
              <a:rPr lang="bg-BG" dirty="0" smtClean="0"/>
              <a:t>Стефан</a:t>
            </a:r>
          </a:p>
          <a:p>
            <a:r>
              <a:rPr lang="bg-BG" dirty="0" smtClean="0"/>
              <a:t>Василев 20б</a:t>
            </a:r>
          </a:p>
          <a:p>
            <a:r>
              <a:rPr lang="bg-BG" dirty="0" smtClean="0"/>
              <a:t>№361222005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Курсов проект№22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87979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bg-BG" dirty="0" smtClean="0"/>
              <a:t>Цялата блок схеме сорс кода и документацията са качени в гитхуб с линк:</a:t>
            </a:r>
          </a:p>
          <a:p>
            <a:pPr marL="45720" indent="0">
              <a:buNone/>
            </a:pPr>
            <a:r>
              <a:rPr lang="en-US" dirty="0"/>
              <a:t>https://github.com/sv361222005/Kursov-proekt22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2796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bg-BG" dirty="0" smtClean="0"/>
              <a:t>Благодаря за вниманието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6336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22.	Да се състави програма за обработка на масива A[8,10], B[10,15], C[12,20] съставен от цели числа в интервала [0; 999]. Програмата да извърши следните действия: </a:t>
            </a:r>
          </a:p>
          <a:p>
            <a:r>
              <a:rPr lang="ru-RU" dirty="0"/>
              <a:t>•	отпечатване на условието на задачата;</a:t>
            </a:r>
          </a:p>
          <a:p>
            <a:r>
              <a:rPr lang="ru-RU" dirty="0"/>
              <a:t>•	отпечатване на имената на автора на програмата;	</a:t>
            </a:r>
          </a:p>
          <a:p>
            <a:r>
              <a:rPr lang="ru-RU" dirty="0"/>
              <a:t>•	въвеждане на входните данни; </a:t>
            </a:r>
          </a:p>
          <a:p>
            <a:r>
              <a:rPr lang="ru-RU" dirty="0"/>
              <a:t>•	отпечатване на входните данни;</a:t>
            </a:r>
          </a:p>
          <a:p>
            <a:r>
              <a:rPr lang="ru-RU" dirty="0"/>
              <a:t>•	намиране на средната аритметична стойност на четните елементи; получаване от масива А[N,M] на нов масив AN[N,M] по следния начин: четните елементи се запазват, а нечетните елементи се заместват със сумата от цифрите им;</a:t>
            </a:r>
          </a:p>
          <a:p>
            <a:r>
              <a:rPr lang="ru-RU" dirty="0"/>
              <a:t>•	отпечатване на получените резултати след обработка а) и след обработка б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Условие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2225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printf("Enter the elements of array A[8,10]:\n");</a:t>
            </a:r>
          </a:p>
          <a:p>
            <a:r>
              <a:rPr lang="bg-BG" dirty="0"/>
              <a:t>    for (int i = 0; i &lt; 8; i++) {</a:t>
            </a:r>
          </a:p>
          <a:p>
            <a:r>
              <a:rPr lang="bg-BG" dirty="0"/>
              <a:t>        for (int j = 0; j &lt; 10; j++) {</a:t>
            </a:r>
          </a:p>
          <a:p>
            <a:r>
              <a:rPr lang="bg-BG" dirty="0"/>
              <a:t>            </a:t>
            </a:r>
          </a:p>
          <a:p>
            <a:r>
              <a:rPr lang="bg-BG" dirty="0"/>
              <a:t>            printf("A[</a:t>
            </a:r>
            <a:r>
              <a:rPr lang="bg-BG" i="1" dirty="0"/>
              <a:t>%d</a:t>
            </a:r>
            <a:r>
              <a:rPr lang="bg-BG" dirty="0"/>
              <a:t>][</a:t>
            </a:r>
            <a:r>
              <a:rPr lang="bg-BG" i="1" dirty="0"/>
              <a:t>%d</a:t>
            </a:r>
            <a:r>
              <a:rPr lang="bg-BG" dirty="0"/>
              <a:t>]=",i,j);</a:t>
            </a:r>
          </a:p>
          <a:p>
            <a:r>
              <a:rPr lang="bg-BG" dirty="0"/>
              <a:t>            scanf("</a:t>
            </a:r>
            <a:r>
              <a:rPr lang="bg-BG" i="1" dirty="0"/>
              <a:t>%d</a:t>
            </a:r>
            <a:r>
              <a:rPr lang="bg-BG" dirty="0"/>
              <a:t>", &amp;A[i][j]);</a:t>
            </a:r>
          </a:p>
          <a:p>
            <a:r>
              <a:rPr lang="bg-BG" dirty="0"/>
              <a:t>            while (A[i][j] &lt;= 0 || A[i][j] &gt;= 999)</a:t>
            </a:r>
          </a:p>
          <a:p>
            <a:r>
              <a:rPr lang="bg-BG" dirty="0"/>
              <a:t>        {</a:t>
            </a:r>
          </a:p>
          <a:p>
            <a:r>
              <a:rPr lang="bg-BG" dirty="0"/>
              <a:t>        printf("Invalid input! Please enter a number between 0 and 999.\n");</a:t>
            </a:r>
          </a:p>
          <a:p>
            <a:r>
              <a:rPr lang="bg-BG" dirty="0"/>
              <a:t>        printf("Enter a number between 0 and 999: ");</a:t>
            </a:r>
          </a:p>
          <a:p>
            <a:r>
              <a:rPr lang="bg-BG" dirty="0"/>
              <a:t>        printf("A[</a:t>
            </a:r>
            <a:r>
              <a:rPr lang="bg-BG" i="1" dirty="0"/>
              <a:t>%d</a:t>
            </a:r>
            <a:r>
              <a:rPr lang="bg-BG" dirty="0"/>
              <a:t>][</a:t>
            </a:r>
            <a:r>
              <a:rPr lang="bg-BG" i="1" dirty="0"/>
              <a:t>%d</a:t>
            </a:r>
            <a:r>
              <a:rPr lang="bg-BG" dirty="0"/>
              <a:t>]=",i,j);</a:t>
            </a:r>
          </a:p>
          <a:p>
            <a:r>
              <a:rPr lang="bg-BG" dirty="0"/>
              <a:t>        scanf("</a:t>
            </a:r>
            <a:r>
              <a:rPr lang="bg-BG" i="1" dirty="0"/>
              <a:t>%d</a:t>
            </a:r>
            <a:r>
              <a:rPr lang="bg-BG" dirty="0"/>
              <a:t>", &amp;A[i][j]);</a:t>
            </a:r>
          </a:p>
          <a:p>
            <a:r>
              <a:rPr lang="bg-BG" dirty="0"/>
              <a:t>        printf("\n");</a:t>
            </a:r>
          </a:p>
          <a:p>
            <a:r>
              <a:rPr lang="bg-BG" dirty="0"/>
              <a:t>        }</a:t>
            </a:r>
          </a:p>
          <a:p>
            <a:r>
              <a:rPr lang="bg-BG" dirty="0"/>
              <a:t>        }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и попълване на МАТРИЦА 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439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printf("Enter the elements of array B[10,15]:\n");</a:t>
            </a:r>
          </a:p>
          <a:p>
            <a:r>
              <a:rPr lang="bg-BG" dirty="0"/>
              <a:t>    for (int i = 0; i &lt; 10; i++) {</a:t>
            </a:r>
          </a:p>
          <a:p>
            <a:r>
              <a:rPr lang="bg-BG" dirty="0"/>
              <a:t>        for (int j = 0; j &lt; 15; j++) {</a:t>
            </a:r>
          </a:p>
          <a:p>
            <a:r>
              <a:rPr lang="bg-BG" dirty="0"/>
              <a:t>            </a:t>
            </a:r>
          </a:p>
          <a:p>
            <a:r>
              <a:rPr lang="bg-BG" dirty="0"/>
              <a:t>            printf("B[</a:t>
            </a:r>
            <a:r>
              <a:rPr lang="bg-BG" i="1" dirty="0"/>
              <a:t>%d</a:t>
            </a:r>
            <a:r>
              <a:rPr lang="bg-BG" dirty="0"/>
              <a:t>][</a:t>
            </a:r>
            <a:r>
              <a:rPr lang="bg-BG" i="1" dirty="0"/>
              <a:t>%d</a:t>
            </a:r>
            <a:r>
              <a:rPr lang="bg-BG" dirty="0"/>
              <a:t>]=",i,j);</a:t>
            </a:r>
          </a:p>
          <a:p>
            <a:r>
              <a:rPr lang="bg-BG" dirty="0"/>
              <a:t>            scanf("</a:t>
            </a:r>
            <a:r>
              <a:rPr lang="bg-BG" i="1" dirty="0"/>
              <a:t>%d</a:t>
            </a:r>
            <a:r>
              <a:rPr lang="bg-BG" dirty="0"/>
              <a:t>", &amp;B[i][j]);</a:t>
            </a:r>
          </a:p>
          <a:p>
            <a:r>
              <a:rPr lang="bg-BG" dirty="0"/>
              <a:t>        while (B[i][j] &lt;= 0 || B[i][j] &gt;= 999) </a:t>
            </a:r>
          </a:p>
          <a:p>
            <a:r>
              <a:rPr lang="bg-BG" dirty="0"/>
              <a:t>        {</a:t>
            </a:r>
          </a:p>
          <a:p>
            <a:r>
              <a:rPr lang="bg-BG" dirty="0"/>
              <a:t>        printf("Invalid input! Please enter a number between 0 and 999.\n");</a:t>
            </a:r>
          </a:p>
          <a:p>
            <a:r>
              <a:rPr lang="bg-BG" dirty="0"/>
              <a:t>        printf("Enter a number between 0 and 999: ");</a:t>
            </a:r>
          </a:p>
          <a:p>
            <a:r>
              <a:rPr lang="bg-BG" dirty="0"/>
              <a:t>        printf("B[</a:t>
            </a:r>
            <a:r>
              <a:rPr lang="bg-BG" i="1" dirty="0"/>
              <a:t>%d</a:t>
            </a:r>
            <a:r>
              <a:rPr lang="bg-BG" dirty="0"/>
              <a:t>][</a:t>
            </a:r>
            <a:r>
              <a:rPr lang="bg-BG" i="1" dirty="0"/>
              <a:t>%d</a:t>
            </a:r>
            <a:r>
              <a:rPr lang="bg-BG" dirty="0"/>
              <a:t>]=",i,j);</a:t>
            </a:r>
          </a:p>
          <a:p>
            <a:r>
              <a:rPr lang="bg-BG" dirty="0"/>
              <a:t>        scanf("</a:t>
            </a:r>
            <a:r>
              <a:rPr lang="bg-BG" i="1" dirty="0"/>
              <a:t>%d</a:t>
            </a:r>
            <a:r>
              <a:rPr lang="bg-BG" dirty="0"/>
              <a:t>", &amp;B[i][j]);</a:t>
            </a:r>
          </a:p>
          <a:p>
            <a:r>
              <a:rPr lang="bg-BG" dirty="0"/>
              <a:t>        printf("\n");</a:t>
            </a:r>
          </a:p>
          <a:p>
            <a:r>
              <a:rPr lang="bg-BG" dirty="0"/>
              <a:t>        }</a:t>
            </a:r>
          </a:p>
          <a:p>
            <a:r>
              <a:rPr lang="bg-BG" dirty="0"/>
              <a:t>        }</a:t>
            </a:r>
          </a:p>
          <a:p>
            <a:r>
              <a:rPr lang="bg-BG" dirty="0"/>
              <a:t>    }</a:t>
            </a:r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</a:t>
            </a:r>
            <a:r>
              <a:rPr lang="bg-BG" dirty="0" smtClean="0"/>
              <a:t>МАТРИЦА </a:t>
            </a:r>
            <a:r>
              <a:rPr lang="en-US" dirty="0" smtClean="0"/>
              <a:t>B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3640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printf("Enter the elements of array C[12,20]:\n");</a:t>
            </a:r>
          </a:p>
          <a:p>
            <a:r>
              <a:rPr lang="bg-BG" dirty="0"/>
              <a:t>    for (int i = 0; i &lt; 12; i++) {</a:t>
            </a:r>
          </a:p>
          <a:p>
            <a:r>
              <a:rPr lang="bg-BG" dirty="0"/>
              <a:t>        for (int j = 0; j &lt; 20; j++) {</a:t>
            </a:r>
          </a:p>
          <a:p>
            <a:r>
              <a:rPr lang="bg-BG" dirty="0"/>
              <a:t>           </a:t>
            </a:r>
          </a:p>
          <a:p>
            <a:r>
              <a:rPr lang="bg-BG" dirty="0"/>
              <a:t>            printf("C[</a:t>
            </a:r>
            <a:r>
              <a:rPr lang="bg-BG" i="1" dirty="0"/>
              <a:t>%d</a:t>
            </a:r>
            <a:r>
              <a:rPr lang="bg-BG" dirty="0"/>
              <a:t>][</a:t>
            </a:r>
            <a:r>
              <a:rPr lang="bg-BG" i="1" dirty="0"/>
              <a:t>%d</a:t>
            </a:r>
            <a:r>
              <a:rPr lang="bg-BG" dirty="0"/>
              <a:t>]=",i,j);</a:t>
            </a:r>
          </a:p>
          <a:p>
            <a:r>
              <a:rPr lang="bg-BG" dirty="0"/>
              <a:t>            scanf("</a:t>
            </a:r>
            <a:r>
              <a:rPr lang="bg-BG" i="1" dirty="0"/>
              <a:t>%d</a:t>
            </a:r>
            <a:r>
              <a:rPr lang="bg-BG" dirty="0"/>
              <a:t>", &amp;C[i][j]);</a:t>
            </a:r>
          </a:p>
          <a:p>
            <a:r>
              <a:rPr lang="bg-BG" dirty="0"/>
              <a:t>            while (C[i][j] &lt;= 0 || C[i][j] &gt;= 999) </a:t>
            </a:r>
          </a:p>
          <a:p>
            <a:r>
              <a:rPr lang="bg-BG" dirty="0"/>
              <a:t>        {</a:t>
            </a:r>
          </a:p>
          <a:p>
            <a:r>
              <a:rPr lang="bg-BG" dirty="0"/>
              <a:t>        printf("Invalid input! Please enter a number between 0 and 999.\n");</a:t>
            </a:r>
          </a:p>
          <a:p>
            <a:r>
              <a:rPr lang="bg-BG" dirty="0"/>
              <a:t>        printf("Enter a number between 0 and 999: ");</a:t>
            </a:r>
          </a:p>
          <a:p>
            <a:r>
              <a:rPr lang="bg-BG" dirty="0"/>
              <a:t>        printf("C[</a:t>
            </a:r>
            <a:r>
              <a:rPr lang="bg-BG" i="1" dirty="0"/>
              <a:t>%d</a:t>
            </a:r>
            <a:r>
              <a:rPr lang="bg-BG" dirty="0"/>
              <a:t>][</a:t>
            </a:r>
            <a:r>
              <a:rPr lang="bg-BG" i="1" dirty="0"/>
              <a:t>%d</a:t>
            </a:r>
            <a:r>
              <a:rPr lang="bg-BG" dirty="0"/>
              <a:t>]=",i,j);</a:t>
            </a:r>
          </a:p>
          <a:p>
            <a:r>
              <a:rPr lang="bg-BG" dirty="0"/>
              <a:t>        scanf("</a:t>
            </a:r>
            <a:r>
              <a:rPr lang="bg-BG" i="1" dirty="0"/>
              <a:t>%d</a:t>
            </a:r>
            <a:r>
              <a:rPr lang="bg-BG" dirty="0"/>
              <a:t>", &amp;C[i][j]);</a:t>
            </a:r>
          </a:p>
          <a:p>
            <a:r>
              <a:rPr lang="bg-BG" dirty="0"/>
              <a:t>        printf("\n");</a:t>
            </a:r>
          </a:p>
          <a:p>
            <a:r>
              <a:rPr lang="bg-BG" dirty="0"/>
              <a:t>        } 	</a:t>
            </a:r>
          </a:p>
          <a:p>
            <a:r>
              <a:rPr lang="bg-BG" dirty="0"/>
              <a:t>        }</a:t>
            </a:r>
          </a:p>
          <a:p>
            <a:r>
              <a:rPr lang="bg-BG" dirty="0"/>
              <a:t>    }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</a:t>
            </a:r>
            <a:r>
              <a:rPr lang="bg-BG" dirty="0" smtClean="0"/>
              <a:t>МАТРИЦА </a:t>
            </a:r>
            <a:r>
              <a:rPr lang="en-US" dirty="0" smtClean="0"/>
              <a:t>C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47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bg-BG" dirty="0"/>
              <a:t>printf("Array A[8,10]:\n");</a:t>
            </a:r>
          </a:p>
          <a:p>
            <a:r>
              <a:rPr lang="bg-BG" dirty="0"/>
              <a:t>    for (int i = 0; i &lt; 8; i++) {</a:t>
            </a:r>
          </a:p>
          <a:p>
            <a:r>
              <a:rPr lang="bg-BG" dirty="0"/>
              <a:t>        for (int j = 0; j &lt; 10; j++) {</a:t>
            </a:r>
          </a:p>
          <a:p>
            <a:r>
              <a:rPr lang="bg-BG" dirty="0"/>
              <a:t>            printf("</a:t>
            </a:r>
            <a:r>
              <a:rPr lang="bg-BG" i="1" dirty="0"/>
              <a:t>%3d</a:t>
            </a:r>
            <a:r>
              <a:rPr lang="bg-BG" dirty="0"/>
              <a:t> ", A[i][j]);</a:t>
            </a:r>
          </a:p>
          <a:p>
            <a:r>
              <a:rPr lang="bg-BG" dirty="0"/>
              <a:t>        }</a:t>
            </a:r>
          </a:p>
          <a:p>
            <a:r>
              <a:rPr lang="bg-BG" dirty="0"/>
              <a:t>        printf("\n");</a:t>
            </a:r>
          </a:p>
          <a:p>
            <a:r>
              <a:rPr lang="bg-BG" dirty="0"/>
              <a:t>    }</a:t>
            </a:r>
          </a:p>
          <a:p>
            <a:r>
              <a:rPr lang="en-US" dirty="0"/>
              <a:t>}</a:t>
            </a:r>
            <a:endParaRPr lang="bg-BG" dirty="0"/>
          </a:p>
          <a:p>
            <a:r>
              <a:rPr lang="bg-BG" dirty="0"/>
              <a:t>  printf("Array B[10,15]:\n");</a:t>
            </a:r>
          </a:p>
          <a:p>
            <a:r>
              <a:rPr lang="bg-BG" dirty="0"/>
              <a:t>    for (int i = 0; i &lt; 10; i++) {</a:t>
            </a:r>
          </a:p>
          <a:p>
            <a:r>
              <a:rPr lang="bg-BG" dirty="0"/>
              <a:t>        for (int j = 0; j &lt; 15; j++) {</a:t>
            </a:r>
          </a:p>
          <a:p>
            <a:r>
              <a:rPr lang="bg-BG" dirty="0"/>
              <a:t>            printf("</a:t>
            </a:r>
            <a:r>
              <a:rPr lang="bg-BG" i="1" dirty="0"/>
              <a:t>%3d</a:t>
            </a:r>
            <a:r>
              <a:rPr lang="bg-BG" dirty="0"/>
              <a:t> ", B[i][j]);</a:t>
            </a:r>
          </a:p>
          <a:p>
            <a:r>
              <a:rPr lang="bg-BG" dirty="0"/>
              <a:t>        }</a:t>
            </a:r>
          </a:p>
          <a:p>
            <a:r>
              <a:rPr lang="bg-BG" dirty="0"/>
              <a:t>        printf("\n");</a:t>
            </a:r>
          </a:p>
          <a:p>
            <a:r>
              <a:rPr lang="bg-BG" dirty="0"/>
              <a:t>    }</a:t>
            </a:r>
          </a:p>
          <a:p>
            <a:r>
              <a:rPr lang="en-US" dirty="0"/>
              <a:t>}</a:t>
            </a:r>
            <a:endParaRPr lang="bg-BG" dirty="0"/>
          </a:p>
          <a:p>
            <a:r>
              <a:rPr lang="bg-BG" dirty="0"/>
              <a:t> printf("Array C[12,20]:\n");</a:t>
            </a:r>
          </a:p>
          <a:p>
            <a:r>
              <a:rPr lang="bg-BG" dirty="0"/>
              <a:t>    for (int i = 0; i &lt; 12; i++) {</a:t>
            </a:r>
          </a:p>
          <a:p>
            <a:r>
              <a:rPr lang="bg-BG" dirty="0"/>
              <a:t>        for (int j = 0; j &lt; 20; j++) {</a:t>
            </a:r>
          </a:p>
          <a:p>
            <a:r>
              <a:rPr lang="bg-BG" dirty="0"/>
              <a:t>            printf("</a:t>
            </a:r>
            <a:r>
              <a:rPr lang="bg-BG" i="1" dirty="0"/>
              <a:t>%3d</a:t>
            </a:r>
            <a:r>
              <a:rPr lang="bg-BG" dirty="0"/>
              <a:t> ", C[i][j]);</a:t>
            </a:r>
          </a:p>
          <a:p>
            <a:r>
              <a:rPr lang="bg-BG" dirty="0"/>
              <a:t>        }</a:t>
            </a:r>
          </a:p>
          <a:p>
            <a:r>
              <a:rPr lang="bg-BG" dirty="0"/>
              <a:t>        printf("\n");</a:t>
            </a:r>
          </a:p>
          <a:p>
            <a:r>
              <a:rPr lang="bg-BG" dirty="0"/>
              <a:t>    }</a:t>
            </a:r>
          </a:p>
          <a:p>
            <a:r>
              <a:rPr lang="en-US" dirty="0"/>
              <a:t>}</a:t>
            </a:r>
            <a:endParaRPr lang="bg-BG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ОтпечаТВАНЕ НА 3ТЕ МАТРИЦИ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8220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 int sum = 0, count = 0;</a:t>
            </a:r>
          </a:p>
          <a:p>
            <a:r>
              <a:rPr lang="bg-BG" dirty="0"/>
              <a:t>    for (int i = 0; i &lt; 8; i++) {</a:t>
            </a:r>
          </a:p>
          <a:p>
            <a:r>
              <a:rPr lang="bg-BG" dirty="0"/>
              <a:t>        for (int j = 0; j &lt; 10; j++) {</a:t>
            </a:r>
          </a:p>
          <a:p>
            <a:r>
              <a:rPr lang="bg-BG" dirty="0"/>
              <a:t>            if (A[i][j] % 2 == 0) {</a:t>
            </a:r>
          </a:p>
          <a:p>
            <a:r>
              <a:rPr lang="bg-BG" dirty="0"/>
              <a:t>                sum += A[i][j];</a:t>
            </a:r>
          </a:p>
          <a:p>
            <a:r>
              <a:rPr lang="bg-BG" dirty="0"/>
              <a:t>                count++;</a:t>
            </a:r>
          </a:p>
          <a:p>
            <a:r>
              <a:rPr lang="bg-BG" dirty="0"/>
              <a:t>            }</a:t>
            </a:r>
          </a:p>
          <a:p>
            <a:r>
              <a:rPr lang="bg-BG" dirty="0"/>
              <a:t>        }</a:t>
            </a:r>
          </a:p>
          <a:p>
            <a:r>
              <a:rPr lang="bg-BG" dirty="0"/>
              <a:t>    }</a:t>
            </a:r>
          </a:p>
          <a:p>
            <a:r>
              <a:rPr lang="bg-BG" dirty="0"/>
              <a:t>    float average = (float) sum / count;</a:t>
            </a:r>
          </a:p>
          <a:p>
            <a:r>
              <a:rPr lang="bg-BG" dirty="0"/>
              <a:t>    printf("Average of even elements in array A[8,10]: </a:t>
            </a:r>
            <a:r>
              <a:rPr lang="bg-BG" i="1" dirty="0"/>
              <a:t>%.2f</a:t>
            </a:r>
            <a:r>
              <a:rPr lang="bg-BG" dirty="0"/>
              <a:t>\n", average);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2800" dirty="0"/>
              <a:t>Намиране и отпечатване на средно аритметичното на всички положителни числа на матрицата А</a:t>
            </a:r>
          </a:p>
        </p:txBody>
      </p:sp>
    </p:spTree>
    <p:extLst>
      <p:ext uri="{BB962C8B-B14F-4D97-AF65-F5344CB8AC3E}">
        <p14:creationId xmlns:p14="http://schemas.microsoft.com/office/powerpoint/2010/main" val="98839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 int AN[8][10];</a:t>
            </a:r>
          </a:p>
          <a:p>
            <a:r>
              <a:rPr lang="bg-BG" dirty="0"/>
              <a:t>    for (int i = 0; i &lt; 8; i++)</a:t>
            </a:r>
          </a:p>
          <a:p>
            <a:r>
              <a:rPr lang="bg-BG" dirty="0"/>
              <a:t>    for (int j = 0; j &lt; 10; j++) {</a:t>
            </a:r>
          </a:p>
          <a:p>
            <a:r>
              <a:rPr lang="bg-BG" dirty="0"/>
              <a:t>        if (A[i][j] % 2 == 0) {</a:t>
            </a:r>
          </a:p>
          <a:p>
            <a:r>
              <a:rPr lang="bg-BG" dirty="0"/>
              <a:t>            AN[i][j] = A[i][j];</a:t>
            </a:r>
          </a:p>
          <a:p>
            <a:r>
              <a:rPr lang="bg-BG" dirty="0"/>
              <a:t>        } else {</a:t>
            </a:r>
          </a:p>
          <a:p>
            <a:r>
              <a:rPr lang="bg-BG" dirty="0"/>
              <a:t>            int digit_sum = 0, num = A[i][j];</a:t>
            </a:r>
          </a:p>
          <a:p>
            <a:r>
              <a:rPr lang="bg-BG" dirty="0"/>
              <a:t>            while (num &gt; 0) {</a:t>
            </a:r>
          </a:p>
          <a:p>
            <a:r>
              <a:rPr lang="bg-BG" dirty="0"/>
              <a:t>                digit_sum += num % 10;</a:t>
            </a:r>
          </a:p>
          <a:p>
            <a:r>
              <a:rPr lang="bg-BG" dirty="0"/>
              <a:t>                num /= 10;</a:t>
            </a:r>
          </a:p>
          <a:p>
            <a:r>
              <a:rPr lang="bg-BG" dirty="0"/>
              <a:t>            }</a:t>
            </a:r>
          </a:p>
          <a:p>
            <a:r>
              <a:rPr lang="bg-BG" dirty="0"/>
              <a:t>            AN[i][j] = digit_sum;</a:t>
            </a:r>
          </a:p>
          <a:p>
            <a:r>
              <a:rPr lang="bg-BG" dirty="0"/>
              <a:t>        }</a:t>
            </a:r>
          </a:p>
          <a:p>
            <a:r>
              <a:rPr lang="bg-BG" dirty="0"/>
              <a:t>    }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</a:t>
            </a:r>
            <a:r>
              <a:rPr lang="bg-BG" dirty="0" smtClean="0"/>
              <a:t>новАТА МАТРИЦА А</a:t>
            </a:r>
            <a:r>
              <a:rPr lang="en-US" dirty="0" smtClean="0"/>
              <a:t>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0295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printf("Array AN[8,10]:\n");</a:t>
            </a:r>
          </a:p>
          <a:p>
            <a:r>
              <a:rPr lang="bg-BG" dirty="0"/>
              <a:t>for (int i = 0; i &lt; 8; i++) {</a:t>
            </a:r>
          </a:p>
          <a:p>
            <a:r>
              <a:rPr lang="bg-BG" dirty="0"/>
              <a:t>    for (int j = 0; j &lt; 10; j++) {</a:t>
            </a:r>
          </a:p>
          <a:p>
            <a:r>
              <a:rPr lang="bg-BG" dirty="0"/>
              <a:t>        printf("</a:t>
            </a:r>
            <a:r>
              <a:rPr lang="bg-BG" i="1" dirty="0"/>
              <a:t>%3d</a:t>
            </a:r>
            <a:r>
              <a:rPr lang="bg-BG" dirty="0"/>
              <a:t> ", AN[i][j]);</a:t>
            </a:r>
          </a:p>
          <a:p>
            <a:r>
              <a:rPr lang="bg-BG" dirty="0"/>
              <a:t>    }</a:t>
            </a:r>
          </a:p>
          <a:p>
            <a:r>
              <a:rPr lang="bg-BG" dirty="0"/>
              <a:t>    printf("\n");</a:t>
            </a:r>
          </a:p>
          <a:p>
            <a:r>
              <a:rPr lang="bg-BG" dirty="0"/>
              <a:t>}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Отпечатване на вече попълнената матрица А</a:t>
            </a:r>
            <a:r>
              <a:rPr lang="en-US" dirty="0"/>
              <a:t>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5984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17</TotalTime>
  <Words>147</Words>
  <Application>Microsoft Office PowerPoint</Application>
  <PresentationFormat>On-screen Show (4:3)</PresentationFormat>
  <Paragraphs>128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Grid</vt:lpstr>
      <vt:lpstr>Курсов проект№22</vt:lpstr>
      <vt:lpstr>Условие</vt:lpstr>
      <vt:lpstr>Създаване и попълване на МАТРИЦА А</vt:lpstr>
      <vt:lpstr>Създаване и попълване на МАТРИЦА B</vt:lpstr>
      <vt:lpstr>Създаване и попълване на МАТРИЦА C</vt:lpstr>
      <vt:lpstr>ОтпечаТВАНЕ НА 3ТЕ МАТРИЦИ</vt:lpstr>
      <vt:lpstr>Намиране и отпечатване на средно аритметичното на всички положителни числа на матрицата А</vt:lpstr>
      <vt:lpstr>Създаване и попълване на новАТА МАТРИЦА АN</vt:lpstr>
      <vt:lpstr>Отпечатване на вече попълнената матрица АN</vt:lpstr>
      <vt:lpstr>GitHUB</vt:lpstr>
      <vt:lpstr>Край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 проект№22</dc:title>
  <dc:creator>Stefan</dc:creator>
  <cp:lastModifiedBy>Stefan</cp:lastModifiedBy>
  <cp:revision>4</cp:revision>
  <dcterms:created xsi:type="dcterms:W3CDTF">2006-08-16T00:00:00Z</dcterms:created>
  <dcterms:modified xsi:type="dcterms:W3CDTF">2023-04-02T11:02:10Z</dcterms:modified>
</cp:coreProperties>
</file>