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39" d="100"/>
          <a:sy n="39" d="100"/>
        </p:scale>
        <p:origin x="52" y="7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429E-3210-446A-A3B3-AD854CE91A2F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4B3C7E1-3738-4BE4-BFDB-BC2E8AFCF82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84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429E-3210-446A-A3B3-AD854CE91A2F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C7E1-3738-4BE4-BFDB-BC2E8AFCF828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02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429E-3210-446A-A3B3-AD854CE91A2F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C7E1-3738-4BE4-BFDB-BC2E8AFCF82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40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429E-3210-446A-A3B3-AD854CE91A2F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C7E1-3738-4BE4-BFDB-BC2E8AFCF828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05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429E-3210-446A-A3B3-AD854CE91A2F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C7E1-3738-4BE4-BFDB-BC2E8AFCF82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97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429E-3210-446A-A3B3-AD854CE91A2F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C7E1-3738-4BE4-BFDB-BC2E8AFCF828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23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429E-3210-446A-A3B3-AD854CE91A2F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C7E1-3738-4BE4-BFDB-BC2E8AFCF828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01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429E-3210-446A-A3B3-AD854CE91A2F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C7E1-3738-4BE4-BFDB-BC2E8AFCF828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53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429E-3210-446A-A3B3-AD854CE91A2F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C7E1-3738-4BE4-BFDB-BC2E8AFCF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61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429E-3210-446A-A3B3-AD854CE91A2F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C7E1-3738-4BE4-BFDB-BC2E8AFCF828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3B4429E-3210-446A-A3B3-AD854CE91A2F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C7E1-3738-4BE4-BFDB-BC2E8AFCF828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32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4429E-3210-446A-A3B3-AD854CE91A2F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4B3C7E1-3738-4BE4-BFDB-BC2E8AFCF82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09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DA80-686A-BC56-1993-CB5A81EE98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Retail sales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2FCF3-5BE2-1C28-AA4C-912D3A4372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SAI ANUGNYA [RA2111047010028]</a:t>
            </a:r>
          </a:p>
          <a:p>
            <a:r>
              <a:rPr lang="en-IN" dirty="0"/>
              <a:t>SIDDHARTH PRATYUSH [RA2111047010040]</a:t>
            </a:r>
          </a:p>
        </p:txBody>
      </p:sp>
    </p:spTree>
    <p:extLst>
      <p:ext uri="{BB962C8B-B14F-4D97-AF65-F5344CB8AC3E}">
        <p14:creationId xmlns:p14="http://schemas.microsoft.com/office/powerpoint/2010/main" val="318763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C448-5BAA-C365-6551-53AC7BAC3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and future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2A19B-7B65-68DD-ECF4-3009BF3702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POWER OF PREDICTIVE ANALYTICS</a:t>
            </a:r>
          </a:p>
          <a:p>
            <a:pPr marL="0" indent="0">
              <a:buNone/>
            </a:pPr>
            <a:r>
              <a:rPr lang="en-IN" dirty="0"/>
              <a:t>Emphasizing the importance of retail sales forecasting and its potential for businesses to optimize inventory management and strategic planning.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34A0F-D054-39E2-F156-7D91AAEB3A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BUSINESS GROWTH</a:t>
            </a:r>
          </a:p>
          <a:p>
            <a:pPr marL="0" indent="0">
              <a:buNone/>
            </a:pPr>
            <a:r>
              <a:rPr lang="en-IN" dirty="0"/>
              <a:t>Demonstrating the potential for leveraging predictive analytics to drive profitability and efficiency in the retail industry.</a:t>
            </a:r>
          </a:p>
        </p:txBody>
      </p:sp>
    </p:spTree>
    <p:extLst>
      <p:ext uri="{BB962C8B-B14F-4D97-AF65-F5344CB8AC3E}">
        <p14:creationId xmlns:p14="http://schemas.microsoft.com/office/powerpoint/2010/main" val="47733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10E5-2BA6-706C-823C-B638BD15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8E0B5-FA29-CF25-03DF-99B7F6EBE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Understanding retail sales forecasting</a:t>
            </a:r>
          </a:p>
          <a:p>
            <a:r>
              <a:rPr lang="en-IN" dirty="0"/>
              <a:t>Techniques for predictive analysis in retail</a:t>
            </a:r>
          </a:p>
          <a:p>
            <a:r>
              <a:rPr lang="en-IN" dirty="0"/>
              <a:t>Leveraging insights for business planning</a:t>
            </a:r>
          </a:p>
        </p:txBody>
      </p:sp>
    </p:spTree>
    <p:extLst>
      <p:ext uri="{BB962C8B-B14F-4D97-AF65-F5344CB8AC3E}">
        <p14:creationId xmlns:p14="http://schemas.microsoft.com/office/powerpoint/2010/main" val="372276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AD235-EE60-F810-86A7-12C27282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Section </a:t>
            </a:r>
            <a:r>
              <a:rPr lang="en-IN" dirty="0" err="1"/>
              <a:t>i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3936E-087D-0B13-7E17-6C444B9297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Understanding Retail Sales Forecasting</a:t>
            </a:r>
          </a:p>
        </p:txBody>
      </p:sp>
    </p:spTree>
    <p:extLst>
      <p:ext uri="{BB962C8B-B14F-4D97-AF65-F5344CB8AC3E}">
        <p14:creationId xmlns:p14="http://schemas.microsoft.com/office/powerpoint/2010/main" val="361255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AC41E-0B4C-B35F-5043-66DD6809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role of sales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3B398-C815-FB14-ACB9-53913B44D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3092012" cy="3448595"/>
          </a:xfrm>
        </p:spPr>
        <p:txBody>
          <a:bodyPr>
            <a:normAutofit/>
          </a:bodyPr>
          <a:lstStyle/>
          <a:p>
            <a:r>
              <a:rPr lang="en-IN" dirty="0"/>
              <a:t>01 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ANTICIPATING CONSUMER DEMAND</a:t>
            </a:r>
          </a:p>
          <a:p>
            <a:pPr marL="0" indent="0">
              <a:buNone/>
            </a:pPr>
            <a:r>
              <a:rPr lang="en-IN" dirty="0"/>
              <a:t>Accurate sales forecasts are crucial for anticipating consumer demand, optimizing inventory and improving financial planning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4DB9C-58B9-40B2-E6AB-6636728AA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66911" y="2017343"/>
            <a:ext cx="3092012" cy="344152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03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OPTIMIZING INVENTORY</a:t>
            </a:r>
          </a:p>
          <a:p>
            <a:pPr marL="0" indent="0">
              <a:buNone/>
            </a:pPr>
            <a:r>
              <a:rPr lang="en-IN" dirty="0"/>
              <a:t>Importance of accurate sales forecasts in reducing overstock or stockouts.</a:t>
            </a:r>
          </a:p>
          <a:p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D287664-4554-02CE-5F41-7DE4D0E0095E}"/>
              </a:ext>
            </a:extLst>
          </p:cNvPr>
          <p:cNvSpPr txBox="1">
            <a:spLocks/>
          </p:cNvSpPr>
          <p:nvPr/>
        </p:nvSpPr>
        <p:spPr>
          <a:xfrm>
            <a:off x="4707121" y="2020895"/>
            <a:ext cx="3092012" cy="3448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02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COMPETITIVE EDGE</a:t>
            </a:r>
          </a:p>
          <a:p>
            <a:pPr marL="0" indent="0">
              <a:buNone/>
            </a:pPr>
            <a:r>
              <a:rPr lang="en-IN" dirty="0"/>
              <a:t>Maintaining a competitive edge in the retail industry through effective supply chain management and swift responses to market trends.</a:t>
            </a:r>
          </a:p>
        </p:txBody>
      </p:sp>
    </p:spTree>
    <p:extLst>
      <p:ext uri="{BB962C8B-B14F-4D97-AF65-F5344CB8AC3E}">
        <p14:creationId xmlns:p14="http://schemas.microsoft.com/office/powerpoint/2010/main" val="256088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FEFE1-451F-2901-6DC1-AAF0A749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Techniques for retail sales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2840F-D18F-52CF-C75E-A4EFD746E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7344"/>
            <a:ext cx="4645152" cy="34421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dirty="0">
                <a:solidFill>
                  <a:srgbClr val="C00000"/>
                </a:solidFill>
              </a:rPr>
              <a:t>STATISTICAL METHODS</a:t>
            </a:r>
            <a:endParaRPr lang="en-IN" dirty="0"/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Utilizing statistical methods for forecasting predictive analysis in retail, including time series analysis and machine learning models.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DBF93-18EC-A117-F116-F5CB897759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dirty="0">
                <a:solidFill>
                  <a:srgbClr val="C00000"/>
                </a:solidFill>
              </a:rPr>
              <a:t>DATA PROCESSING AND ANALYSIS</a:t>
            </a:r>
            <a:endParaRPr lang="en-IN" dirty="0"/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Walkthrough of data processing and analysis techniques including data aggregation, exploratory data analysis, and visualization methods.  </a:t>
            </a:r>
          </a:p>
        </p:txBody>
      </p:sp>
    </p:spTree>
    <p:extLst>
      <p:ext uri="{BB962C8B-B14F-4D97-AF65-F5344CB8AC3E}">
        <p14:creationId xmlns:p14="http://schemas.microsoft.com/office/powerpoint/2010/main" val="203871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95CCB-0D64-5335-D269-B8B1532EF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Section ii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0FAE8-EF4F-6A05-4184-AD7E8719E1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Techniques for Predictive Analytics in Retail</a:t>
            </a:r>
          </a:p>
        </p:txBody>
      </p:sp>
    </p:spTree>
    <p:extLst>
      <p:ext uri="{BB962C8B-B14F-4D97-AF65-F5344CB8AC3E}">
        <p14:creationId xmlns:p14="http://schemas.microsoft.com/office/powerpoint/2010/main" val="2477287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2148-EA7F-BD24-AFAA-536184F32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Leveraging predictive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8083F-40AA-F983-AC71-0E951D85A7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BENEFITS OF RETAIL SALES FORECASTING</a:t>
            </a:r>
          </a:p>
          <a:p>
            <a:pPr marL="0" indent="0">
              <a:buNone/>
            </a:pPr>
            <a:r>
              <a:rPr lang="en-IN" dirty="0"/>
              <a:t>Improved decision-making, adaption to market conditions, and sustainable growth through leveraging predictive analytics.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67011-A4A3-2253-78FB-D2EACF08E6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MODEL PERFORMANCE</a:t>
            </a:r>
          </a:p>
          <a:p>
            <a:pPr marL="0" indent="0">
              <a:buNone/>
            </a:pPr>
            <a:r>
              <a:rPr lang="en-IN" dirty="0"/>
              <a:t>Showcasing the performance of predictive models and the final prediction using advanced techniques like XGBoost.  </a:t>
            </a:r>
          </a:p>
        </p:txBody>
      </p:sp>
    </p:spTree>
    <p:extLst>
      <p:ext uri="{BB962C8B-B14F-4D97-AF65-F5344CB8AC3E}">
        <p14:creationId xmlns:p14="http://schemas.microsoft.com/office/powerpoint/2010/main" val="3516651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2D930-FFD8-17C6-16F4-7CFA6B8A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Section iii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06105-491A-DBC4-A795-DE8867F67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Leveraging Insights for Business Planning</a:t>
            </a:r>
          </a:p>
        </p:txBody>
      </p:sp>
    </p:spTree>
    <p:extLst>
      <p:ext uri="{BB962C8B-B14F-4D97-AF65-F5344CB8AC3E}">
        <p14:creationId xmlns:p14="http://schemas.microsoft.com/office/powerpoint/2010/main" val="38298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E060-973B-967E-8D84-09A4E2E4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decision making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79DFF-1D18-6A51-C93C-2ED599BA8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Key factors affecting sales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D393F-CA04-CE22-DBAF-7D64D0C9E2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Insights into sales trends and factors affecting them, providing a robust framework for predicting weekly sales.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C17A1-8B1A-0054-E739-43B6D4CEA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Strategic planning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0E9E1-E32B-59C0-3B29-B1879AEF34A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Leveraging insights from retail sales forecasting for optimized inventory management and resource allocation. </a:t>
            </a:r>
          </a:p>
        </p:txBody>
      </p:sp>
    </p:spTree>
    <p:extLst>
      <p:ext uri="{BB962C8B-B14F-4D97-AF65-F5344CB8AC3E}">
        <p14:creationId xmlns:p14="http://schemas.microsoft.com/office/powerpoint/2010/main" val="418771377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54</TotalTime>
  <Words>291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Retail sales forecasting</vt:lpstr>
      <vt:lpstr>Content </vt:lpstr>
      <vt:lpstr>Section i</vt:lpstr>
      <vt:lpstr>THE role of sales forecasting</vt:lpstr>
      <vt:lpstr>Techniques for retail sales forecasting</vt:lpstr>
      <vt:lpstr>Section ii</vt:lpstr>
      <vt:lpstr>Leveraging predictive analytics</vt:lpstr>
      <vt:lpstr>Section iii</vt:lpstr>
      <vt:lpstr>Business decision making</vt:lpstr>
      <vt:lpstr>Conclusion and future implications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sales forecasting</dc:title>
  <dc:creator>Sai Anugnya VK</dc:creator>
  <cp:lastModifiedBy>Sai Anugnya VK</cp:lastModifiedBy>
  <cp:revision>7</cp:revision>
  <dcterms:created xsi:type="dcterms:W3CDTF">2024-04-29T12:22:13Z</dcterms:created>
  <dcterms:modified xsi:type="dcterms:W3CDTF">2024-04-29T13:16:33Z</dcterms:modified>
</cp:coreProperties>
</file>