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8CB-019B-4475-9E4C-1A1B186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Справка по командной строке </a:t>
            </a:r>
            <a:r>
              <a:rPr lang="en-US"/>
              <a:t>GCC</a:t>
            </a:r>
            <a:endParaRPr lang="ru-R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CDECD-E0FC-4158-B84C-FAAC26EC7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960556"/>
              </p:ext>
            </p:extLst>
          </p:nvPr>
        </p:nvGraphicFramePr>
        <p:xfrm>
          <a:off x="1143000" y="2057400"/>
          <a:ext cx="9872664" cy="4079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42439">
                  <a:extLst>
                    <a:ext uri="{9D8B030D-6E8A-4147-A177-3AD203B41FA5}">
                      <a16:colId xmlns:a16="http://schemas.microsoft.com/office/drawing/2014/main" val="2693077670"/>
                    </a:ext>
                  </a:extLst>
                </a:gridCol>
                <a:gridCol w="6930225">
                  <a:extLst>
                    <a:ext uri="{9D8B030D-6E8A-4147-A177-3AD203B41FA5}">
                      <a16:colId xmlns:a16="http://schemas.microsoft.com/office/drawing/2014/main" val="309587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file.c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скомпилировать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file.c</a:t>
                      </a:r>
                      <a:r>
                        <a:rPr lang="en-US" b="0"/>
                        <a:t> </a:t>
                      </a:r>
                      <a:r>
                        <a:rPr lang="ru-RU" b="0"/>
                        <a:t>результатом будет файл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a.out</a:t>
                      </a:r>
                      <a:endParaRPr lang="ru-RU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9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Consolas" panose="020B0609020204030204" pitchFamily="49" charset="0"/>
                        </a:rPr>
                        <a:t>gcc file.c -o myname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скомпилировать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file.c</a:t>
                      </a:r>
                      <a:r>
                        <a:rPr lang="en-US" b="0"/>
                        <a:t> </a:t>
                      </a:r>
                      <a:r>
                        <a:rPr lang="ru-RU" b="0"/>
                        <a:t>результатом будет файл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myname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Consolas" panose="020B0609020204030204" pitchFamily="49" charset="0"/>
                        </a:rPr>
                        <a:t>gcc file.c –g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скомпилировать с отладочной информацией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file.c -O1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Оптимизировать </a:t>
                      </a:r>
                      <a:r>
                        <a:rPr lang="ru-RU" b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O0, O1, O2, Og, Os</a:t>
                      </a:r>
                      <a:r>
                        <a:rPr lang="ru-RU" b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7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Consolas" panose="020B0609020204030204" pitchFamily="49" charset="0"/>
                        </a:rPr>
                        <a:t>gcc a.c b.c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Скомпилировать и слинковать два файла, результат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a.out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1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-c a.c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Скомпилировать до объектника результат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a.o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7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-S a.c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Скомпилировать до ассемблера результат </a:t>
                      </a:r>
                      <a:r>
                        <a:rPr lang="en-US" b="0">
                          <a:latin typeface="Consolas" panose="020B0609020204030204" pitchFamily="49" charset="0"/>
                        </a:rPr>
                        <a:t>a.s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0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-E a.c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Препроцессировать. Результат идёт в </a:t>
                      </a:r>
                      <a:r>
                        <a:rPr lang="en-US" b="0"/>
                        <a:t>stdout</a:t>
                      </a:r>
                      <a:endParaRPr lang="ru-RU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-save-temps a.c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Сохранить препроцессированный файл и объектный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6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--verbose a.c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Показать подробно ход компиляции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Consolas" panose="020B0609020204030204" pitchFamily="49" charset="0"/>
                        </a:rPr>
                        <a:t>gcc a.o b.o</a:t>
                      </a:r>
                      <a:endParaRPr lang="ru-RU" b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/>
                        <a:t>Слинковать объектные файлы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5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451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</TotalTime>
  <Words>149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Consolas</vt:lpstr>
      <vt:lpstr>Corbel</vt:lpstr>
      <vt:lpstr>Basis</vt:lpstr>
      <vt:lpstr>Справка по командной строке GCC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Vladimirov</dc:creator>
  <cp:lastModifiedBy>Konstantin Vladimirov</cp:lastModifiedBy>
  <cp:revision>4</cp:revision>
  <dcterms:created xsi:type="dcterms:W3CDTF">2019-07-07T09:42:27Z</dcterms:created>
  <dcterms:modified xsi:type="dcterms:W3CDTF">2019-07-07T09:51:07Z</dcterms:modified>
</cp:coreProperties>
</file>