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09" r:id="rId25"/>
    <p:sldId id="262" r:id="rId26"/>
    <p:sldId id="268" r:id="rId27"/>
    <p:sldId id="269" r:id="rId28"/>
    <p:sldId id="266" r:id="rId29"/>
    <p:sldId id="267" r:id="rId30"/>
    <p:sldId id="313" r:id="rId31"/>
    <p:sldId id="310" r:id="rId32"/>
    <p:sldId id="311" r:id="rId33"/>
    <p:sldId id="275" r:id="rId34"/>
    <p:sldId id="272" r:id="rId35"/>
    <p:sldId id="281" r:id="rId36"/>
    <p:sldId id="282" r:id="rId37"/>
    <p:sldId id="271" r:id="rId38"/>
    <p:sldId id="283" r:id="rId39"/>
    <p:sldId id="284" r:id="rId40"/>
    <p:sldId id="285" r:id="rId41"/>
    <p:sldId id="287" r:id="rId42"/>
    <p:sldId id="286" r:id="rId43"/>
    <p:sldId id="289" r:id="rId44"/>
    <p:sldId id="291" r:id="rId45"/>
    <p:sldId id="292" r:id="rId46"/>
    <p:sldId id="290" r:id="rId47"/>
    <p:sldId id="288" r:id="rId48"/>
    <p:sldId id="293" r:id="rId49"/>
    <p:sldId id="299" r:id="rId50"/>
    <p:sldId id="298" r:id="rId51"/>
    <p:sldId id="300" r:id="rId52"/>
    <p:sldId id="301" r:id="rId53"/>
    <p:sldId id="297" r:id="rId54"/>
    <p:sldId id="302" r:id="rId55"/>
    <p:sldId id="303" r:id="rId56"/>
    <p:sldId id="305" r:id="rId57"/>
    <p:sldId id="304" r:id="rId58"/>
    <p:sldId id="306" r:id="rId59"/>
    <p:sldId id="307" r:id="rId60"/>
    <p:sldId id="308" r:id="rId61"/>
    <p:sldId id="317" r:id="rId62"/>
    <p:sldId id="316" r:id="rId63"/>
    <p:sldId id="315" r:id="rId64"/>
    <p:sldId id="314" r:id="rId65"/>
    <p:sldId id="31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>
        <p:scale>
          <a:sx n="66" d="100"/>
          <a:sy n="66" d="100"/>
        </p:scale>
        <p:origin x="1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ход. Его надо разобрать на лекции.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хватит, я уже </a:t>
            </a:r>
            <a:r>
              <a:rPr lang="ru-RU" dirty="0" smtClean="0">
                <a:latin typeface="Consolas" panose="020B0609020204030204" pitchFamily="49" charset="0"/>
              </a:rPr>
              <a:t>устал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</a:t>
            </a:r>
            <a:r>
              <a:rPr lang="ru-RU" dirty="0" smtClean="0">
                <a:latin typeface="Consolas" panose="020B0609020204030204" pitchFamily="49" charset="0"/>
              </a:rPr>
              <a:t>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  <a:endParaRPr lang="ru-RU" sz="4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Tree(</a:t>
            </a:r>
            <a:r>
              <a:rPr lang="en-US" dirty="0" err="1" smtClean="0"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 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памяти. Преимуществом является то, что </a:t>
            </a:r>
            <a:r>
              <a:rPr lang="en-US" dirty="0" smtClean="0"/>
              <a:t>begin() </a:t>
            </a:r>
            <a:r>
              <a:rPr lang="ru-RU" dirty="0" smtClean="0"/>
              <a:t>возвращает просто указатель, а инкремент итератора это инкремент указателя.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Но именно для списка инициализации, нет ли в этом решении каких-то, иногда блокирующих его использование, 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Подсказка:</a:t>
            </a:r>
            <a:br>
              <a:rPr lang="ru-RU" dirty="0" smtClean="0"/>
            </a:br>
            <a:r>
              <a:rPr lang="en-US" dirty="0" smtClean="0"/>
              <a:t>vector &lt;</a:t>
            </a:r>
            <a:r>
              <a:rPr lang="en-US" dirty="0" err="1" smtClean="0"/>
              <a:t>int</a:t>
            </a:r>
            <a:r>
              <a:rPr lang="en-US" dirty="0" smtClean="0"/>
              <a:t>&gt; v1 = {1, 2, 3};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тут много кода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 &lt;</a:t>
            </a:r>
            <a:r>
              <a:rPr lang="en-US" dirty="0" err="1" smtClean="0"/>
              <a:t>int</a:t>
            </a:r>
            <a:r>
              <a:rPr lang="en-US" dirty="0" smtClean="0"/>
              <a:t>&gt; v2 = {v1[2], v1[0], v1[1]};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dirty="0" smtClean="0"/>
              <a:t>Адапторы</a:t>
            </a:r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  <a:endParaRPr lang="ru-RU" sz="4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  <a:endParaRPr lang="ru-RU" sz="4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  <a:endParaRPr lang="ru-RU" sz="4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>
                <a:latin typeface="Consolas" panose="020B0609020204030204" pitchFamily="49" charset="0"/>
              </a:rPr>
              <a:t>n/3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  <a:endParaRPr lang="ru-RU" sz="4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dirty="0" smtClean="0"/>
              <a:t>Кратко о структуре </a:t>
            </a:r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ANSI (7 bytes)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ASCII</a:t>
            </a:r>
            <a:r>
              <a:rPr lang="ru-RU" dirty="0" smtClean="0">
                <a:latin typeface="Consolas" panose="020B0609020204030204" pitchFamily="49" charset="0"/>
              </a:rPr>
              <a:t> (8 </a:t>
            </a:r>
            <a:r>
              <a:rPr lang="en-US" dirty="0" smtClean="0">
                <a:latin typeface="Consolas" panose="020B0609020204030204" pitchFamily="49" charset="0"/>
              </a:rPr>
              <a:t>bytes) = ANSI + </a:t>
            </a:r>
            <a:r>
              <a:rPr lang="en-US" dirty="0" err="1" smtClean="0">
                <a:latin typeface="Consolas" panose="020B0609020204030204" pitchFamily="49" charset="0"/>
              </a:rPr>
              <a:t>codepage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ru-RU" dirty="0" smtClean="0">
                <a:latin typeface="Consolas" panose="020B0609020204030204" pitchFamily="49" charset="0"/>
              </a:rPr>
              <a:t>например 1251 и </a:t>
            </a:r>
            <a:r>
              <a:rPr lang="en-US" dirty="0" smtClean="0">
                <a:latin typeface="Consolas" panose="020B0609020204030204" pitchFamily="49" charset="0"/>
              </a:rPr>
              <a:t>866)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Юникодные системы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UCS-2 (</a:t>
            </a:r>
            <a:r>
              <a:rPr lang="ru-RU" dirty="0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UCS-4 (</a:t>
            </a:r>
            <a:r>
              <a:rPr lang="ru-RU" dirty="0" smtClean="0">
                <a:latin typeface="Consolas" panose="020B0609020204030204" pitchFamily="49" charset="0"/>
              </a:rPr>
              <a:t>число </a:t>
            </a:r>
            <a:r>
              <a:rPr lang="en-US" dirty="0" smtClean="0">
                <a:latin typeface="Consolas" panose="020B0609020204030204" pitchFamily="49" charset="0"/>
              </a:rPr>
              <a:t>U+0041 </a:t>
            </a:r>
            <a:r>
              <a:rPr lang="ru-RU" dirty="0" smtClean="0">
                <a:latin typeface="Consolas" panose="020B0609020204030204" pitchFamily="49" charset="0"/>
              </a:rPr>
              <a:t>это английское </a:t>
            </a:r>
            <a:r>
              <a:rPr lang="en-US" dirty="0" smtClean="0">
                <a:latin typeface="Consolas" panose="020B0609020204030204" pitchFamily="49" charset="0"/>
              </a:rPr>
              <a:t>A, </a:t>
            </a:r>
            <a:r>
              <a:rPr lang="ru-RU" dirty="0" smtClean="0">
                <a:latin typeface="Consolas" panose="020B0609020204030204" pitchFamily="49" charset="0"/>
              </a:rPr>
              <a:t>а число </a:t>
            </a:r>
            <a:r>
              <a:rPr lang="en-US" dirty="0" smtClean="0">
                <a:latin typeface="Consolas" panose="020B0609020204030204" pitchFamily="49" charset="0"/>
              </a:rPr>
              <a:t>U+0410 </a:t>
            </a:r>
            <a:r>
              <a:rPr lang="ru-RU" dirty="0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UTF-8 (</a:t>
            </a:r>
            <a:r>
              <a:rPr lang="ru-RU" dirty="0" smtClean="0">
                <a:latin typeface="Consolas" panose="020B0609020204030204" pitchFamily="49" charset="0"/>
              </a:rPr>
              <a:t>от 1 до 6 байт на символ) 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ru-RU" dirty="0" smtClean="0">
                <a:latin typeface="Consolas" panose="020B0609020204030204" pitchFamily="49" charset="0"/>
              </a:rPr>
              <a:t>в ней </a:t>
            </a:r>
            <a:r>
              <a:rPr lang="en-US" dirty="0" smtClean="0">
                <a:latin typeface="Consolas" panose="020B0609020204030204" pitchFamily="49" charset="0"/>
              </a:rPr>
              <a:t>U+0410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{0xD0, 0x90}, </a:t>
            </a:r>
            <a:r>
              <a:rPr lang="ru-RU" dirty="0" smtClean="0">
                <a:latin typeface="Consolas" panose="020B0609020204030204" pitchFamily="49" charset="0"/>
              </a:rPr>
              <a:t>зато </a:t>
            </a:r>
            <a:r>
              <a:rPr lang="en-US" dirty="0" smtClean="0">
                <a:latin typeface="Consolas" panose="020B0609020204030204" pitchFamily="49" charset="0"/>
              </a:rPr>
              <a:t>U+0041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UTF-16 (</a:t>
            </a:r>
            <a:r>
              <a:rPr lang="ru-RU" dirty="0" smtClean="0">
                <a:latin typeface="Consolas" panose="020B0609020204030204" pitchFamily="49" charset="0"/>
              </a:rPr>
              <a:t>покрывает </a:t>
            </a:r>
            <a:r>
              <a:rPr lang="en-US" dirty="0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dirty="0" smtClean="0">
                <a:latin typeface="Consolas" panose="020B0609020204030204" pitchFamily="49" charset="0"/>
              </a:rPr>
              <a:t>в </a:t>
            </a:r>
            <a:r>
              <a:rPr lang="en-US" dirty="0" smtClean="0">
                <a:latin typeface="Consolas" panose="020B0609020204030204" pitchFamily="49" charset="0"/>
              </a:rPr>
              <a:t>UTF16-LE U+0410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{0x10, 0x04} </a:t>
            </a:r>
            <a:r>
              <a:rPr lang="ru-RU" dirty="0" smtClean="0">
                <a:latin typeface="Consolas" panose="020B0609020204030204" pitchFamily="49" charset="0"/>
              </a:rPr>
              <a:t>но и </a:t>
            </a:r>
            <a:r>
              <a:rPr lang="en-US" dirty="0" smtClean="0">
                <a:latin typeface="Consolas" panose="020B0609020204030204" pitchFamily="49" charset="0"/>
              </a:rPr>
              <a:t>U+0041</a:t>
            </a:r>
            <a:r>
              <a:rPr lang="ru-RU" dirty="0" smtClean="0">
                <a:latin typeface="Consolas" panose="020B0609020204030204" pitchFamily="49" charset="0"/>
              </a:rPr>
              <a:t> это </a:t>
            </a:r>
            <a:r>
              <a:rPr lang="en-US" dirty="0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UTF-32 (</a:t>
            </a:r>
            <a:r>
              <a:rPr lang="ru-RU" dirty="0" smtClean="0">
                <a:latin typeface="Consolas" panose="020B0609020204030204" pitchFamily="49" charset="0"/>
              </a:rPr>
              <a:t>покрывает </a:t>
            </a:r>
            <a:r>
              <a:rPr lang="en-US" dirty="0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basic_string</a:t>
            </a:r>
            <a:r>
              <a:rPr lang="en-US" dirty="0" smtClean="0"/>
              <a:t> </a:t>
            </a:r>
            <a:r>
              <a:rPr lang="ru-RU" dirty="0" smtClean="0"/>
              <a:t>и его наследники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341264"/>
            <a:ext cx="572655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basic_string</a:t>
            </a:r>
            <a:r>
              <a:rPr lang="en-US" sz="2800" dirty="0" smtClean="0">
                <a:solidFill>
                  <a:schemeClr val="tx1"/>
                </a:solidFill>
              </a:rPr>
              <a:t> &lt; </a:t>
            </a:r>
            <a:r>
              <a:rPr lang="en-US" sz="2800" dirty="0" err="1" smtClean="0">
                <a:solidFill>
                  <a:schemeClr val="tx1"/>
                </a:solidFill>
              </a:rPr>
              <a:t>charT</a:t>
            </a:r>
            <a:r>
              <a:rPr lang="en-US" sz="2800" dirty="0" smtClean="0">
                <a:solidFill>
                  <a:schemeClr val="tx1"/>
                </a:solidFill>
              </a:rPr>
              <a:t>, traits, </a:t>
            </a:r>
            <a:r>
              <a:rPr lang="en-US" sz="2800" dirty="0" err="1" smtClean="0">
                <a:solidFill>
                  <a:schemeClr val="tx1"/>
                </a:solidFill>
              </a:rPr>
              <a:t>alloc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425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0107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</a:rPr>
              <a:t>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027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u32string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738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u16string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9300" y="3323041"/>
            <a:ext cx="912797" cy="57170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411419" y="3323041"/>
            <a:ext cx="333596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6784848" y="3323041"/>
            <a:ext cx="739461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8108883" y="3323041"/>
            <a:ext cx="1455259" cy="571699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1166</TotalTime>
  <Words>2722</Words>
  <Application>Microsoft Office PowerPoint</Application>
  <PresentationFormat>Widescreen</PresentationFormat>
  <Paragraphs>470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Кратко о структуре Unicode</vt:lpstr>
      <vt:lpstr>Класс basic_string и его наследники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294</cp:revision>
  <dcterms:created xsi:type="dcterms:W3CDTF">2017-02-07T15:20:43Z</dcterms:created>
  <dcterms:modified xsi:type="dcterms:W3CDTF">2017-02-15T21:34:46Z</dcterms:modified>
</cp:coreProperties>
</file>