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0"/>
  </p:notesMasterIdLst>
  <p:sldIdLst>
    <p:sldId id="262" r:id="rId2"/>
    <p:sldId id="373" r:id="rId3"/>
    <p:sldId id="376" r:id="rId4"/>
    <p:sldId id="375" r:id="rId5"/>
    <p:sldId id="374" r:id="rId6"/>
    <p:sldId id="372" r:id="rId7"/>
    <p:sldId id="370" r:id="rId8"/>
    <p:sldId id="322" r:id="rId9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5DB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6" autoAdjust="0"/>
    <p:restoredTop sz="83366" autoAdjust="0"/>
  </p:normalViewPr>
  <p:slideViewPr>
    <p:cSldViewPr snapToGrid="0">
      <p:cViewPr varScale="1">
        <p:scale>
          <a:sx n="67" d="100"/>
          <a:sy n="67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Вероятности инструкций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ADD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C-40D7-9987-E84CFC60624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ADDI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6C-40D7-9987-E84CFC60624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SUB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6C-40D7-9987-E84CFC60624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SRA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6C-40D7-9987-E84CFC606245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SRAI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6C-40D7-9987-E84CFC606245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SRL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6C-40D7-9987-E84CFC606245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SRLI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Лист1!$H$2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6C-40D7-9987-E84CFC606245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MUL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6C-40D7-9987-E84CFC606245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LW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Лист1!$J$2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C-40D7-9987-E84CFC606245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SW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Инструкции</c:v>
                </c:pt>
              </c:strCache>
            </c:strRef>
          </c:cat>
          <c:val>
            <c:numRef>
              <c:f>Лист1!$K$2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C6C-40D7-9987-E84CFC606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7851792"/>
        <c:axId val="1987852208"/>
      </c:barChart>
      <c:catAx>
        <c:axId val="198785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7852208"/>
        <c:crosses val="autoZero"/>
        <c:auto val="1"/>
        <c:lblAlgn val="ctr"/>
        <c:lblOffset val="100"/>
        <c:noMultiLvlLbl val="0"/>
      </c:catAx>
      <c:valAx>
        <c:axId val="198785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785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F24DC-BE08-4A84-8B7F-DA74279572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7DF61E-3D3B-4366-B403-8845D56494B6}">
      <dgm:prSet phldrT="[Текст]" custT="1"/>
      <dgm:spPr/>
      <dgm:t>
        <a:bodyPr/>
        <a:lstStyle/>
        <a:p>
          <a:r>
            <a:rPr lang="en-US" sz="4000"/>
            <a:t>#1</a:t>
          </a:r>
          <a:br>
            <a:rPr lang="en-US" sz="4000"/>
          </a:br>
          <a:r>
            <a:rPr lang="en-US" sz="4000"/>
            <a:t>VMA = 0x1000, size = 100, LMA = 0x1000, attr = rx</a:t>
          </a:r>
        </a:p>
      </dgm:t>
    </dgm:pt>
    <dgm:pt modelId="{8CA4EF7B-F67D-435C-AAFC-67A752295F77}" type="parTrans" cxnId="{3F85CAA1-AD7E-45E6-80FC-3681CF081EB4}">
      <dgm:prSet/>
      <dgm:spPr/>
      <dgm:t>
        <a:bodyPr/>
        <a:lstStyle/>
        <a:p>
          <a:endParaRPr lang="ru-RU"/>
        </a:p>
      </dgm:t>
    </dgm:pt>
    <dgm:pt modelId="{D6783E82-9217-4C6F-A4A8-8C20CE8F3719}" type="sibTrans" cxnId="{3F85CAA1-AD7E-45E6-80FC-3681CF081EB4}">
      <dgm:prSet/>
      <dgm:spPr/>
      <dgm:t>
        <a:bodyPr/>
        <a:lstStyle/>
        <a:p>
          <a:endParaRPr lang="ru-RU"/>
        </a:p>
      </dgm:t>
    </dgm:pt>
    <dgm:pt modelId="{0BC027E1-2B57-4E94-970F-22D9CD09844F}">
      <dgm:prSet phldrT="[Текст]" custT="1"/>
      <dgm:spPr/>
      <dgm:t>
        <a:bodyPr/>
        <a:lstStyle/>
        <a:p>
          <a:r>
            <a:rPr lang="en-US" sz="4000"/>
            <a:t>#2</a:t>
          </a:r>
          <a:br>
            <a:rPr lang="en-US" sz="4000"/>
          </a:br>
          <a:r>
            <a:rPr lang="en-US" sz="4000"/>
            <a:t>VMA = 0x4000, size = 2000, LMA = 0x4000, attr = rw</a:t>
          </a:r>
          <a:endParaRPr lang="ru-RU" sz="4000"/>
        </a:p>
      </dgm:t>
    </dgm:pt>
    <dgm:pt modelId="{7FA98788-140A-4C46-857B-E0B097C60DE7}" type="parTrans" cxnId="{7C706394-2D5D-4F50-94FA-C949AD71683E}">
      <dgm:prSet/>
      <dgm:spPr/>
      <dgm:t>
        <a:bodyPr/>
        <a:lstStyle/>
        <a:p>
          <a:endParaRPr lang="ru-RU"/>
        </a:p>
      </dgm:t>
    </dgm:pt>
    <dgm:pt modelId="{0A56F698-BC85-4746-A16C-57AE07396AC6}" type="sibTrans" cxnId="{7C706394-2D5D-4F50-94FA-C949AD71683E}">
      <dgm:prSet/>
      <dgm:spPr/>
      <dgm:t>
        <a:bodyPr/>
        <a:lstStyle/>
        <a:p>
          <a:endParaRPr lang="ru-RU"/>
        </a:p>
      </dgm:t>
    </dgm:pt>
    <dgm:pt modelId="{DBF64A94-0F86-4BD5-A29F-C913652CC68B}" type="pres">
      <dgm:prSet presAssocID="{F0AF24DC-BE08-4A84-8B7F-DA742795729C}" presName="linear" presStyleCnt="0">
        <dgm:presLayoutVars>
          <dgm:dir/>
          <dgm:animLvl val="lvl"/>
          <dgm:resizeHandles val="exact"/>
        </dgm:presLayoutVars>
      </dgm:prSet>
      <dgm:spPr/>
    </dgm:pt>
    <dgm:pt modelId="{784E396F-B202-4EED-BAE9-AEC765632A79}" type="pres">
      <dgm:prSet presAssocID="{037DF61E-3D3B-4366-B403-8845D56494B6}" presName="parentLin" presStyleCnt="0"/>
      <dgm:spPr/>
    </dgm:pt>
    <dgm:pt modelId="{3205186A-4C68-44DD-80AA-389B9B819AFB}" type="pres">
      <dgm:prSet presAssocID="{037DF61E-3D3B-4366-B403-8845D56494B6}" presName="parentLeftMargin" presStyleLbl="node1" presStyleIdx="0" presStyleCnt="2"/>
      <dgm:spPr/>
    </dgm:pt>
    <dgm:pt modelId="{35FC7182-96A7-4566-9254-AB0CD1143E57}" type="pres">
      <dgm:prSet presAssocID="{037DF61E-3D3B-4366-B403-8845D56494B6}" presName="parentText" presStyleLbl="node1" presStyleIdx="0" presStyleCnt="2" custScaleX="109019" custScaleY="308835">
        <dgm:presLayoutVars>
          <dgm:chMax val="0"/>
          <dgm:bulletEnabled val="1"/>
        </dgm:presLayoutVars>
      </dgm:prSet>
      <dgm:spPr/>
    </dgm:pt>
    <dgm:pt modelId="{7D4F249A-C5D7-4B9A-8C38-B1F445901A53}" type="pres">
      <dgm:prSet presAssocID="{037DF61E-3D3B-4366-B403-8845D56494B6}" presName="negativeSpace" presStyleCnt="0"/>
      <dgm:spPr/>
    </dgm:pt>
    <dgm:pt modelId="{2146A2E7-B475-4A5E-9E4C-1C51F4AF357C}" type="pres">
      <dgm:prSet presAssocID="{037DF61E-3D3B-4366-B403-8845D56494B6}" presName="childText" presStyleLbl="conFgAcc1" presStyleIdx="0" presStyleCnt="2" custScaleY="199875">
        <dgm:presLayoutVars>
          <dgm:bulletEnabled val="1"/>
        </dgm:presLayoutVars>
      </dgm:prSet>
      <dgm:spPr/>
    </dgm:pt>
    <dgm:pt modelId="{A2B82F27-6B87-4C55-9D04-A859AF89C321}" type="pres">
      <dgm:prSet presAssocID="{D6783E82-9217-4C6F-A4A8-8C20CE8F3719}" presName="spaceBetweenRectangles" presStyleCnt="0"/>
      <dgm:spPr/>
    </dgm:pt>
    <dgm:pt modelId="{AD43D2C8-65AE-42B4-9290-CE24B0A16ACB}" type="pres">
      <dgm:prSet presAssocID="{0BC027E1-2B57-4E94-970F-22D9CD09844F}" presName="parentLin" presStyleCnt="0"/>
      <dgm:spPr/>
    </dgm:pt>
    <dgm:pt modelId="{D25079EC-16F1-457D-9261-E49C56933947}" type="pres">
      <dgm:prSet presAssocID="{0BC027E1-2B57-4E94-970F-22D9CD09844F}" presName="parentLeftMargin" presStyleLbl="node1" presStyleIdx="0" presStyleCnt="2"/>
      <dgm:spPr/>
    </dgm:pt>
    <dgm:pt modelId="{160E5BB2-BA3C-44EC-80C7-4DA56275FB7E}" type="pres">
      <dgm:prSet presAssocID="{0BC027E1-2B57-4E94-970F-22D9CD09844F}" presName="parentText" presStyleLbl="node1" presStyleIdx="1" presStyleCnt="2" custScaleX="115766" custScaleY="358270">
        <dgm:presLayoutVars>
          <dgm:chMax val="0"/>
          <dgm:bulletEnabled val="1"/>
        </dgm:presLayoutVars>
      </dgm:prSet>
      <dgm:spPr/>
    </dgm:pt>
    <dgm:pt modelId="{B0024073-B4EF-46FC-8264-35CFB47C9E2A}" type="pres">
      <dgm:prSet presAssocID="{0BC027E1-2B57-4E94-970F-22D9CD09844F}" presName="negativeSpace" presStyleCnt="0"/>
      <dgm:spPr/>
    </dgm:pt>
    <dgm:pt modelId="{EC45C9ED-8228-4C44-9BAF-495E58D8665D}" type="pres">
      <dgm:prSet presAssocID="{0BC027E1-2B57-4E94-970F-22D9CD09844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505C2D-C50F-4E5F-9A6B-47E7EC3C624B}" type="presOf" srcId="{037DF61E-3D3B-4366-B403-8845D56494B6}" destId="{3205186A-4C68-44DD-80AA-389B9B819AFB}" srcOrd="0" destOrd="0" presId="urn:microsoft.com/office/officeart/2005/8/layout/list1"/>
    <dgm:cxn modelId="{3F9BF230-0E25-404F-8263-1C45738FEB8B}" type="presOf" srcId="{0BC027E1-2B57-4E94-970F-22D9CD09844F}" destId="{160E5BB2-BA3C-44EC-80C7-4DA56275FB7E}" srcOrd="1" destOrd="0" presId="urn:microsoft.com/office/officeart/2005/8/layout/list1"/>
    <dgm:cxn modelId="{0CB3063C-62D3-432C-A098-A049D0C45224}" type="presOf" srcId="{0BC027E1-2B57-4E94-970F-22D9CD09844F}" destId="{D25079EC-16F1-457D-9261-E49C56933947}" srcOrd="0" destOrd="0" presId="urn:microsoft.com/office/officeart/2005/8/layout/list1"/>
    <dgm:cxn modelId="{7C706394-2D5D-4F50-94FA-C949AD71683E}" srcId="{F0AF24DC-BE08-4A84-8B7F-DA742795729C}" destId="{0BC027E1-2B57-4E94-970F-22D9CD09844F}" srcOrd="1" destOrd="0" parTransId="{7FA98788-140A-4C46-857B-E0B097C60DE7}" sibTransId="{0A56F698-BC85-4746-A16C-57AE07396AC6}"/>
    <dgm:cxn modelId="{3F85CAA1-AD7E-45E6-80FC-3681CF081EB4}" srcId="{F0AF24DC-BE08-4A84-8B7F-DA742795729C}" destId="{037DF61E-3D3B-4366-B403-8845D56494B6}" srcOrd="0" destOrd="0" parTransId="{8CA4EF7B-F67D-435C-AAFC-67A752295F77}" sibTransId="{D6783E82-9217-4C6F-A4A8-8C20CE8F3719}"/>
    <dgm:cxn modelId="{80B903AE-DBCD-4653-B93D-9322136B069A}" type="presOf" srcId="{037DF61E-3D3B-4366-B403-8845D56494B6}" destId="{35FC7182-96A7-4566-9254-AB0CD1143E57}" srcOrd="1" destOrd="0" presId="urn:microsoft.com/office/officeart/2005/8/layout/list1"/>
    <dgm:cxn modelId="{2BE947E1-7D79-411B-8A25-3F4C7245F2A1}" type="presOf" srcId="{F0AF24DC-BE08-4A84-8B7F-DA742795729C}" destId="{DBF64A94-0F86-4BD5-A29F-C913652CC68B}" srcOrd="0" destOrd="0" presId="urn:microsoft.com/office/officeart/2005/8/layout/list1"/>
    <dgm:cxn modelId="{ECC726E4-B42E-4F25-9472-C90408522610}" type="presParOf" srcId="{DBF64A94-0F86-4BD5-A29F-C913652CC68B}" destId="{784E396F-B202-4EED-BAE9-AEC765632A79}" srcOrd="0" destOrd="0" presId="urn:microsoft.com/office/officeart/2005/8/layout/list1"/>
    <dgm:cxn modelId="{5361168D-34A5-458A-ABB9-05F2FAC2EE4D}" type="presParOf" srcId="{784E396F-B202-4EED-BAE9-AEC765632A79}" destId="{3205186A-4C68-44DD-80AA-389B9B819AFB}" srcOrd="0" destOrd="0" presId="urn:microsoft.com/office/officeart/2005/8/layout/list1"/>
    <dgm:cxn modelId="{AD909E69-6F3C-4116-9985-586CCC942EEE}" type="presParOf" srcId="{784E396F-B202-4EED-BAE9-AEC765632A79}" destId="{35FC7182-96A7-4566-9254-AB0CD1143E57}" srcOrd="1" destOrd="0" presId="urn:microsoft.com/office/officeart/2005/8/layout/list1"/>
    <dgm:cxn modelId="{70A6A28A-AC79-4B3E-BAA2-7EE7768394F3}" type="presParOf" srcId="{DBF64A94-0F86-4BD5-A29F-C913652CC68B}" destId="{7D4F249A-C5D7-4B9A-8C38-B1F445901A53}" srcOrd="1" destOrd="0" presId="urn:microsoft.com/office/officeart/2005/8/layout/list1"/>
    <dgm:cxn modelId="{07EE5F84-22F6-4D26-8330-7256B490255E}" type="presParOf" srcId="{DBF64A94-0F86-4BD5-A29F-C913652CC68B}" destId="{2146A2E7-B475-4A5E-9E4C-1C51F4AF357C}" srcOrd="2" destOrd="0" presId="urn:microsoft.com/office/officeart/2005/8/layout/list1"/>
    <dgm:cxn modelId="{CBC569A2-3A2D-4B63-8E4F-AFBEA7860C5E}" type="presParOf" srcId="{DBF64A94-0F86-4BD5-A29F-C913652CC68B}" destId="{A2B82F27-6B87-4C55-9D04-A859AF89C321}" srcOrd="3" destOrd="0" presId="urn:microsoft.com/office/officeart/2005/8/layout/list1"/>
    <dgm:cxn modelId="{BACEB78A-D3FC-4F97-AEB6-E83249578840}" type="presParOf" srcId="{DBF64A94-0F86-4BD5-A29F-C913652CC68B}" destId="{AD43D2C8-65AE-42B4-9290-CE24B0A16ACB}" srcOrd="4" destOrd="0" presId="urn:microsoft.com/office/officeart/2005/8/layout/list1"/>
    <dgm:cxn modelId="{9F4B7AD4-B1F5-43DF-8EE3-37DE3BB10574}" type="presParOf" srcId="{AD43D2C8-65AE-42B4-9290-CE24B0A16ACB}" destId="{D25079EC-16F1-457D-9261-E49C56933947}" srcOrd="0" destOrd="0" presId="urn:microsoft.com/office/officeart/2005/8/layout/list1"/>
    <dgm:cxn modelId="{5F070164-B538-4163-8609-74D7CA942385}" type="presParOf" srcId="{AD43D2C8-65AE-42B4-9290-CE24B0A16ACB}" destId="{160E5BB2-BA3C-44EC-80C7-4DA56275FB7E}" srcOrd="1" destOrd="0" presId="urn:microsoft.com/office/officeart/2005/8/layout/list1"/>
    <dgm:cxn modelId="{D3496377-94B4-4686-9115-53E3FFD785D5}" type="presParOf" srcId="{DBF64A94-0F86-4BD5-A29F-C913652CC68B}" destId="{B0024073-B4EF-46FC-8264-35CFB47C9E2A}" srcOrd="5" destOrd="0" presId="urn:microsoft.com/office/officeart/2005/8/layout/list1"/>
    <dgm:cxn modelId="{63DEB8DA-38A1-4D8E-A617-8B421C981F3B}" type="presParOf" srcId="{DBF64A94-0F86-4BD5-A29F-C913652CC68B}" destId="{EC45C9ED-8228-4C44-9BAF-495E58D866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6A2E7-B475-4A5E-9E4C-1C51F4AF357C}">
      <dsp:nvSpPr>
        <dsp:cNvPr id="0" name=""/>
        <dsp:cNvSpPr/>
      </dsp:nvSpPr>
      <dsp:spPr>
        <a:xfrm>
          <a:off x="0" y="2692128"/>
          <a:ext cx="9680576" cy="17125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C7182-96A7-4566-9254-AB0CD1143E57}">
      <dsp:nvSpPr>
        <dsp:cNvPr id="0" name=""/>
        <dsp:cNvSpPr/>
      </dsp:nvSpPr>
      <dsp:spPr>
        <a:xfrm>
          <a:off x="484028" y="94253"/>
          <a:ext cx="7387567" cy="3099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32" tIns="0" rIns="256132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#1</a:t>
          </a:r>
          <a:br>
            <a:rPr lang="en-US" sz="4000" kern="1200"/>
          </a:br>
          <a:r>
            <a:rPr lang="en-US" sz="4000" kern="1200"/>
            <a:t>VMA = 0x1000, size = 100, LMA = 0x1000, attr = rx</a:t>
          </a:r>
        </a:p>
      </dsp:txBody>
      <dsp:txXfrm>
        <a:off x="635344" y="245569"/>
        <a:ext cx="7084935" cy="2797083"/>
      </dsp:txXfrm>
    </dsp:sp>
    <dsp:sp modelId="{EC45C9ED-8228-4C44-9BAF-495E58D8665D}">
      <dsp:nvSpPr>
        <dsp:cNvPr id="0" name=""/>
        <dsp:cNvSpPr/>
      </dsp:nvSpPr>
      <dsp:spPr>
        <a:xfrm>
          <a:off x="0" y="7682301"/>
          <a:ext cx="9680576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E5BB2-BA3C-44EC-80C7-4DA56275FB7E}">
      <dsp:nvSpPr>
        <dsp:cNvPr id="0" name=""/>
        <dsp:cNvSpPr/>
      </dsp:nvSpPr>
      <dsp:spPr>
        <a:xfrm>
          <a:off x="484028" y="4588257"/>
          <a:ext cx="7844770" cy="3595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32" tIns="0" rIns="256132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#2</a:t>
          </a:r>
          <a:br>
            <a:rPr lang="en-US" sz="4000" kern="1200"/>
          </a:br>
          <a:r>
            <a:rPr lang="en-US" sz="4000" kern="1200"/>
            <a:t>VMA = 0x4000, size = 2000, LMA = 0x4000, attr = rw</a:t>
          </a:r>
          <a:endParaRPr lang="ru-RU" sz="4000" kern="1200"/>
        </a:p>
      </dsp:txBody>
      <dsp:txXfrm>
        <a:off x="659565" y="4763794"/>
        <a:ext cx="7493696" cy="3244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689100" y="0"/>
            <a:ext cx="195147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60900" y="1671300"/>
            <a:ext cx="22873500" cy="10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писание картинки">
  <p:cSld name="Описание картинки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76400" y="167300"/>
            <a:ext cx="20862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8D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2539146" y="167282"/>
            <a:ext cx="15642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05850" y="2285550"/>
            <a:ext cx="13905000" cy="10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0" marR="0" lvl="0" indent="-812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 panose="00000500000000000000"/>
              <a:buChar char="●"/>
              <a:defRPr sz="5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1828800" marR="0" lvl="1" indent="-762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 panose="00000500000000000000"/>
              <a:buChar char="○"/>
              <a:defRPr sz="4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2743200" marR="0" lvl="2" indent="-711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 panose="00000500000000000000"/>
              <a:buChar char="■"/>
              <a:defRPr sz="40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3657600" marR="0" lvl="3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4572000" marR="0" lvl="4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5486400" marR="0" lvl="5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6400800" marR="0" lvl="6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7315200" marR="0" lvl="7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8229600" marR="0" lvl="8" indent="-6858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14745900" y="2283550"/>
            <a:ext cx="8876400" cy="7261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0" marR="0" lvl="0" indent="-812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 panose="00000500000000000000"/>
              <a:buChar char="●"/>
              <a:defRPr sz="5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1828800" marR="0" lvl="1" indent="-762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 panose="00000500000000000000"/>
              <a:buChar char="○"/>
              <a:defRPr sz="4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2743200" marR="0" lvl="2" indent="-711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 panose="00000500000000000000"/>
              <a:buChar char="■"/>
              <a:defRPr sz="40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3657600" marR="0" lvl="3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4572000" marR="0" lvl="4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5486400" marR="0" lvl="5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6400800" marR="0" lvl="6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7315200" marR="0" lvl="7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8229600" marR="0" lvl="8" indent="-6858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14745900" y="9681600"/>
            <a:ext cx="8876400" cy="1851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0" marR="0" lvl="0" indent="-812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 panose="00000500000000000000"/>
              <a:buChar char="●"/>
              <a:defRPr sz="5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1828800" marR="0" lvl="1" indent="-762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 panose="00000500000000000000"/>
              <a:buChar char="○"/>
              <a:defRPr sz="4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2743200" marR="0" lvl="2" indent="-711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 panose="00000500000000000000"/>
              <a:buChar char="■"/>
              <a:defRPr sz="40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3657600" marR="0" lvl="3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4572000" marR="0" lvl="4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5486400" marR="0" lvl="5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6400800" marR="0" lvl="6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7315200" marR="0" lvl="7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8229600" marR="0" lvl="8" indent="-6858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4"/>
          </p:nvPr>
        </p:nvSpPr>
        <p:spPr>
          <a:xfrm>
            <a:off x="14745900" y="11669450"/>
            <a:ext cx="88764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9144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●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1828800" marR="0" lvl="1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○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2743200" marR="0" lvl="2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■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3657600" marR="0" lvl="3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●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4572000" marR="0" lvl="4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○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5486400" marR="0" lvl="5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■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6400800" marR="0" lvl="6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●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7315200" marR="0" lvl="7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○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8229600" marR="0" lvl="8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■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689100" y="0"/>
            <a:ext cx="195147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6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60900" y="1671300"/>
            <a:ext cx="22873500" cy="10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4D79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●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○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●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○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" name="Shape 8" descr="image1.png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98100" y="12416099"/>
            <a:ext cx="4986543" cy="1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x="198108" y="12386860"/>
            <a:ext cx="23987700" cy="7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98107" y="1593588"/>
            <a:ext cx="23987700" cy="7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0426384" y="12448700"/>
            <a:ext cx="3759591" cy="1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5502623" y="13149606"/>
            <a:ext cx="138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Helvetica Neue Light"/>
              <a:buNone/>
            </a:pPr>
            <a:r>
              <a:rPr lang="en-US" sz="2000" b="0" i="0" u="none" strike="noStrike" cap="none" dirty="0">
                <a:solidFill>
                  <a:srgbClr val="A5A5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Copyright © 2022 Syntacore. All trademarks, product, and brand names belong to their respective owners.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689100" y="0"/>
            <a:ext cx="195147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yntaco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9725891" y="6490447"/>
            <a:ext cx="14148142" cy="434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9pPr>
          </a:lstStyle>
          <a:p>
            <a:pPr algn="r" defTabSz="428625">
              <a:defRPr sz="4990"/>
            </a:pPr>
            <a:r>
              <a:rPr lang="en-US" sz="60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llvm-snippy training</a:t>
            </a:r>
            <a:endParaRPr lang="en-US" sz="6000" b="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defTabSz="428625">
              <a:defRPr sz="4990"/>
            </a:pPr>
            <a:r>
              <a:rPr lang="ru-RU" sz="44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Константин Владимиров</a:t>
            </a:r>
            <a:endParaRPr lang="en-US" sz="4400" b="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defTabSz="428625">
              <a:defRPr sz="4990"/>
            </a:pPr>
            <a:r>
              <a:rPr lang="ru-RU" sz="44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Декабрь</a:t>
            </a:r>
            <a:r>
              <a:rPr lang="en-US" sz="44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</a:t>
            </a:r>
            <a:r>
              <a:rPr lang="en-US" sz="4400" b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2022</a:t>
            </a:r>
          </a:p>
          <a:p>
            <a:pPr algn="r" defTabSz="428625">
              <a:defRPr sz="4990"/>
            </a:pPr>
            <a:br>
              <a:rPr lang="en-US" sz="4400"/>
            </a:br>
            <a:r>
              <a:rPr lang="en-US" sz="44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konstantin.vladimirov@</a:t>
            </a:r>
            <a:r>
              <a:rPr lang="en-US" sz="4400" b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syntacore.com</a:t>
            </a:r>
            <a:endParaRPr lang="en-US" sz="4400" b="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0" y="1699369"/>
            <a:ext cx="12247076" cy="41708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B31756C-CF38-77C0-ED04-D36388BF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/>
              <a:t>Логическая схема: использование </a:t>
            </a:r>
            <a:r>
              <a:rPr lang="en-US" sz="7200"/>
              <a:t>snippy</a:t>
            </a:r>
            <a:endParaRPr lang="ru-RU" sz="72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B042E50-DADD-949C-CBB6-302020B20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E6696C-AAC3-3B1E-142F-05A98CAA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8" y="2481860"/>
            <a:ext cx="21817012" cy="87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7E275-F357-C94C-FF3F-E13126D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Гистограмма и секции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6D96E39-FD0B-DDE1-98D3-BBD238779C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1A32465-766B-15F0-1F4E-EC9315AB2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044199"/>
              </p:ext>
            </p:extLst>
          </p:nvPr>
        </p:nvGraphicFramePr>
        <p:xfrm>
          <a:off x="13211176" y="2167994"/>
          <a:ext cx="9680576" cy="1004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97A34090-A97D-3976-F013-EE15F1E56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662898"/>
              </p:ext>
            </p:extLst>
          </p:nvPr>
        </p:nvGraphicFramePr>
        <p:xfrm>
          <a:off x="1492250" y="2875226"/>
          <a:ext cx="9680576" cy="8633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768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A2CC7-61E7-3AD0-3D36-E74EC6EF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Snippy: </a:t>
            </a:r>
            <a:r>
              <a:rPr lang="ru-RU"/>
              <a:t>работа с памятью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9CFF5E6-416C-3521-1E8F-0B53BBEB7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8B59D7-A07E-D787-BA39-42F3389E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80" y="2862263"/>
            <a:ext cx="22542440" cy="85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DEE75-0F84-C940-4B48-9A341FBD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Eviction model: </a:t>
            </a:r>
            <a:r>
              <a:rPr lang="ru-RU"/>
              <a:t>работа с кэшами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47E573-FA1B-C6F2-AA48-FF3F6E58B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6E6837-CD77-1ABE-8DD6-672C58C7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31" y="2048585"/>
            <a:ext cx="20099338" cy="101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C42498-4282-9E54-4458-3533A637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/>
              <a:t>Физическая схема проекта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870F7C-7729-5C57-02B9-D7A58E41F7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4D6A4C-403D-3679-2A41-CDAD0DFB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647950"/>
            <a:ext cx="22621875" cy="91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1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E11D8-99F3-27FB-0FD7-8E02979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9600"/>
              <a:t>Дальнейшие направления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E81E3-E1E4-7BB1-73D1-CD599A34A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Релиз</a:t>
            </a:r>
            <a:r>
              <a:rPr lang="en-US"/>
              <a:t> eviction scheme.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Атомики</a:t>
            </a:r>
            <a:r>
              <a:rPr lang="en-US"/>
              <a:t>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ru-RU"/>
              <a:t>Атомарные инструкции и фенсы (с настройкой адресов).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ru-RU"/>
              <a:t>Пары </a:t>
            </a:r>
            <a:r>
              <a:rPr lang="en-US"/>
              <a:t>LR+SC (</a:t>
            </a:r>
            <a:r>
              <a:rPr lang="ru-RU"/>
              <a:t>в однопоточной модели).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Бранчи</a:t>
            </a:r>
            <a:r>
              <a:rPr lang="en-US"/>
              <a:t>.</a:t>
            </a:r>
            <a:endParaRPr lang="ru-RU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ru-RU"/>
              <a:t>С бэктрекингом и без него.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ru-RU"/>
              <a:t>С мусорными блоками.</a:t>
            </a:r>
            <a:endParaRPr lang="en-US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ru-RU"/>
              <a:t>Подключение </a:t>
            </a:r>
            <a:r>
              <a:rPr lang="en-US"/>
              <a:t>branch predictor model.</a:t>
            </a:r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Вызовы функций</a:t>
            </a:r>
            <a:r>
              <a:rPr lang="en-US"/>
              <a:t>.</a:t>
            </a:r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Битовые манипуляции (понадобится добавить в </a:t>
            </a:r>
            <a:r>
              <a:rPr lang="en-US"/>
              <a:t>LLVM TD).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Векторное расширение (</a:t>
            </a:r>
            <a:r>
              <a:rPr lang="en-US"/>
              <a:t>SAIL </a:t>
            </a:r>
            <a:r>
              <a:rPr lang="ru-RU"/>
              <a:t>пока в процессе).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2DA13-707E-5888-3AE4-124C155F0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85" y="3860800"/>
            <a:ext cx="22873500" cy="5630300"/>
          </a:xfrm>
        </p:spPr>
        <p:txBody>
          <a:bodyPr/>
          <a:lstStyle/>
          <a:p>
            <a:pPr marL="0" indent="0" algn="ctr">
              <a:buNone/>
            </a:pPr>
            <a:r>
              <a:rPr lang="ru-RU" sz="9600" b="1" spc="-200">
                <a:solidFill>
                  <a:srgbClr val="006389"/>
                </a:solidFill>
                <a:latin typeface="Consolas" panose="020B0609020204030204"/>
                <a:sym typeface="Consolas" panose="020B0609020204030204"/>
              </a:rPr>
              <a:t>Обсуждение</a:t>
            </a:r>
            <a:endParaRPr lang="en-US" sz="5400" spc="-200">
              <a:solidFill>
                <a:srgbClr val="C1EEFF"/>
              </a:solidFill>
              <a:latin typeface="Consolas" panose="020B0609020204030204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Синий и зеленый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146</Words>
  <Application>Microsoft Office PowerPoint</Application>
  <PresentationFormat>Произвольный</PresentationFormat>
  <Paragraphs>32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Consolas</vt:lpstr>
      <vt:lpstr>Corbel</vt:lpstr>
      <vt:lpstr>Gill Sans</vt:lpstr>
      <vt:lpstr>Helvetica Neue</vt:lpstr>
      <vt:lpstr>Helvetica Neue Light</vt:lpstr>
      <vt:lpstr>Montserrat</vt:lpstr>
      <vt:lpstr>White</vt:lpstr>
      <vt:lpstr>Презентация PowerPoint</vt:lpstr>
      <vt:lpstr>Логическая схема: использование snippy</vt:lpstr>
      <vt:lpstr>Гистограмма и секции</vt:lpstr>
      <vt:lpstr>Snippy: работа с памятью</vt:lpstr>
      <vt:lpstr>Eviction model: работа с кэшами</vt:lpstr>
      <vt:lpstr>Физическая схема проекта</vt:lpstr>
      <vt:lpstr>Дальнейшие направления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Syntacore introduction</dc:title>
  <dc:creator>Alexander</dc:creator>
  <cp:lastModifiedBy>Konstantin Vladimirov</cp:lastModifiedBy>
  <cp:revision>477</cp:revision>
  <dcterms:created xsi:type="dcterms:W3CDTF">2022-08-31T10:26:58Z</dcterms:created>
  <dcterms:modified xsi:type="dcterms:W3CDTF">2022-12-19T16:41:55Z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B7C0F245677F4697BBF9A2255555C858</vt:lpwstr>
  </property>
  <property fmtid="{D5CDD505-2E9C-101B-9397-08002B2CF9AE}" pid="3" name="KSOProductBuildVer">
    <vt:lpwstr>1033-11.2.0.11306</vt:lpwstr>
  </property>
</Properties>
</file>