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8"/>
  </p:notesMasterIdLst>
  <p:sldIdLst>
    <p:sldId id="262" r:id="rId2"/>
    <p:sldId id="347" r:id="rId3"/>
    <p:sldId id="371" r:id="rId4"/>
    <p:sldId id="372" r:id="rId5"/>
    <p:sldId id="370" r:id="rId6"/>
    <p:sldId id="322" r:id="rId7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5DB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6" autoAdjust="0"/>
    <p:restoredTop sz="83366" autoAdjust="0"/>
  </p:normalViewPr>
  <p:slideViewPr>
    <p:cSldViewPr snapToGrid="0">
      <p:cViewPr varScale="1">
        <p:scale>
          <a:sx n="67" d="100"/>
          <a:sy n="6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60900" y="1671300"/>
            <a:ext cx="22873500" cy="10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•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писание картинки">
  <p:cSld name="Описание картинки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76400" y="167300"/>
            <a:ext cx="20862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8D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2539146" y="167282"/>
            <a:ext cx="15642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05850" y="2285550"/>
            <a:ext cx="13905000" cy="10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4745900" y="2283550"/>
            <a:ext cx="8876400" cy="7261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14745900" y="9681600"/>
            <a:ext cx="8876400" cy="1851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0" marR="0" lvl="0" indent="-812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 panose="00000500000000000000"/>
              <a:buChar char="●"/>
              <a:defRPr sz="5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762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 panose="00000500000000000000"/>
              <a:buChar char="○"/>
              <a:defRPr sz="4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711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 panose="00000500000000000000"/>
              <a:buChar char="■"/>
              <a:defRPr sz="40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●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685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 panose="00000500000000000000"/>
              <a:buChar char="○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6858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800"/>
              <a:buFont typeface="Montserrat" panose="00000500000000000000"/>
              <a:buChar char="■"/>
              <a:defRPr sz="36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4"/>
          </p:nvPr>
        </p:nvSpPr>
        <p:spPr>
          <a:xfrm>
            <a:off x="14745900" y="11669450"/>
            <a:ext cx="88764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9144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1828800" marR="0" lvl="1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2743200" marR="0" lvl="2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3657600" marR="0" lvl="3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4572000" marR="0" lvl="4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5486400" marR="0" lvl="5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6400800" marR="0" lvl="6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●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7315200" marR="0" lvl="7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○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8229600" marR="0" lvl="8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Montserrat" panose="00000500000000000000"/>
              <a:buChar char="■"/>
              <a:defRPr sz="180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9600"/>
              <a:buFont typeface="Helvetica Neue"/>
              <a:buNone/>
              <a:defRPr sz="9600" b="1" i="0" u="none" strike="noStrike" cap="non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6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60900" y="1671300"/>
            <a:ext cx="22873500" cy="10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4D79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●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○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●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○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orbel" panose="020B0503020204020204"/>
              <a:buChar char="■"/>
              <a:defRPr sz="520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694885" y="-100"/>
            <a:ext cx="1491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" name="Shape 8" descr="image1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98100" y="12416099"/>
            <a:ext cx="4986543" cy="1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198108" y="12386860"/>
            <a:ext cx="23987700" cy="7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98107" y="1593588"/>
            <a:ext cx="23987700" cy="7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0426384" y="12448700"/>
            <a:ext cx="3759591" cy="1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5502623" y="13149606"/>
            <a:ext cx="138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 dirty="0">
                <a:solidFill>
                  <a:srgbClr val="A5A5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Copyright © 2022 Syntacore. All trademarks, product, and brand names belong to their respective owners.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89100" y="0"/>
            <a:ext cx="195147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yntaco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9725891" y="6490447"/>
            <a:ext cx="14148142" cy="434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89"/>
              </a:buClr>
              <a:buSzPts val="9600"/>
              <a:buFont typeface="Consolas" panose="020B0609020204030204"/>
              <a:buNone/>
              <a:defRPr sz="9600" b="1" i="0" u="none" strike="noStrike" cap="none">
                <a:solidFill>
                  <a:srgbClr val="00638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9pPr>
          </a:lstStyle>
          <a:p>
            <a:pPr algn="r" defTabSz="428625">
              <a:defRPr sz="4990"/>
            </a:pPr>
            <a:r>
              <a:rPr lang="en-US" sz="60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llvm-snippy RTG project</a:t>
            </a:r>
            <a:endParaRPr lang="en-US" sz="60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defTabSz="428625">
              <a:defRPr sz="4990"/>
            </a:pPr>
            <a:r>
              <a:rPr lang="ru-RU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Константин Владимиров</a:t>
            </a:r>
            <a:endParaRPr lang="en-US" sz="44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defTabSz="428625">
              <a:defRPr sz="4990"/>
            </a:pPr>
            <a:r>
              <a:rPr lang="ru-RU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Ноябрь</a:t>
            </a:r>
            <a:r>
              <a:rPr lang="en-US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lang="en-US" sz="4400" b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2022</a:t>
            </a:r>
          </a:p>
          <a:p>
            <a:pPr algn="r" defTabSz="428625">
              <a:defRPr sz="4990"/>
            </a:pPr>
            <a:br>
              <a:rPr lang="en-US" sz="4400"/>
            </a:br>
            <a:r>
              <a:rPr lang="en-US" sz="4400" b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konstantin.vladimirov@</a:t>
            </a:r>
            <a:r>
              <a:rPr lang="en-US" sz="4400" b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syntacore.com</a:t>
            </a:r>
            <a:endParaRPr lang="en-US" sz="4400" b="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0" y="1699369"/>
            <a:ext cx="12247076" cy="4170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56C141-9EAC-6289-DA88-9D9E3E5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19970750" cy="1593600"/>
          </a:xfrm>
        </p:spPr>
        <p:txBody>
          <a:bodyPr/>
          <a:lstStyle/>
          <a:p>
            <a:r>
              <a:rPr lang="ru-RU"/>
              <a:t>Общая схема </a:t>
            </a:r>
            <a:r>
              <a:rPr lang="en-US"/>
              <a:t>snippy</a:t>
            </a:r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AE0B29-0A2E-A369-ED77-89BDAC707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53C7D3E-CB77-F091-777A-44C3DF8A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00" y="1671300"/>
            <a:ext cx="22873500" cy="3270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Переиспользование: </a:t>
            </a:r>
            <a:r>
              <a:rPr lang="en-US"/>
              <a:t>LLVM TD, SAIL, LLVM pass manager, MachineFunction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Похожий на </a:t>
            </a:r>
            <a:r>
              <a:rPr lang="en-US"/>
              <a:t>RTG </a:t>
            </a:r>
            <a:r>
              <a:rPr lang="ru-RU"/>
              <a:t>формат входа-выхода: начальная память/регистры, конечная память/регистры, </a:t>
            </a:r>
            <a:r>
              <a:rPr lang="en-US"/>
              <a:t>YAML config.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D4F241-3459-1D83-2DAE-C00BBDDE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0" y="5186364"/>
            <a:ext cx="11874826" cy="59078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C1C34A8-9229-AB3A-115E-147B3427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777" y="4821157"/>
            <a:ext cx="10355608" cy="6873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93392E-2A2D-8F9A-DEDB-72E45935B294}"/>
              </a:ext>
            </a:extLst>
          </p:cNvPr>
          <p:cNvSpPr txBox="1"/>
          <p:nvPr/>
        </p:nvSpPr>
        <p:spPr>
          <a:xfrm>
            <a:off x="943615" y="5657671"/>
            <a:ext cx="41290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/>
              <a:t>Параметры командной строки и дополнительные конфигурационные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114265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72C00-3575-E9DB-E89E-4C795C8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со схемами памяти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58D31-4B3B-2AB2-AE78-7B705837F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FC8097-AA7F-A573-9C63-73DAEB2D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0" y="1943100"/>
            <a:ext cx="22473231" cy="102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F3E10-1DDF-33E8-8A63-2256DF59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Unaligned </a:t>
            </a:r>
            <a:r>
              <a:rPr lang="ru-RU"/>
              <a:t>и </a:t>
            </a:r>
            <a:r>
              <a:rPr lang="en-US"/>
              <a:t>multi-thread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C90EA7-39D5-3E0C-800C-FBA2B0FEB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941F4C-6A15-C0AB-1C15-E246EDBC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7" y="2550576"/>
            <a:ext cx="19199225" cy="91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2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E11D8-99F3-27FB-0FD7-8E02979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9600"/>
              <a:t>Дальнейшие направления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E81E3-E1E4-7BB1-73D1-CD599A34A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Генерация с учётом атрибутов секции (пока что все </a:t>
            </a:r>
            <a:r>
              <a:rPr lang="en-US"/>
              <a:t>rmw).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Помещение кода в </a:t>
            </a:r>
            <a:r>
              <a:rPr lang="en-US"/>
              <a:t>executable </a:t>
            </a:r>
            <a:r>
              <a:rPr lang="ru-RU"/>
              <a:t>секции (сейчас пишется по </a:t>
            </a:r>
            <a:r>
              <a:rPr lang="en-US"/>
              <a:t>PC=</a:t>
            </a:r>
            <a:r>
              <a:rPr lang="en-US">
                <a:latin typeface="Consolas" panose="020B0609020204030204" pitchFamily="49" charset="0"/>
              </a:rPr>
              <a:t>0x1000</a:t>
            </a:r>
            <a:r>
              <a:rPr lang="en-US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Подключение других динамических библиотек (</a:t>
            </a:r>
            <a:r>
              <a:rPr lang="en-US"/>
              <a:t>spike?).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Проверка shadow memory, loads из неинициализированной памяти.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Пошаговая генерация, генерация с нескольких тредов.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Другие требования от валидации?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2DA13-707E-5888-3AE4-124C155F0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85" y="3860800"/>
            <a:ext cx="22873500" cy="5630300"/>
          </a:xfrm>
        </p:spPr>
        <p:txBody>
          <a:bodyPr/>
          <a:lstStyle/>
          <a:p>
            <a:pPr marL="0" indent="0" algn="ctr">
              <a:buNone/>
            </a:pPr>
            <a:r>
              <a:rPr lang="ru-RU" sz="9600" b="1" spc="-200">
                <a:solidFill>
                  <a:srgbClr val="006389"/>
                </a:solidFill>
                <a:latin typeface="Consolas" panose="020B0609020204030204"/>
                <a:sym typeface="Consolas" panose="020B0609020204030204"/>
              </a:rPr>
              <a:t>Обсуждение</a:t>
            </a:r>
            <a:endParaRPr lang="en-US" sz="5400" spc="-200">
              <a:solidFill>
                <a:srgbClr val="C1EEFF"/>
              </a:solidFill>
              <a:latin typeface="Consolas" panose="020B0609020204030204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Синий и зеленый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125</Words>
  <Application>Microsoft Office PowerPoint</Application>
  <PresentationFormat>Произвольный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Consolas</vt:lpstr>
      <vt:lpstr>Corbel</vt:lpstr>
      <vt:lpstr>Gill Sans</vt:lpstr>
      <vt:lpstr>Helvetica Neue</vt:lpstr>
      <vt:lpstr>Helvetica Neue Light</vt:lpstr>
      <vt:lpstr>Montserrat</vt:lpstr>
      <vt:lpstr>White</vt:lpstr>
      <vt:lpstr>Презентация PowerPoint</vt:lpstr>
      <vt:lpstr>Общая схема snippy</vt:lpstr>
      <vt:lpstr>Работа со схемами памяти</vt:lpstr>
      <vt:lpstr>Unaligned и multi-thread</vt:lpstr>
      <vt:lpstr>Дальнейшие направления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Syntacore introduction</dc:title>
  <dc:creator>Alexander</dc:creator>
  <cp:lastModifiedBy>Konstantin Vladimirov</cp:lastModifiedBy>
  <cp:revision>464</cp:revision>
  <dcterms:created xsi:type="dcterms:W3CDTF">2022-08-31T10:26:58Z</dcterms:created>
  <dcterms:modified xsi:type="dcterms:W3CDTF">2022-11-10T10:58:56Z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B7C0F245677F4697BBF9A2255555C858</vt:lpwstr>
  </property>
  <property fmtid="{D5CDD505-2E9C-101B-9397-08002B2CF9AE}" pid="3" name="KSOProductBuildVer">
    <vt:lpwstr>1033-11.2.0.11306</vt:lpwstr>
  </property>
</Properties>
</file>