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</a:t>
            </a:r>
            <a:r>
              <a:rPr lang="ru-RU" sz="4800" smtClean="0"/>
              <a:t>Специализация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 smtClean="0"/>
              <a:t>Разрешение имён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 smtClean="0"/>
              <a:t>Параметризованные методы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en-US" sz="4800" smtClean="0"/>
              <a:t>CRTP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классов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Тут какой-то </a:t>
            </a:r>
            <a:r>
              <a:rPr lang="en-US" smtClean="0"/>
              <a:t>recap, </a:t>
            </a:r>
            <a:r>
              <a:rPr lang="ru-RU" smtClean="0"/>
              <a:t>подумать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слишком общие шаблоны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7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</TotalTime>
  <Words>54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Basis</vt:lpstr>
      <vt:lpstr>PowerPoint Presentation</vt:lpstr>
      <vt:lpstr>PowerPoint Presentation</vt:lpstr>
      <vt:lpstr>Шаблоны классов</vt:lpstr>
      <vt:lpstr>Проблема: слишком общие шаблоны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2</cp:revision>
  <dcterms:created xsi:type="dcterms:W3CDTF">2017-06-26T09:21:48Z</dcterms:created>
  <dcterms:modified xsi:type="dcterms:W3CDTF">2017-09-15T18:44:32Z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8b10b311-56ee-4b90-9bca-4144a52f3dbf</vt:lpwstr>
  </property>
  <property fmtid="{D5CDD505-2E9C-101B-9397-08002B2CF9AE}" pid="3" name="CTP_TimeStamp">
    <vt:lpwstr>2017-09-15 18:44:04Z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