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pp-lects-r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101-6BFD-44B3-8E8D-5BE56888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C++, iLab, </a:t>
            </a:r>
            <a:r>
              <a:rPr lang="ru-RU"/>
              <a:t>второй курс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FF41-9210-4BEB-9933-ADB09F9F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8911"/>
          </a:xfrm>
        </p:spPr>
        <p:txBody>
          <a:bodyPr/>
          <a:lstStyle/>
          <a:p>
            <a:r>
              <a:rPr lang="ru-RU" sz="2800"/>
              <a:t> Владимиров Константин Игоревич</a:t>
            </a:r>
          </a:p>
          <a:p>
            <a:pPr lvl="1"/>
            <a:r>
              <a:rPr lang="ru-RU" sz="2600"/>
              <a:t>Руководитель команды </a:t>
            </a:r>
            <a:r>
              <a:rPr lang="en-US" sz="2600"/>
              <a:t>VC LLVM</a:t>
            </a:r>
            <a:r>
              <a:rPr lang="ru-RU" sz="2600"/>
              <a:t> в московском офисе </a:t>
            </a:r>
            <a:r>
              <a:rPr lang="en-US" sz="2600"/>
              <a:t>Intel</a:t>
            </a:r>
          </a:p>
          <a:p>
            <a:pPr lvl="1"/>
            <a:r>
              <a:rPr lang="ru-RU" sz="2600"/>
              <a:t>Преподаватель кафедры микропроцессорных технологий и кафедры информатики</a:t>
            </a:r>
          </a:p>
          <a:p>
            <a:r>
              <a:rPr lang="en-US" sz="2800"/>
              <a:t> Email: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</a:rPr>
              <a:t>konstantin.vladimirov@gmail.com</a:t>
            </a:r>
          </a:p>
          <a:p>
            <a:r>
              <a:rPr lang="ru-RU" sz="2800"/>
              <a:t> Регистрация на курс по </a:t>
            </a:r>
            <a:r>
              <a:rPr lang="en-US" sz="2800"/>
              <a:t>email</a:t>
            </a:r>
            <a:endParaRPr lang="ru-RU" sz="2800"/>
          </a:p>
          <a:p>
            <a:r>
              <a:rPr lang="ru-RU" sz="2800"/>
              <a:t> Сайт проекта</a:t>
            </a:r>
            <a:r>
              <a:rPr lang="en-US" sz="2800"/>
              <a:t> </a:t>
            </a:r>
            <a:r>
              <a:rPr lang="ru-RU" sz="2800"/>
              <a:t>на </a:t>
            </a:r>
            <a:r>
              <a:rPr lang="en-US" sz="2800"/>
              <a:t>sourceforge</a:t>
            </a:r>
            <a:endParaRPr lang="ru-RU" sz="280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  <a:hlinkClick r:id="rId2"/>
              </a:rPr>
              <a:t>https://sourceforge.net/projects/cpp-lects-rus</a:t>
            </a:r>
            <a:endParaRPr lang="en-US" sz="2800">
              <a:latin typeface="Consolas" panose="020B0609020204030204" pitchFamily="49" charset="0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9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299F-B2D9-451A-BF17-C42BBC19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C++, iLab, </a:t>
            </a:r>
            <a:r>
              <a:rPr lang="ru-RU"/>
              <a:t>второй курс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53D0-0588-4603-8D02-E46542CE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636363"/>
          </a:xfrm>
        </p:spPr>
        <p:txBody>
          <a:bodyPr/>
          <a:lstStyle/>
          <a:p>
            <a:r>
              <a:rPr lang="ru-RU">
                <a:solidFill>
                  <a:srgbClr val="0000FF"/>
                </a:solidFill>
              </a:rPr>
              <a:t>Базовый </a:t>
            </a:r>
            <a:r>
              <a:rPr lang="en-US">
                <a:solidFill>
                  <a:srgbClr val="0000FF"/>
                </a:solidFill>
              </a:rPr>
              <a:t>C++</a:t>
            </a:r>
            <a:endParaRPr lang="ru-RU">
              <a:solidFill>
                <a:srgbClr val="0000FF"/>
              </a:solidFill>
            </a:endParaRPr>
          </a:p>
          <a:p>
            <a:pPr lvl="1"/>
            <a:r>
              <a:rPr lang="ru-RU"/>
              <a:t>Ссылки</a:t>
            </a:r>
            <a:r>
              <a:rPr lang="en-US"/>
              <a:t>, </a:t>
            </a:r>
            <a:r>
              <a:rPr lang="ru-RU"/>
              <a:t>перегрузка</a:t>
            </a:r>
            <a:r>
              <a:rPr lang="en-US"/>
              <a:t>, </a:t>
            </a:r>
            <a:r>
              <a:rPr lang="ru-RU"/>
              <a:t>пространства имён</a:t>
            </a:r>
          </a:p>
          <a:p>
            <a:pPr lvl="1"/>
            <a:r>
              <a:rPr lang="ru-RU"/>
              <a:t>Исключения</a:t>
            </a:r>
            <a:endParaRPr lang="en-US"/>
          </a:p>
          <a:p>
            <a:r>
              <a:rPr lang="ru-RU">
                <a:solidFill>
                  <a:srgbClr val="0000FF"/>
                </a:solidFill>
              </a:rPr>
              <a:t>Объектно-ориентированное программирование</a:t>
            </a:r>
          </a:p>
          <a:p>
            <a:pPr lvl="1"/>
            <a:r>
              <a:rPr lang="ru-RU"/>
              <a:t>Инкапсуляция и </a:t>
            </a:r>
            <a:r>
              <a:rPr lang="en-US"/>
              <a:t>RAII</a:t>
            </a:r>
            <a:endParaRPr lang="ru-RU"/>
          </a:p>
          <a:p>
            <a:pPr lvl="1"/>
            <a:r>
              <a:rPr lang="ru-RU"/>
              <a:t>Перегрузка операторов</a:t>
            </a:r>
          </a:p>
          <a:p>
            <a:pPr lvl="1"/>
            <a:r>
              <a:rPr lang="ru-RU"/>
              <a:t>Полиморфизм и виртуальные функции</a:t>
            </a:r>
          </a:p>
          <a:p>
            <a:r>
              <a:rPr lang="ru-RU">
                <a:solidFill>
                  <a:srgbClr val="0000FF"/>
                </a:solidFill>
              </a:rPr>
              <a:t>Обобщённое программирование</a:t>
            </a:r>
          </a:p>
          <a:p>
            <a:pPr lvl="1"/>
            <a:r>
              <a:rPr lang="ru-RU"/>
              <a:t>Шаблоны классов и функций, </a:t>
            </a:r>
            <a:r>
              <a:rPr lang="en-US"/>
              <a:t>SFINAE</a:t>
            </a:r>
            <a:r>
              <a:rPr lang="ru-RU"/>
              <a:t>, метапрограммирование</a:t>
            </a:r>
          </a:p>
          <a:p>
            <a:r>
              <a:rPr lang="ru-RU">
                <a:solidFill>
                  <a:srgbClr val="0000FF"/>
                </a:solidFill>
              </a:rPr>
              <a:t>Стандартная библиотека</a:t>
            </a:r>
          </a:p>
          <a:p>
            <a:pPr lvl="1"/>
            <a:r>
              <a:rPr lang="ru-RU"/>
              <a:t>Контейнеры и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51708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B882-D9A9-4E24-AF64-1730FCAD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C++, iLab, </a:t>
            </a:r>
            <a:r>
              <a:rPr lang="ru-RU"/>
              <a:t>второй курс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581-04FE-4600-B398-E22E258F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Занятия по понедельникам с </a:t>
            </a:r>
            <a:r>
              <a:rPr lang="ru-RU">
                <a:latin typeface="Consolas" panose="020B0609020204030204" pitchFamily="49" charset="0"/>
              </a:rPr>
              <a:t>18-35</a:t>
            </a:r>
          </a:p>
          <a:p>
            <a:r>
              <a:rPr lang="ru-RU"/>
              <a:t>Информация об аудитории по рассылке при регистрации</a:t>
            </a:r>
          </a:p>
          <a:p>
            <a:r>
              <a:rPr lang="ru-RU"/>
              <a:t>Первые три занятия лекции. Далее по посещаемости</a:t>
            </a:r>
          </a:p>
          <a:p>
            <a:r>
              <a:rPr lang="ru-RU"/>
              <a:t>Пожалуйста настраивайтесь на </a:t>
            </a:r>
            <a:r>
              <a:rPr lang="ru-RU">
                <a:solidFill>
                  <a:srgbClr val="0000FF"/>
                </a:solidFill>
              </a:rPr>
              <a:t>марафонскую дистанцию</a:t>
            </a:r>
          </a:p>
        </p:txBody>
      </p:sp>
    </p:spTree>
    <p:extLst>
      <p:ext uri="{BB962C8B-B14F-4D97-AF65-F5344CB8AC3E}">
        <p14:creationId xmlns:p14="http://schemas.microsoft.com/office/powerpoint/2010/main" val="9223795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</TotalTime>
  <Words>128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Consolas</vt:lpstr>
      <vt:lpstr>Corbel</vt:lpstr>
      <vt:lpstr>Basis</vt:lpstr>
      <vt:lpstr>C++, iLab, второй курс</vt:lpstr>
      <vt:lpstr>C++, iLab, второй курс</vt:lpstr>
      <vt:lpstr>C++, iLab, второй курс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C++, iLab, второй курс</dc:title>
  <dc:creator>Konstantin Vladimirov</dc:creator>
  <cp:lastModifiedBy>Konstantin Vladimirov</cp:lastModifiedBy>
  <cp:revision>14</cp:revision>
  <dcterms:created xsi:type="dcterms:W3CDTF">2019-09-09T12:01:27Z</dcterms:created>
  <dcterms:modified xsi:type="dcterms:W3CDTF">2019-09-09T12:26:46Z</dcterms:modified>
</cp:coreProperties>
</file>