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3" r:id="rId35"/>
    <p:sldId id="289" r:id="rId36"/>
    <p:sldId id="292" r:id="rId37"/>
    <p:sldId id="25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</a:t>
            </a:r>
            <a:r>
              <a:rPr lang="en-US">
                <a:latin typeface="Consolas" panose="020B0609020204030204" pitchFamily="49" charset="0"/>
              </a:rPr>
              <a:t>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>
                <a:latin typeface="Consolas" panose="020B0609020204030204" pitchFamily="49" charset="0"/>
              </a:rPr>
              <a:t>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</a:t>
            </a:r>
            <a:r>
              <a:rPr lang="en-US">
                <a:latin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есть функции, для которых так не сделать (напр. </a:t>
            </a:r>
            <a:r>
              <a:rPr lang="en-US" smtClean="0"/>
              <a:t>strlen)</a:t>
            </a:r>
            <a:r>
              <a:rPr lang="ru-RU" smtClean="0"/>
              <a:t>, есть </a:t>
            </a:r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и это не спасает от переполнений буфера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Класс строки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195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Класс строки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530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эффективной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(для обратной совместимости)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530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530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возможности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копирование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string_view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string_view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62348" y="2094482"/>
            <a:ext cx="1964518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6234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1425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8438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Класс строки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Класс строки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// </a:t>
            </a:r>
            <a:r>
              <a:rPr lang="ru-RU" sz="1800" smtClean="0">
                <a:latin typeface="Consolas" panose="020B0609020204030204" pitchFamily="49" charset="0"/>
              </a:rPr>
              <a:t>явное копирование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// </a:t>
            </a:r>
            <a:r>
              <a:rPr lang="ru-RU" sz="1800" smtClean="0"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// </a:t>
            </a:r>
            <a:r>
              <a:rPr lang="ru-RU" sz="1800" smtClean="0"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9329777" y="387510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9707078" y="4410427"/>
            <a:ext cx="0" cy="394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</a:t>
            </a:r>
            <a:r>
              <a:rPr lang="ru-RU" sz="2000" smtClean="0"/>
              <a:t>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  <a:endParaRPr lang="en-US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</a:t>
            </a:r>
            <a:r>
              <a:rPr lang="en-US" sz="2000">
                <a:solidFill>
                  <a:srgbClr val="0000FF"/>
                </a:solidFill>
              </a:rPr>
              <a:t>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9808</TotalTime>
  <Words>1335</Words>
  <Application>Microsoft Office PowerPoint</Application>
  <PresentationFormat>Widescreen</PresentationFormat>
  <Paragraphs>345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Основные возможности строк</vt:lpstr>
      <vt:lpstr>Поиск в строках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Ещё немного о производительности</vt:lpstr>
      <vt:lpstr>PowerPoint Presentation</vt:lpstr>
      <vt:lpstr>COW is (almost) dead</vt:lpstr>
      <vt:lpstr>Проблема: а теперь учтём UTF32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77</cp:revision>
  <dcterms:created xsi:type="dcterms:W3CDTF">2017-06-26T09:21:48Z</dcterms:created>
  <dcterms:modified xsi:type="dcterms:W3CDTF">2017-07-16T16:21:00Z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2017-07-16 16:20:58Z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