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9" r:id="rId19"/>
    <p:sldId id="274" r:id="rId20"/>
    <p:sldId id="275" r:id="rId21"/>
    <p:sldId id="276" r:id="rId22"/>
    <p:sldId id="277" r:id="rId23"/>
    <p:sldId id="280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7BFB1-8E60-4DE6-8C19-99718F77739C}" type="doc">
      <dgm:prSet loTypeId="urn:microsoft.com/office/officeart/2005/8/layout/process1" loCatId="process" qsTypeId="urn:microsoft.com/office/officeart/2005/8/quickstyle/3d1" qsCatId="3D" csTypeId="urn:microsoft.com/office/officeart/2005/8/colors/accent4_5" csCatId="accent4" phldr="1"/>
      <dgm:spPr/>
    </dgm:pt>
    <dgm:pt modelId="{B8A5BCF7-CBB4-4147-BBF4-DE0E91FA1326}">
      <dgm:prSet phldrT="[Text]"/>
      <dgm:spPr/>
      <dgm:t>
        <a:bodyPr/>
        <a:lstStyle/>
        <a:p>
          <a:r>
            <a:rPr lang="en-US"/>
            <a:t>Instruction fetch</a:t>
          </a:r>
          <a:endParaRPr lang="ru-RU"/>
        </a:p>
      </dgm:t>
    </dgm:pt>
    <dgm:pt modelId="{5DF96D97-4085-40B5-9FD3-06A9C5634B3F}" type="parTrans" cxnId="{889DB7C3-0BF3-423A-A921-01F22D21D90E}">
      <dgm:prSet/>
      <dgm:spPr/>
      <dgm:t>
        <a:bodyPr/>
        <a:lstStyle/>
        <a:p>
          <a:endParaRPr lang="ru-RU"/>
        </a:p>
      </dgm:t>
    </dgm:pt>
    <dgm:pt modelId="{BF98C931-FE27-49CD-A222-68F2817D0BC8}" type="sibTrans" cxnId="{889DB7C3-0BF3-423A-A921-01F22D21D90E}">
      <dgm:prSet/>
      <dgm:spPr/>
      <dgm:t>
        <a:bodyPr/>
        <a:lstStyle/>
        <a:p>
          <a:endParaRPr lang="ru-RU"/>
        </a:p>
      </dgm:t>
    </dgm:pt>
    <dgm:pt modelId="{4ADFE23D-577A-46B1-90F7-F0C97D32F609}">
      <dgm:prSet phldrT="[Text]"/>
      <dgm:spPr/>
      <dgm:t>
        <a:bodyPr/>
        <a:lstStyle/>
        <a:p>
          <a:r>
            <a:rPr lang="en-US"/>
            <a:t>Instruction decode, register fetch</a:t>
          </a:r>
          <a:endParaRPr lang="ru-RU"/>
        </a:p>
      </dgm:t>
    </dgm:pt>
    <dgm:pt modelId="{A3B72A5A-5F85-4ECE-B52A-DC09CA55B74B}" type="parTrans" cxnId="{9195294C-75EB-4884-9318-BC7A29B9E8EC}">
      <dgm:prSet/>
      <dgm:spPr/>
      <dgm:t>
        <a:bodyPr/>
        <a:lstStyle/>
        <a:p>
          <a:endParaRPr lang="ru-RU"/>
        </a:p>
      </dgm:t>
    </dgm:pt>
    <dgm:pt modelId="{E0F1A830-1F77-40A1-8C46-D5A7BB78B53D}" type="sibTrans" cxnId="{9195294C-75EB-4884-9318-BC7A29B9E8EC}">
      <dgm:prSet/>
      <dgm:spPr/>
      <dgm:t>
        <a:bodyPr/>
        <a:lstStyle/>
        <a:p>
          <a:endParaRPr lang="ru-RU"/>
        </a:p>
      </dgm:t>
    </dgm:pt>
    <dgm:pt modelId="{C934BE67-FE61-42A7-94BA-4710EC389690}">
      <dgm:prSet phldrT="[Text]"/>
      <dgm:spPr/>
      <dgm:t>
        <a:bodyPr/>
        <a:lstStyle/>
        <a:p>
          <a:r>
            <a:rPr lang="en-US"/>
            <a:t>Execute</a:t>
          </a:r>
          <a:endParaRPr lang="ru-RU"/>
        </a:p>
      </dgm:t>
    </dgm:pt>
    <dgm:pt modelId="{B192B5CA-2C92-4D42-B11C-BBA90A0E1DF5}" type="parTrans" cxnId="{9BBE713B-08AF-4A6D-8DB6-890618D37F96}">
      <dgm:prSet/>
      <dgm:spPr/>
      <dgm:t>
        <a:bodyPr/>
        <a:lstStyle/>
        <a:p>
          <a:endParaRPr lang="ru-RU"/>
        </a:p>
      </dgm:t>
    </dgm:pt>
    <dgm:pt modelId="{C889CCE5-8E66-4329-8CC8-881EF2F5D804}" type="sibTrans" cxnId="{9BBE713B-08AF-4A6D-8DB6-890618D37F96}">
      <dgm:prSet/>
      <dgm:spPr/>
      <dgm:t>
        <a:bodyPr/>
        <a:lstStyle/>
        <a:p>
          <a:endParaRPr lang="ru-RU"/>
        </a:p>
      </dgm:t>
    </dgm:pt>
    <dgm:pt modelId="{DC0CAB5B-9D6E-4E88-AF50-A85D85D38A96}">
      <dgm:prSet phldrT="[Text]"/>
      <dgm:spPr/>
      <dgm:t>
        <a:bodyPr/>
        <a:lstStyle/>
        <a:p>
          <a:r>
            <a:rPr lang="en-US"/>
            <a:t>Memory access</a:t>
          </a:r>
          <a:endParaRPr lang="ru-RU"/>
        </a:p>
      </dgm:t>
    </dgm:pt>
    <dgm:pt modelId="{C1181987-1AAD-4368-9CA0-BBA60D82062F}" type="parTrans" cxnId="{E4CB064C-39A5-4CF2-AB15-07BDA8437E84}">
      <dgm:prSet/>
      <dgm:spPr/>
      <dgm:t>
        <a:bodyPr/>
        <a:lstStyle/>
        <a:p>
          <a:endParaRPr lang="ru-RU"/>
        </a:p>
      </dgm:t>
    </dgm:pt>
    <dgm:pt modelId="{6D394197-4E3B-46CF-9CE8-33485D93251E}" type="sibTrans" cxnId="{E4CB064C-39A5-4CF2-AB15-07BDA8437E84}">
      <dgm:prSet/>
      <dgm:spPr/>
      <dgm:t>
        <a:bodyPr/>
        <a:lstStyle/>
        <a:p>
          <a:endParaRPr lang="ru-RU"/>
        </a:p>
      </dgm:t>
    </dgm:pt>
    <dgm:pt modelId="{9F0CDDB8-1E58-4D35-AF56-EF84E7453E0B}">
      <dgm:prSet phldrT="[Text]"/>
      <dgm:spPr/>
      <dgm:t>
        <a:bodyPr/>
        <a:lstStyle/>
        <a:p>
          <a:r>
            <a:rPr lang="en-US"/>
            <a:t>Register write back</a:t>
          </a:r>
          <a:endParaRPr lang="ru-RU"/>
        </a:p>
      </dgm:t>
    </dgm:pt>
    <dgm:pt modelId="{ED1C159B-6A10-4C4A-8C26-4BFE596EC970}" type="parTrans" cxnId="{D4FEEC14-80AF-4700-910D-8DB86F578491}">
      <dgm:prSet/>
      <dgm:spPr/>
      <dgm:t>
        <a:bodyPr/>
        <a:lstStyle/>
        <a:p>
          <a:endParaRPr lang="ru-RU"/>
        </a:p>
      </dgm:t>
    </dgm:pt>
    <dgm:pt modelId="{B7C06902-F0AD-4FEE-BE40-E2002C3C984D}" type="sibTrans" cxnId="{D4FEEC14-80AF-4700-910D-8DB86F578491}">
      <dgm:prSet/>
      <dgm:spPr/>
      <dgm:t>
        <a:bodyPr/>
        <a:lstStyle/>
        <a:p>
          <a:endParaRPr lang="ru-RU"/>
        </a:p>
      </dgm:t>
    </dgm:pt>
    <dgm:pt modelId="{F3B77038-6F73-4158-B781-2B8BAA20B8ED}" type="pres">
      <dgm:prSet presAssocID="{F497BFB1-8E60-4DE6-8C19-99718F77739C}" presName="Name0" presStyleCnt="0">
        <dgm:presLayoutVars>
          <dgm:dir/>
          <dgm:resizeHandles val="exact"/>
        </dgm:presLayoutVars>
      </dgm:prSet>
      <dgm:spPr/>
    </dgm:pt>
    <dgm:pt modelId="{959D6914-C0D9-4E2D-84A4-7B2D64E62496}" type="pres">
      <dgm:prSet presAssocID="{B8A5BCF7-CBB4-4147-BBF4-DE0E91FA1326}" presName="node" presStyleLbl="node1" presStyleIdx="0" presStyleCnt="5">
        <dgm:presLayoutVars>
          <dgm:bulletEnabled val="1"/>
        </dgm:presLayoutVars>
      </dgm:prSet>
      <dgm:spPr/>
    </dgm:pt>
    <dgm:pt modelId="{08B1B28E-D111-4A4C-839F-2C3AA4391698}" type="pres">
      <dgm:prSet presAssocID="{BF98C931-FE27-49CD-A222-68F2817D0BC8}" presName="sibTrans" presStyleLbl="sibTrans2D1" presStyleIdx="0" presStyleCnt="4"/>
      <dgm:spPr/>
    </dgm:pt>
    <dgm:pt modelId="{E2CF8710-E963-4419-BB01-6C4ECEEF3424}" type="pres">
      <dgm:prSet presAssocID="{BF98C931-FE27-49CD-A222-68F2817D0BC8}" presName="connectorText" presStyleLbl="sibTrans2D1" presStyleIdx="0" presStyleCnt="4"/>
      <dgm:spPr/>
    </dgm:pt>
    <dgm:pt modelId="{1F22330F-D804-4DAD-9C4C-B627CAA006F6}" type="pres">
      <dgm:prSet presAssocID="{4ADFE23D-577A-46B1-90F7-F0C97D32F609}" presName="node" presStyleLbl="node1" presStyleIdx="1" presStyleCnt="5">
        <dgm:presLayoutVars>
          <dgm:bulletEnabled val="1"/>
        </dgm:presLayoutVars>
      </dgm:prSet>
      <dgm:spPr/>
    </dgm:pt>
    <dgm:pt modelId="{04A87758-D791-4D63-BB90-E5943EC05FEC}" type="pres">
      <dgm:prSet presAssocID="{E0F1A830-1F77-40A1-8C46-D5A7BB78B53D}" presName="sibTrans" presStyleLbl="sibTrans2D1" presStyleIdx="1" presStyleCnt="4"/>
      <dgm:spPr/>
    </dgm:pt>
    <dgm:pt modelId="{E2FA1058-3F37-40B8-8F8B-098AA4D8C1C6}" type="pres">
      <dgm:prSet presAssocID="{E0F1A830-1F77-40A1-8C46-D5A7BB78B53D}" presName="connectorText" presStyleLbl="sibTrans2D1" presStyleIdx="1" presStyleCnt="4"/>
      <dgm:spPr/>
    </dgm:pt>
    <dgm:pt modelId="{6DB60660-FAD9-42A4-A227-BC96B0931D20}" type="pres">
      <dgm:prSet presAssocID="{C934BE67-FE61-42A7-94BA-4710EC389690}" presName="node" presStyleLbl="node1" presStyleIdx="2" presStyleCnt="5">
        <dgm:presLayoutVars>
          <dgm:bulletEnabled val="1"/>
        </dgm:presLayoutVars>
      </dgm:prSet>
      <dgm:spPr/>
    </dgm:pt>
    <dgm:pt modelId="{6C96851F-4982-486F-B1E8-D0CCA8B928F9}" type="pres">
      <dgm:prSet presAssocID="{C889CCE5-8E66-4329-8CC8-881EF2F5D804}" presName="sibTrans" presStyleLbl="sibTrans2D1" presStyleIdx="2" presStyleCnt="4"/>
      <dgm:spPr/>
    </dgm:pt>
    <dgm:pt modelId="{ACFA775A-05EB-44B0-BF2D-DE186CF7A384}" type="pres">
      <dgm:prSet presAssocID="{C889CCE5-8E66-4329-8CC8-881EF2F5D804}" presName="connectorText" presStyleLbl="sibTrans2D1" presStyleIdx="2" presStyleCnt="4"/>
      <dgm:spPr/>
    </dgm:pt>
    <dgm:pt modelId="{C713E538-4890-43EA-99BD-AD92CAC90A6C}" type="pres">
      <dgm:prSet presAssocID="{DC0CAB5B-9D6E-4E88-AF50-A85D85D38A96}" presName="node" presStyleLbl="node1" presStyleIdx="3" presStyleCnt="5">
        <dgm:presLayoutVars>
          <dgm:bulletEnabled val="1"/>
        </dgm:presLayoutVars>
      </dgm:prSet>
      <dgm:spPr/>
    </dgm:pt>
    <dgm:pt modelId="{958576CB-E6A5-46D0-9552-BFCB7A6E1A78}" type="pres">
      <dgm:prSet presAssocID="{6D394197-4E3B-46CF-9CE8-33485D93251E}" presName="sibTrans" presStyleLbl="sibTrans2D1" presStyleIdx="3" presStyleCnt="4"/>
      <dgm:spPr/>
    </dgm:pt>
    <dgm:pt modelId="{EE80E165-E5A3-43CE-ACDF-6DC295621808}" type="pres">
      <dgm:prSet presAssocID="{6D394197-4E3B-46CF-9CE8-33485D93251E}" presName="connectorText" presStyleLbl="sibTrans2D1" presStyleIdx="3" presStyleCnt="4"/>
      <dgm:spPr/>
    </dgm:pt>
    <dgm:pt modelId="{9CCFA209-D49E-45D5-9580-064FA493C800}" type="pres">
      <dgm:prSet presAssocID="{9F0CDDB8-1E58-4D35-AF56-EF84E7453E0B}" presName="node" presStyleLbl="node1" presStyleIdx="4" presStyleCnt="5">
        <dgm:presLayoutVars>
          <dgm:bulletEnabled val="1"/>
        </dgm:presLayoutVars>
      </dgm:prSet>
      <dgm:spPr/>
    </dgm:pt>
  </dgm:ptLst>
  <dgm:cxnLst>
    <dgm:cxn modelId="{54D87C09-59A3-4E52-A1B9-F55209677C2E}" type="presOf" srcId="{BF98C931-FE27-49CD-A222-68F2817D0BC8}" destId="{08B1B28E-D111-4A4C-839F-2C3AA4391698}" srcOrd="0" destOrd="0" presId="urn:microsoft.com/office/officeart/2005/8/layout/process1"/>
    <dgm:cxn modelId="{5DE8E50E-A7F2-4306-8FD1-24FB9499ECFE}" type="presOf" srcId="{F497BFB1-8E60-4DE6-8C19-99718F77739C}" destId="{F3B77038-6F73-4158-B781-2B8BAA20B8ED}" srcOrd="0" destOrd="0" presId="urn:microsoft.com/office/officeart/2005/8/layout/process1"/>
    <dgm:cxn modelId="{D4FEEC14-80AF-4700-910D-8DB86F578491}" srcId="{F497BFB1-8E60-4DE6-8C19-99718F77739C}" destId="{9F0CDDB8-1E58-4D35-AF56-EF84E7453E0B}" srcOrd="4" destOrd="0" parTransId="{ED1C159B-6A10-4C4A-8C26-4BFE596EC970}" sibTransId="{B7C06902-F0AD-4FEE-BE40-E2002C3C984D}"/>
    <dgm:cxn modelId="{D9BBB125-A41B-4EC7-8AB2-FFC9C77210EC}" type="presOf" srcId="{DC0CAB5B-9D6E-4E88-AF50-A85D85D38A96}" destId="{C713E538-4890-43EA-99BD-AD92CAC90A6C}" srcOrd="0" destOrd="0" presId="urn:microsoft.com/office/officeart/2005/8/layout/process1"/>
    <dgm:cxn modelId="{9BBE713B-08AF-4A6D-8DB6-890618D37F96}" srcId="{F497BFB1-8E60-4DE6-8C19-99718F77739C}" destId="{C934BE67-FE61-42A7-94BA-4710EC389690}" srcOrd="2" destOrd="0" parTransId="{B192B5CA-2C92-4D42-B11C-BBA90A0E1DF5}" sibTransId="{C889CCE5-8E66-4329-8CC8-881EF2F5D804}"/>
    <dgm:cxn modelId="{ABFE5D43-9A84-41E3-8BC9-C654B9620CB0}" type="presOf" srcId="{4ADFE23D-577A-46B1-90F7-F0C97D32F609}" destId="{1F22330F-D804-4DAD-9C4C-B627CAA006F6}" srcOrd="0" destOrd="0" presId="urn:microsoft.com/office/officeart/2005/8/layout/process1"/>
    <dgm:cxn modelId="{40423466-DFAC-40B3-A38B-8F3E1357D9D9}" type="presOf" srcId="{E0F1A830-1F77-40A1-8C46-D5A7BB78B53D}" destId="{E2FA1058-3F37-40B8-8F8B-098AA4D8C1C6}" srcOrd="1" destOrd="0" presId="urn:microsoft.com/office/officeart/2005/8/layout/process1"/>
    <dgm:cxn modelId="{E4CB064C-39A5-4CF2-AB15-07BDA8437E84}" srcId="{F497BFB1-8E60-4DE6-8C19-99718F77739C}" destId="{DC0CAB5B-9D6E-4E88-AF50-A85D85D38A96}" srcOrd="3" destOrd="0" parTransId="{C1181987-1AAD-4368-9CA0-BBA60D82062F}" sibTransId="{6D394197-4E3B-46CF-9CE8-33485D93251E}"/>
    <dgm:cxn modelId="{9195294C-75EB-4884-9318-BC7A29B9E8EC}" srcId="{F497BFB1-8E60-4DE6-8C19-99718F77739C}" destId="{4ADFE23D-577A-46B1-90F7-F0C97D32F609}" srcOrd="1" destOrd="0" parTransId="{A3B72A5A-5F85-4ECE-B52A-DC09CA55B74B}" sibTransId="{E0F1A830-1F77-40A1-8C46-D5A7BB78B53D}"/>
    <dgm:cxn modelId="{22FAC66D-2F2B-48FB-B477-409F109B4B4F}" type="presOf" srcId="{C934BE67-FE61-42A7-94BA-4710EC389690}" destId="{6DB60660-FAD9-42A4-A227-BC96B0931D20}" srcOrd="0" destOrd="0" presId="urn:microsoft.com/office/officeart/2005/8/layout/process1"/>
    <dgm:cxn modelId="{342E1172-B788-4A06-9B63-B0EB36051440}" type="presOf" srcId="{C889CCE5-8E66-4329-8CC8-881EF2F5D804}" destId="{ACFA775A-05EB-44B0-BF2D-DE186CF7A384}" srcOrd="1" destOrd="0" presId="urn:microsoft.com/office/officeart/2005/8/layout/process1"/>
    <dgm:cxn modelId="{A28CBF53-344E-45B8-9FB3-4A28FCBB4565}" type="presOf" srcId="{6D394197-4E3B-46CF-9CE8-33485D93251E}" destId="{958576CB-E6A5-46D0-9552-BFCB7A6E1A78}" srcOrd="0" destOrd="0" presId="urn:microsoft.com/office/officeart/2005/8/layout/process1"/>
    <dgm:cxn modelId="{EF8CCF8A-9C57-405A-B4FE-7DF6C4902E7B}" type="presOf" srcId="{9F0CDDB8-1E58-4D35-AF56-EF84E7453E0B}" destId="{9CCFA209-D49E-45D5-9580-064FA493C800}" srcOrd="0" destOrd="0" presId="urn:microsoft.com/office/officeart/2005/8/layout/process1"/>
    <dgm:cxn modelId="{55AB17A6-5E4C-482C-9E3F-F61910B27AE8}" type="presOf" srcId="{BF98C931-FE27-49CD-A222-68F2817D0BC8}" destId="{E2CF8710-E963-4419-BB01-6C4ECEEF3424}" srcOrd="1" destOrd="0" presId="urn:microsoft.com/office/officeart/2005/8/layout/process1"/>
    <dgm:cxn modelId="{889DB7C3-0BF3-423A-A921-01F22D21D90E}" srcId="{F497BFB1-8E60-4DE6-8C19-99718F77739C}" destId="{B8A5BCF7-CBB4-4147-BBF4-DE0E91FA1326}" srcOrd="0" destOrd="0" parTransId="{5DF96D97-4085-40B5-9FD3-06A9C5634B3F}" sibTransId="{BF98C931-FE27-49CD-A222-68F2817D0BC8}"/>
    <dgm:cxn modelId="{CC47BECC-2192-43CF-9C75-B8B720B4FFFD}" type="presOf" srcId="{B8A5BCF7-CBB4-4147-BBF4-DE0E91FA1326}" destId="{959D6914-C0D9-4E2D-84A4-7B2D64E62496}" srcOrd="0" destOrd="0" presId="urn:microsoft.com/office/officeart/2005/8/layout/process1"/>
    <dgm:cxn modelId="{229FA8F4-3AAA-4151-9204-28D60A2D9815}" type="presOf" srcId="{C889CCE5-8E66-4329-8CC8-881EF2F5D804}" destId="{6C96851F-4982-486F-B1E8-D0CCA8B928F9}" srcOrd="0" destOrd="0" presId="urn:microsoft.com/office/officeart/2005/8/layout/process1"/>
    <dgm:cxn modelId="{1D4E04F8-2347-4E17-8DCD-3C9C9496635D}" type="presOf" srcId="{E0F1A830-1F77-40A1-8C46-D5A7BB78B53D}" destId="{04A87758-D791-4D63-BB90-E5943EC05FEC}" srcOrd="0" destOrd="0" presId="urn:microsoft.com/office/officeart/2005/8/layout/process1"/>
    <dgm:cxn modelId="{67174AF8-D720-43DB-BDB5-2CDA172ED9BB}" type="presOf" srcId="{6D394197-4E3B-46CF-9CE8-33485D93251E}" destId="{EE80E165-E5A3-43CE-ACDF-6DC295621808}" srcOrd="1" destOrd="0" presId="urn:microsoft.com/office/officeart/2005/8/layout/process1"/>
    <dgm:cxn modelId="{0936F319-2546-4958-9C91-C2C4C9CF0E83}" type="presParOf" srcId="{F3B77038-6F73-4158-B781-2B8BAA20B8ED}" destId="{959D6914-C0D9-4E2D-84A4-7B2D64E62496}" srcOrd="0" destOrd="0" presId="urn:microsoft.com/office/officeart/2005/8/layout/process1"/>
    <dgm:cxn modelId="{4A5CB37A-D6F6-4BF8-8ABD-A97DB5C11AD9}" type="presParOf" srcId="{F3B77038-6F73-4158-B781-2B8BAA20B8ED}" destId="{08B1B28E-D111-4A4C-839F-2C3AA4391698}" srcOrd="1" destOrd="0" presId="urn:microsoft.com/office/officeart/2005/8/layout/process1"/>
    <dgm:cxn modelId="{DC1B7A9E-4A26-4514-A228-9DAFB7BC8DA6}" type="presParOf" srcId="{08B1B28E-D111-4A4C-839F-2C3AA4391698}" destId="{E2CF8710-E963-4419-BB01-6C4ECEEF3424}" srcOrd="0" destOrd="0" presId="urn:microsoft.com/office/officeart/2005/8/layout/process1"/>
    <dgm:cxn modelId="{627CE88D-16F1-4EEA-B32E-F0411B5074B9}" type="presParOf" srcId="{F3B77038-6F73-4158-B781-2B8BAA20B8ED}" destId="{1F22330F-D804-4DAD-9C4C-B627CAA006F6}" srcOrd="2" destOrd="0" presId="urn:microsoft.com/office/officeart/2005/8/layout/process1"/>
    <dgm:cxn modelId="{6354E8D2-5588-4CEA-8F5F-E52AC05A301B}" type="presParOf" srcId="{F3B77038-6F73-4158-B781-2B8BAA20B8ED}" destId="{04A87758-D791-4D63-BB90-E5943EC05FEC}" srcOrd="3" destOrd="0" presId="urn:microsoft.com/office/officeart/2005/8/layout/process1"/>
    <dgm:cxn modelId="{2C6726CD-4E11-4922-8FB2-BD90E9606B18}" type="presParOf" srcId="{04A87758-D791-4D63-BB90-E5943EC05FEC}" destId="{E2FA1058-3F37-40B8-8F8B-098AA4D8C1C6}" srcOrd="0" destOrd="0" presId="urn:microsoft.com/office/officeart/2005/8/layout/process1"/>
    <dgm:cxn modelId="{6AFC12BD-E5FB-4856-89A4-C11D3C3B7336}" type="presParOf" srcId="{F3B77038-6F73-4158-B781-2B8BAA20B8ED}" destId="{6DB60660-FAD9-42A4-A227-BC96B0931D20}" srcOrd="4" destOrd="0" presId="urn:microsoft.com/office/officeart/2005/8/layout/process1"/>
    <dgm:cxn modelId="{A6E30920-EEAC-498B-AF56-4F9B7E286C7C}" type="presParOf" srcId="{F3B77038-6F73-4158-B781-2B8BAA20B8ED}" destId="{6C96851F-4982-486F-B1E8-D0CCA8B928F9}" srcOrd="5" destOrd="0" presId="urn:microsoft.com/office/officeart/2005/8/layout/process1"/>
    <dgm:cxn modelId="{1F33D4DB-26DD-441C-A4E0-27B6E442D979}" type="presParOf" srcId="{6C96851F-4982-486F-B1E8-D0CCA8B928F9}" destId="{ACFA775A-05EB-44B0-BF2D-DE186CF7A384}" srcOrd="0" destOrd="0" presId="urn:microsoft.com/office/officeart/2005/8/layout/process1"/>
    <dgm:cxn modelId="{FEB9C3C7-73E4-49B8-8ED0-221E15C8F768}" type="presParOf" srcId="{F3B77038-6F73-4158-B781-2B8BAA20B8ED}" destId="{C713E538-4890-43EA-99BD-AD92CAC90A6C}" srcOrd="6" destOrd="0" presId="urn:microsoft.com/office/officeart/2005/8/layout/process1"/>
    <dgm:cxn modelId="{E7C16034-17A2-4CAE-9320-87D9C58ED369}" type="presParOf" srcId="{F3B77038-6F73-4158-B781-2B8BAA20B8ED}" destId="{958576CB-E6A5-46D0-9552-BFCB7A6E1A78}" srcOrd="7" destOrd="0" presId="urn:microsoft.com/office/officeart/2005/8/layout/process1"/>
    <dgm:cxn modelId="{262F3C09-BAA7-403A-A06D-CA573DBE1E67}" type="presParOf" srcId="{958576CB-E6A5-46D0-9552-BFCB7A6E1A78}" destId="{EE80E165-E5A3-43CE-ACDF-6DC295621808}" srcOrd="0" destOrd="0" presId="urn:microsoft.com/office/officeart/2005/8/layout/process1"/>
    <dgm:cxn modelId="{AAD56AC4-315F-41C7-AAB2-EE7F99EFD4AB}" type="presParOf" srcId="{F3B77038-6F73-4158-B781-2B8BAA20B8ED}" destId="{9CCFA209-D49E-45D5-9580-064FA493C8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7BFB1-8E60-4DE6-8C19-99718F77739C}" type="doc">
      <dgm:prSet loTypeId="urn:microsoft.com/office/officeart/2005/8/layout/process1" loCatId="process" qsTypeId="urn:microsoft.com/office/officeart/2005/8/quickstyle/3d1" qsCatId="3D" csTypeId="urn:microsoft.com/office/officeart/2005/8/colors/accent4_5" csCatId="accent4" phldr="1"/>
      <dgm:spPr/>
    </dgm:pt>
    <dgm:pt modelId="{B8A5BCF7-CBB4-4147-BBF4-DE0E91FA1326}">
      <dgm:prSet phldrT="[Text]"/>
      <dgm:spPr/>
      <dgm:t>
        <a:bodyPr/>
        <a:lstStyle/>
        <a:p>
          <a:r>
            <a:rPr lang="en-US"/>
            <a:t>Instruction fetch</a:t>
          </a:r>
          <a:endParaRPr lang="ru-RU"/>
        </a:p>
      </dgm:t>
    </dgm:pt>
    <dgm:pt modelId="{5DF96D97-4085-40B5-9FD3-06A9C5634B3F}" type="parTrans" cxnId="{889DB7C3-0BF3-423A-A921-01F22D21D90E}">
      <dgm:prSet/>
      <dgm:spPr/>
      <dgm:t>
        <a:bodyPr/>
        <a:lstStyle/>
        <a:p>
          <a:endParaRPr lang="ru-RU"/>
        </a:p>
      </dgm:t>
    </dgm:pt>
    <dgm:pt modelId="{BF98C931-FE27-49CD-A222-68F2817D0BC8}" type="sibTrans" cxnId="{889DB7C3-0BF3-423A-A921-01F22D21D90E}">
      <dgm:prSet/>
      <dgm:spPr/>
      <dgm:t>
        <a:bodyPr/>
        <a:lstStyle/>
        <a:p>
          <a:endParaRPr lang="ru-RU"/>
        </a:p>
      </dgm:t>
    </dgm:pt>
    <dgm:pt modelId="{4ADFE23D-577A-46B1-90F7-F0C97D32F609}">
      <dgm:prSet phldrT="[Text]"/>
      <dgm:spPr/>
      <dgm:t>
        <a:bodyPr/>
        <a:lstStyle/>
        <a:p>
          <a:r>
            <a:rPr lang="en-US"/>
            <a:t>Instruction decode, register fetch</a:t>
          </a:r>
          <a:endParaRPr lang="ru-RU"/>
        </a:p>
      </dgm:t>
    </dgm:pt>
    <dgm:pt modelId="{A3B72A5A-5F85-4ECE-B52A-DC09CA55B74B}" type="parTrans" cxnId="{9195294C-75EB-4884-9318-BC7A29B9E8EC}">
      <dgm:prSet/>
      <dgm:spPr/>
      <dgm:t>
        <a:bodyPr/>
        <a:lstStyle/>
        <a:p>
          <a:endParaRPr lang="ru-RU"/>
        </a:p>
      </dgm:t>
    </dgm:pt>
    <dgm:pt modelId="{E0F1A830-1F77-40A1-8C46-D5A7BB78B53D}" type="sibTrans" cxnId="{9195294C-75EB-4884-9318-BC7A29B9E8EC}">
      <dgm:prSet/>
      <dgm:spPr/>
      <dgm:t>
        <a:bodyPr/>
        <a:lstStyle/>
        <a:p>
          <a:endParaRPr lang="ru-RU"/>
        </a:p>
      </dgm:t>
    </dgm:pt>
    <dgm:pt modelId="{C934BE67-FE61-42A7-94BA-4710EC389690}">
      <dgm:prSet phldrT="[Text]"/>
      <dgm:spPr/>
      <dgm:t>
        <a:bodyPr/>
        <a:lstStyle/>
        <a:p>
          <a:r>
            <a:rPr lang="en-US"/>
            <a:t>Execute</a:t>
          </a:r>
          <a:endParaRPr lang="ru-RU"/>
        </a:p>
      </dgm:t>
    </dgm:pt>
    <dgm:pt modelId="{B192B5CA-2C92-4D42-B11C-BBA90A0E1DF5}" type="parTrans" cxnId="{9BBE713B-08AF-4A6D-8DB6-890618D37F96}">
      <dgm:prSet/>
      <dgm:spPr/>
      <dgm:t>
        <a:bodyPr/>
        <a:lstStyle/>
        <a:p>
          <a:endParaRPr lang="ru-RU"/>
        </a:p>
      </dgm:t>
    </dgm:pt>
    <dgm:pt modelId="{C889CCE5-8E66-4329-8CC8-881EF2F5D804}" type="sibTrans" cxnId="{9BBE713B-08AF-4A6D-8DB6-890618D37F96}">
      <dgm:prSet/>
      <dgm:spPr/>
      <dgm:t>
        <a:bodyPr/>
        <a:lstStyle/>
        <a:p>
          <a:endParaRPr lang="ru-RU"/>
        </a:p>
      </dgm:t>
    </dgm:pt>
    <dgm:pt modelId="{DC0CAB5B-9D6E-4E88-AF50-A85D85D38A96}">
      <dgm:prSet phldrT="[Text]"/>
      <dgm:spPr/>
      <dgm:t>
        <a:bodyPr/>
        <a:lstStyle/>
        <a:p>
          <a:r>
            <a:rPr lang="en-US"/>
            <a:t>Memory access</a:t>
          </a:r>
          <a:endParaRPr lang="ru-RU"/>
        </a:p>
      </dgm:t>
    </dgm:pt>
    <dgm:pt modelId="{C1181987-1AAD-4368-9CA0-BBA60D82062F}" type="parTrans" cxnId="{E4CB064C-39A5-4CF2-AB15-07BDA8437E84}">
      <dgm:prSet/>
      <dgm:spPr/>
      <dgm:t>
        <a:bodyPr/>
        <a:lstStyle/>
        <a:p>
          <a:endParaRPr lang="ru-RU"/>
        </a:p>
      </dgm:t>
    </dgm:pt>
    <dgm:pt modelId="{6D394197-4E3B-46CF-9CE8-33485D93251E}" type="sibTrans" cxnId="{E4CB064C-39A5-4CF2-AB15-07BDA8437E84}">
      <dgm:prSet/>
      <dgm:spPr/>
      <dgm:t>
        <a:bodyPr/>
        <a:lstStyle/>
        <a:p>
          <a:endParaRPr lang="ru-RU"/>
        </a:p>
      </dgm:t>
    </dgm:pt>
    <dgm:pt modelId="{9F0CDDB8-1E58-4D35-AF56-EF84E7453E0B}">
      <dgm:prSet phldrT="[Text]"/>
      <dgm:spPr/>
      <dgm:t>
        <a:bodyPr/>
        <a:lstStyle/>
        <a:p>
          <a:r>
            <a:rPr lang="en-US"/>
            <a:t>Register write back</a:t>
          </a:r>
          <a:endParaRPr lang="ru-RU"/>
        </a:p>
      </dgm:t>
    </dgm:pt>
    <dgm:pt modelId="{ED1C159B-6A10-4C4A-8C26-4BFE596EC970}" type="parTrans" cxnId="{D4FEEC14-80AF-4700-910D-8DB86F578491}">
      <dgm:prSet/>
      <dgm:spPr/>
      <dgm:t>
        <a:bodyPr/>
        <a:lstStyle/>
        <a:p>
          <a:endParaRPr lang="ru-RU"/>
        </a:p>
      </dgm:t>
    </dgm:pt>
    <dgm:pt modelId="{B7C06902-F0AD-4FEE-BE40-E2002C3C984D}" type="sibTrans" cxnId="{D4FEEC14-80AF-4700-910D-8DB86F578491}">
      <dgm:prSet/>
      <dgm:spPr/>
      <dgm:t>
        <a:bodyPr/>
        <a:lstStyle/>
        <a:p>
          <a:endParaRPr lang="ru-RU"/>
        </a:p>
      </dgm:t>
    </dgm:pt>
    <dgm:pt modelId="{F3B77038-6F73-4158-B781-2B8BAA20B8ED}" type="pres">
      <dgm:prSet presAssocID="{F497BFB1-8E60-4DE6-8C19-99718F77739C}" presName="Name0" presStyleCnt="0">
        <dgm:presLayoutVars>
          <dgm:dir/>
          <dgm:resizeHandles val="exact"/>
        </dgm:presLayoutVars>
      </dgm:prSet>
      <dgm:spPr/>
    </dgm:pt>
    <dgm:pt modelId="{959D6914-C0D9-4E2D-84A4-7B2D64E62496}" type="pres">
      <dgm:prSet presAssocID="{B8A5BCF7-CBB4-4147-BBF4-DE0E91FA1326}" presName="node" presStyleLbl="node1" presStyleIdx="0" presStyleCnt="5">
        <dgm:presLayoutVars>
          <dgm:bulletEnabled val="1"/>
        </dgm:presLayoutVars>
      </dgm:prSet>
      <dgm:spPr/>
    </dgm:pt>
    <dgm:pt modelId="{08B1B28E-D111-4A4C-839F-2C3AA4391698}" type="pres">
      <dgm:prSet presAssocID="{BF98C931-FE27-49CD-A222-68F2817D0BC8}" presName="sibTrans" presStyleLbl="sibTrans2D1" presStyleIdx="0" presStyleCnt="4"/>
      <dgm:spPr/>
    </dgm:pt>
    <dgm:pt modelId="{E2CF8710-E963-4419-BB01-6C4ECEEF3424}" type="pres">
      <dgm:prSet presAssocID="{BF98C931-FE27-49CD-A222-68F2817D0BC8}" presName="connectorText" presStyleLbl="sibTrans2D1" presStyleIdx="0" presStyleCnt="4"/>
      <dgm:spPr/>
    </dgm:pt>
    <dgm:pt modelId="{1F22330F-D804-4DAD-9C4C-B627CAA006F6}" type="pres">
      <dgm:prSet presAssocID="{4ADFE23D-577A-46B1-90F7-F0C97D32F609}" presName="node" presStyleLbl="node1" presStyleIdx="1" presStyleCnt="5">
        <dgm:presLayoutVars>
          <dgm:bulletEnabled val="1"/>
        </dgm:presLayoutVars>
      </dgm:prSet>
      <dgm:spPr/>
    </dgm:pt>
    <dgm:pt modelId="{04A87758-D791-4D63-BB90-E5943EC05FEC}" type="pres">
      <dgm:prSet presAssocID="{E0F1A830-1F77-40A1-8C46-D5A7BB78B53D}" presName="sibTrans" presStyleLbl="sibTrans2D1" presStyleIdx="1" presStyleCnt="4"/>
      <dgm:spPr/>
    </dgm:pt>
    <dgm:pt modelId="{E2FA1058-3F37-40B8-8F8B-098AA4D8C1C6}" type="pres">
      <dgm:prSet presAssocID="{E0F1A830-1F77-40A1-8C46-D5A7BB78B53D}" presName="connectorText" presStyleLbl="sibTrans2D1" presStyleIdx="1" presStyleCnt="4"/>
      <dgm:spPr/>
    </dgm:pt>
    <dgm:pt modelId="{6DB60660-FAD9-42A4-A227-BC96B0931D20}" type="pres">
      <dgm:prSet presAssocID="{C934BE67-FE61-42A7-94BA-4710EC389690}" presName="node" presStyleLbl="node1" presStyleIdx="2" presStyleCnt="5">
        <dgm:presLayoutVars>
          <dgm:bulletEnabled val="1"/>
        </dgm:presLayoutVars>
      </dgm:prSet>
      <dgm:spPr/>
    </dgm:pt>
    <dgm:pt modelId="{6C96851F-4982-486F-B1E8-D0CCA8B928F9}" type="pres">
      <dgm:prSet presAssocID="{C889CCE5-8E66-4329-8CC8-881EF2F5D804}" presName="sibTrans" presStyleLbl="sibTrans2D1" presStyleIdx="2" presStyleCnt="4"/>
      <dgm:spPr/>
    </dgm:pt>
    <dgm:pt modelId="{ACFA775A-05EB-44B0-BF2D-DE186CF7A384}" type="pres">
      <dgm:prSet presAssocID="{C889CCE5-8E66-4329-8CC8-881EF2F5D804}" presName="connectorText" presStyleLbl="sibTrans2D1" presStyleIdx="2" presStyleCnt="4"/>
      <dgm:spPr/>
    </dgm:pt>
    <dgm:pt modelId="{C713E538-4890-43EA-99BD-AD92CAC90A6C}" type="pres">
      <dgm:prSet presAssocID="{DC0CAB5B-9D6E-4E88-AF50-A85D85D38A96}" presName="node" presStyleLbl="node1" presStyleIdx="3" presStyleCnt="5">
        <dgm:presLayoutVars>
          <dgm:bulletEnabled val="1"/>
        </dgm:presLayoutVars>
      </dgm:prSet>
      <dgm:spPr/>
    </dgm:pt>
    <dgm:pt modelId="{958576CB-E6A5-46D0-9552-BFCB7A6E1A78}" type="pres">
      <dgm:prSet presAssocID="{6D394197-4E3B-46CF-9CE8-33485D93251E}" presName="sibTrans" presStyleLbl="sibTrans2D1" presStyleIdx="3" presStyleCnt="4"/>
      <dgm:spPr/>
    </dgm:pt>
    <dgm:pt modelId="{EE80E165-E5A3-43CE-ACDF-6DC295621808}" type="pres">
      <dgm:prSet presAssocID="{6D394197-4E3B-46CF-9CE8-33485D93251E}" presName="connectorText" presStyleLbl="sibTrans2D1" presStyleIdx="3" presStyleCnt="4"/>
      <dgm:spPr/>
    </dgm:pt>
    <dgm:pt modelId="{9CCFA209-D49E-45D5-9580-064FA493C800}" type="pres">
      <dgm:prSet presAssocID="{9F0CDDB8-1E58-4D35-AF56-EF84E7453E0B}" presName="node" presStyleLbl="node1" presStyleIdx="4" presStyleCnt="5">
        <dgm:presLayoutVars>
          <dgm:bulletEnabled val="1"/>
        </dgm:presLayoutVars>
      </dgm:prSet>
      <dgm:spPr/>
    </dgm:pt>
  </dgm:ptLst>
  <dgm:cxnLst>
    <dgm:cxn modelId="{54D87C09-59A3-4E52-A1B9-F55209677C2E}" type="presOf" srcId="{BF98C931-FE27-49CD-A222-68F2817D0BC8}" destId="{08B1B28E-D111-4A4C-839F-2C3AA4391698}" srcOrd="0" destOrd="0" presId="urn:microsoft.com/office/officeart/2005/8/layout/process1"/>
    <dgm:cxn modelId="{5DE8E50E-A7F2-4306-8FD1-24FB9499ECFE}" type="presOf" srcId="{F497BFB1-8E60-4DE6-8C19-99718F77739C}" destId="{F3B77038-6F73-4158-B781-2B8BAA20B8ED}" srcOrd="0" destOrd="0" presId="urn:microsoft.com/office/officeart/2005/8/layout/process1"/>
    <dgm:cxn modelId="{D4FEEC14-80AF-4700-910D-8DB86F578491}" srcId="{F497BFB1-8E60-4DE6-8C19-99718F77739C}" destId="{9F0CDDB8-1E58-4D35-AF56-EF84E7453E0B}" srcOrd="4" destOrd="0" parTransId="{ED1C159B-6A10-4C4A-8C26-4BFE596EC970}" sibTransId="{B7C06902-F0AD-4FEE-BE40-E2002C3C984D}"/>
    <dgm:cxn modelId="{D9BBB125-A41B-4EC7-8AB2-FFC9C77210EC}" type="presOf" srcId="{DC0CAB5B-9D6E-4E88-AF50-A85D85D38A96}" destId="{C713E538-4890-43EA-99BD-AD92CAC90A6C}" srcOrd="0" destOrd="0" presId="urn:microsoft.com/office/officeart/2005/8/layout/process1"/>
    <dgm:cxn modelId="{9BBE713B-08AF-4A6D-8DB6-890618D37F96}" srcId="{F497BFB1-8E60-4DE6-8C19-99718F77739C}" destId="{C934BE67-FE61-42A7-94BA-4710EC389690}" srcOrd="2" destOrd="0" parTransId="{B192B5CA-2C92-4D42-B11C-BBA90A0E1DF5}" sibTransId="{C889CCE5-8E66-4329-8CC8-881EF2F5D804}"/>
    <dgm:cxn modelId="{ABFE5D43-9A84-41E3-8BC9-C654B9620CB0}" type="presOf" srcId="{4ADFE23D-577A-46B1-90F7-F0C97D32F609}" destId="{1F22330F-D804-4DAD-9C4C-B627CAA006F6}" srcOrd="0" destOrd="0" presId="urn:microsoft.com/office/officeart/2005/8/layout/process1"/>
    <dgm:cxn modelId="{40423466-DFAC-40B3-A38B-8F3E1357D9D9}" type="presOf" srcId="{E0F1A830-1F77-40A1-8C46-D5A7BB78B53D}" destId="{E2FA1058-3F37-40B8-8F8B-098AA4D8C1C6}" srcOrd="1" destOrd="0" presId="urn:microsoft.com/office/officeart/2005/8/layout/process1"/>
    <dgm:cxn modelId="{E4CB064C-39A5-4CF2-AB15-07BDA8437E84}" srcId="{F497BFB1-8E60-4DE6-8C19-99718F77739C}" destId="{DC0CAB5B-9D6E-4E88-AF50-A85D85D38A96}" srcOrd="3" destOrd="0" parTransId="{C1181987-1AAD-4368-9CA0-BBA60D82062F}" sibTransId="{6D394197-4E3B-46CF-9CE8-33485D93251E}"/>
    <dgm:cxn modelId="{9195294C-75EB-4884-9318-BC7A29B9E8EC}" srcId="{F497BFB1-8E60-4DE6-8C19-99718F77739C}" destId="{4ADFE23D-577A-46B1-90F7-F0C97D32F609}" srcOrd="1" destOrd="0" parTransId="{A3B72A5A-5F85-4ECE-B52A-DC09CA55B74B}" sibTransId="{E0F1A830-1F77-40A1-8C46-D5A7BB78B53D}"/>
    <dgm:cxn modelId="{22FAC66D-2F2B-48FB-B477-409F109B4B4F}" type="presOf" srcId="{C934BE67-FE61-42A7-94BA-4710EC389690}" destId="{6DB60660-FAD9-42A4-A227-BC96B0931D20}" srcOrd="0" destOrd="0" presId="urn:microsoft.com/office/officeart/2005/8/layout/process1"/>
    <dgm:cxn modelId="{342E1172-B788-4A06-9B63-B0EB36051440}" type="presOf" srcId="{C889CCE5-8E66-4329-8CC8-881EF2F5D804}" destId="{ACFA775A-05EB-44B0-BF2D-DE186CF7A384}" srcOrd="1" destOrd="0" presId="urn:microsoft.com/office/officeart/2005/8/layout/process1"/>
    <dgm:cxn modelId="{A28CBF53-344E-45B8-9FB3-4A28FCBB4565}" type="presOf" srcId="{6D394197-4E3B-46CF-9CE8-33485D93251E}" destId="{958576CB-E6A5-46D0-9552-BFCB7A6E1A78}" srcOrd="0" destOrd="0" presId="urn:microsoft.com/office/officeart/2005/8/layout/process1"/>
    <dgm:cxn modelId="{EF8CCF8A-9C57-405A-B4FE-7DF6C4902E7B}" type="presOf" srcId="{9F0CDDB8-1E58-4D35-AF56-EF84E7453E0B}" destId="{9CCFA209-D49E-45D5-9580-064FA493C800}" srcOrd="0" destOrd="0" presId="urn:microsoft.com/office/officeart/2005/8/layout/process1"/>
    <dgm:cxn modelId="{55AB17A6-5E4C-482C-9E3F-F61910B27AE8}" type="presOf" srcId="{BF98C931-FE27-49CD-A222-68F2817D0BC8}" destId="{E2CF8710-E963-4419-BB01-6C4ECEEF3424}" srcOrd="1" destOrd="0" presId="urn:microsoft.com/office/officeart/2005/8/layout/process1"/>
    <dgm:cxn modelId="{889DB7C3-0BF3-423A-A921-01F22D21D90E}" srcId="{F497BFB1-8E60-4DE6-8C19-99718F77739C}" destId="{B8A5BCF7-CBB4-4147-BBF4-DE0E91FA1326}" srcOrd="0" destOrd="0" parTransId="{5DF96D97-4085-40B5-9FD3-06A9C5634B3F}" sibTransId="{BF98C931-FE27-49CD-A222-68F2817D0BC8}"/>
    <dgm:cxn modelId="{CC47BECC-2192-43CF-9C75-B8B720B4FFFD}" type="presOf" srcId="{B8A5BCF7-CBB4-4147-BBF4-DE0E91FA1326}" destId="{959D6914-C0D9-4E2D-84A4-7B2D64E62496}" srcOrd="0" destOrd="0" presId="urn:microsoft.com/office/officeart/2005/8/layout/process1"/>
    <dgm:cxn modelId="{229FA8F4-3AAA-4151-9204-28D60A2D9815}" type="presOf" srcId="{C889CCE5-8E66-4329-8CC8-881EF2F5D804}" destId="{6C96851F-4982-486F-B1E8-D0CCA8B928F9}" srcOrd="0" destOrd="0" presId="urn:microsoft.com/office/officeart/2005/8/layout/process1"/>
    <dgm:cxn modelId="{1D4E04F8-2347-4E17-8DCD-3C9C9496635D}" type="presOf" srcId="{E0F1A830-1F77-40A1-8C46-D5A7BB78B53D}" destId="{04A87758-D791-4D63-BB90-E5943EC05FEC}" srcOrd="0" destOrd="0" presId="urn:microsoft.com/office/officeart/2005/8/layout/process1"/>
    <dgm:cxn modelId="{67174AF8-D720-43DB-BDB5-2CDA172ED9BB}" type="presOf" srcId="{6D394197-4E3B-46CF-9CE8-33485D93251E}" destId="{EE80E165-E5A3-43CE-ACDF-6DC295621808}" srcOrd="1" destOrd="0" presId="urn:microsoft.com/office/officeart/2005/8/layout/process1"/>
    <dgm:cxn modelId="{0936F319-2546-4958-9C91-C2C4C9CF0E83}" type="presParOf" srcId="{F3B77038-6F73-4158-B781-2B8BAA20B8ED}" destId="{959D6914-C0D9-4E2D-84A4-7B2D64E62496}" srcOrd="0" destOrd="0" presId="urn:microsoft.com/office/officeart/2005/8/layout/process1"/>
    <dgm:cxn modelId="{4A5CB37A-D6F6-4BF8-8ABD-A97DB5C11AD9}" type="presParOf" srcId="{F3B77038-6F73-4158-B781-2B8BAA20B8ED}" destId="{08B1B28E-D111-4A4C-839F-2C3AA4391698}" srcOrd="1" destOrd="0" presId="urn:microsoft.com/office/officeart/2005/8/layout/process1"/>
    <dgm:cxn modelId="{DC1B7A9E-4A26-4514-A228-9DAFB7BC8DA6}" type="presParOf" srcId="{08B1B28E-D111-4A4C-839F-2C3AA4391698}" destId="{E2CF8710-E963-4419-BB01-6C4ECEEF3424}" srcOrd="0" destOrd="0" presId="urn:microsoft.com/office/officeart/2005/8/layout/process1"/>
    <dgm:cxn modelId="{627CE88D-16F1-4EEA-B32E-F0411B5074B9}" type="presParOf" srcId="{F3B77038-6F73-4158-B781-2B8BAA20B8ED}" destId="{1F22330F-D804-4DAD-9C4C-B627CAA006F6}" srcOrd="2" destOrd="0" presId="urn:microsoft.com/office/officeart/2005/8/layout/process1"/>
    <dgm:cxn modelId="{6354E8D2-5588-4CEA-8F5F-E52AC05A301B}" type="presParOf" srcId="{F3B77038-6F73-4158-B781-2B8BAA20B8ED}" destId="{04A87758-D791-4D63-BB90-E5943EC05FEC}" srcOrd="3" destOrd="0" presId="urn:microsoft.com/office/officeart/2005/8/layout/process1"/>
    <dgm:cxn modelId="{2C6726CD-4E11-4922-8FB2-BD90E9606B18}" type="presParOf" srcId="{04A87758-D791-4D63-BB90-E5943EC05FEC}" destId="{E2FA1058-3F37-40B8-8F8B-098AA4D8C1C6}" srcOrd="0" destOrd="0" presId="urn:microsoft.com/office/officeart/2005/8/layout/process1"/>
    <dgm:cxn modelId="{6AFC12BD-E5FB-4856-89A4-C11D3C3B7336}" type="presParOf" srcId="{F3B77038-6F73-4158-B781-2B8BAA20B8ED}" destId="{6DB60660-FAD9-42A4-A227-BC96B0931D20}" srcOrd="4" destOrd="0" presId="urn:microsoft.com/office/officeart/2005/8/layout/process1"/>
    <dgm:cxn modelId="{A6E30920-EEAC-498B-AF56-4F9B7E286C7C}" type="presParOf" srcId="{F3B77038-6F73-4158-B781-2B8BAA20B8ED}" destId="{6C96851F-4982-486F-B1E8-D0CCA8B928F9}" srcOrd="5" destOrd="0" presId="urn:microsoft.com/office/officeart/2005/8/layout/process1"/>
    <dgm:cxn modelId="{1F33D4DB-26DD-441C-A4E0-27B6E442D979}" type="presParOf" srcId="{6C96851F-4982-486F-B1E8-D0CCA8B928F9}" destId="{ACFA775A-05EB-44B0-BF2D-DE186CF7A384}" srcOrd="0" destOrd="0" presId="urn:microsoft.com/office/officeart/2005/8/layout/process1"/>
    <dgm:cxn modelId="{FEB9C3C7-73E4-49B8-8ED0-221E15C8F768}" type="presParOf" srcId="{F3B77038-6F73-4158-B781-2B8BAA20B8ED}" destId="{C713E538-4890-43EA-99BD-AD92CAC90A6C}" srcOrd="6" destOrd="0" presId="urn:microsoft.com/office/officeart/2005/8/layout/process1"/>
    <dgm:cxn modelId="{E7C16034-17A2-4CAE-9320-87D9C58ED369}" type="presParOf" srcId="{F3B77038-6F73-4158-B781-2B8BAA20B8ED}" destId="{958576CB-E6A5-46D0-9552-BFCB7A6E1A78}" srcOrd="7" destOrd="0" presId="urn:microsoft.com/office/officeart/2005/8/layout/process1"/>
    <dgm:cxn modelId="{262F3C09-BAA7-403A-A06D-CA573DBE1E67}" type="presParOf" srcId="{958576CB-E6A5-46D0-9552-BFCB7A6E1A78}" destId="{EE80E165-E5A3-43CE-ACDF-6DC295621808}" srcOrd="0" destOrd="0" presId="urn:microsoft.com/office/officeart/2005/8/layout/process1"/>
    <dgm:cxn modelId="{AAD56AC4-315F-41C7-AAB2-EE7F99EFD4AB}" type="presParOf" srcId="{F3B77038-6F73-4158-B781-2B8BAA20B8ED}" destId="{9CCFA209-D49E-45D5-9580-064FA493C8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D6914-C0D9-4E2D-84A4-7B2D64E62496}">
      <dsp:nvSpPr>
        <dsp:cNvPr id="0" name=""/>
        <dsp:cNvSpPr/>
      </dsp:nvSpPr>
      <dsp:spPr>
        <a:xfrm>
          <a:off x="4820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fetch</a:t>
          </a:r>
          <a:endParaRPr lang="ru-RU" sz="1800" kern="1200"/>
        </a:p>
      </dsp:txBody>
      <dsp:txXfrm>
        <a:off x="33544" y="569294"/>
        <a:ext cx="1436949" cy="923250"/>
      </dsp:txXfrm>
    </dsp:sp>
    <dsp:sp modelId="{08B1B28E-D111-4A4C-839F-2C3AA4391698}">
      <dsp:nvSpPr>
        <dsp:cNvPr id="0" name=""/>
        <dsp:cNvSpPr/>
      </dsp:nvSpPr>
      <dsp:spPr>
        <a:xfrm>
          <a:off x="1648657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shade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648657" y="919736"/>
        <a:ext cx="221768" cy="222366"/>
      </dsp:txXfrm>
    </dsp:sp>
    <dsp:sp modelId="{1F22330F-D804-4DAD-9C4C-B627CAA006F6}">
      <dsp:nvSpPr>
        <dsp:cNvPr id="0" name=""/>
        <dsp:cNvSpPr/>
      </dsp:nvSpPr>
      <dsp:spPr>
        <a:xfrm>
          <a:off x="2096976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1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decode, register fetch</a:t>
          </a:r>
          <a:endParaRPr lang="ru-RU" sz="1800" kern="1200"/>
        </a:p>
      </dsp:txBody>
      <dsp:txXfrm>
        <a:off x="2125700" y="569294"/>
        <a:ext cx="1436949" cy="923250"/>
      </dsp:txXfrm>
    </dsp:sp>
    <dsp:sp modelId="{04A87758-D791-4D63-BB90-E5943EC05FEC}">
      <dsp:nvSpPr>
        <dsp:cNvPr id="0" name=""/>
        <dsp:cNvSpPr/>
      </dsp:nvSpPr>
      <dsp:spPr>
        <a:xfrm>
          <a:off x="3740813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33437"/>
                <a:satOff val="-5521"/>
                <a:lumOff val="11823"/>
                <a:alphaOff val="0"/>
              </a:schemeClr>
            </a:gs>
            <a:gs pos="90000">
              <a:schemeClr val="accent4">
                <a:shade val="90000"/>
                <a:hueOff val="133437"/>
                <a:satOff val="-5521"/>
                <a:lumOff val="11823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133437"/>
                <a:satOff val="-5521"/>
                <a:lumOff val="11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740813" y="919736"/>
        <a:ext cx="221768" cy="222366"/>
      </dsp:txXfrm>
    </dsp:sp>
    <dsp:sp modelId="{6DB60660-FAD9-42A4-A227-BC96B0931D20}">
      <dsp:nvSpPr>
        <dsp:cNvPr id="0" name=""/>
        <dsp:cNvSpPr/>
      </dsp:nvSpPr>
      <dsp:spPr>
        <a:xfrm>
          <a:off x="4189132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2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  <a:endParaRPr lang="ru-RU" sz="1800" kern="1200"/>
        </a:p>
      </dsp:txBody>
      <dsp:txXfrm>
        <a:off x="4217856" y="569294"/>
        <a:ext cx="1436949" cy="923250"/>
      </dsp:txXfrm>
    </dsp:sp>
    <dsp:sp modelId="{6C96851F-4982-486F-B1E8-D0CCA8B928F9}">
      <dsp:nvSpPr>
        <dsp:cNvPr id="0" name=""/>
        <dsp:cNvSpPr/>
      </dsp:nvSpPr>
      <dsp:spPr>
        <a:xfrm>
          <a:off x="5832969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66874"/>
                <a:satOff val="-11043"/>
                <a:lumOff val="23645"/>
                <a:alphaOff val="0"/>
              </a:schemeClr>
            </a:gs>
            <a:gs pos="90000">
              <a:schemeClr val="accent4">
                <a:shade val="90000"/>
                <a:hueOff val="266874"/>
                <a:satOff val="-11043"/>
                <a:lumOff val="23645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266874"/>
                <a:satOff val="-11043"/>
                <a:lumOff val="2364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5832969" y="919736"/>
        <a:ext cx="221768" cy="222366"/>
      </dsp:txXfrm>
    </dsp:sp>
    <dsp:sp modelId="{C713E538-4890-43EA-99BD-AD92CAC90A6C}">
      <dsp:nvSpPr>
        <dsp:cNvPr id="0" name=""/>
        <dsp:cNvSpPr/>
      </dsp:nvSpPr>
      <dsp:spPr>
        <a:xfrm>
          <a:off x="6281289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3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Memory access</a:t>
          </a:r>
          <a:endParaRPr lang="ru-RU" sz="1800" kern="1200"/>
        </a:p>
      </dsp:txBody>
      <dsp:txXfrm>
        <a:off x="6310013" y="569294"/>
        <a:ext cx="1436949" cy="923250"/>
      </dsp:txXfrm>
    </dsp:sp>
    <dsp:sp modelId="{958576CB-E6A5-46D0-9552-BFCB7A6E1A78}">
      <dsp:nvSpPr>
        <dsp:cNvPr id="0" name=""/>
        <dsp:cNvSpPr/>
      </dsp:nvSpPr>
      <dsp:spPr>
        <a:xfrm>
          <a:off x="7925125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00312"/>
                <a:satOff val="-16564"/>
                <a:lumOff val="35468"/>
                <a:alphaOff val="0"/>
              </a:schemeClr>
            </a:gs>
            <a:gs pos="90000">
              <a:schemeClr val="accent4">
                <a:shade val="90000"/>
                <a:hueOff val="400312"/>
                <a:satOff val="-16564"/>
                <a:lumOff val="35468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400312"/>
                <a:satOff val="-16564"/>
                <a:lumOff val="354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7925125" y="919736"/>
        <a:ext cx="221768" cy="222366"/>
      </dsp:txXfrm>
    </dsp:sp>
    <dsp:sp modelId="{9CCFA209-D49E-45D5-9580-064FA493C800}">
      <dsp:nvSpPr>
        <dsp:cNvPr id="0" name=""/>
        <dsp:cNvSpPr/>
      </dsp:nvSpPr>
      <dsp:spPr>
        <a:xfrm>
          <a:off x="8373445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4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 write back</a:t>
          </a:r>
          <a:endParaRPr lang="ru-RU" sz="1800" kern="1200"/>
        </a:p>
      </dsp:txBody>
      <dsp:txXfrm>
        <a:off x="8402169" y="569294"/>
        <a:ext cx="1436949" cy="92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D6914-C0D9-4E2D-84A4-7B2D64E62496}">
      <dsp:nvSpPr>
        <dsp:cNvPr id="0" name=""/>
        <dsp:cNvSpPr/>
      </dsp:nvSpPr>
      <dsp:spPr>
        <a:xfrm>
          <a:off x="4820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fetch</a:t>
          </a:r>
          <a:endParaRPr lang="ru-RU" sz="1800" kern="1200"/>
        </a:p>
      </dsp:txBody>
      <dsp:txXfrm>
        <a:off x="33544" y="569294"/>
        <a:ext cx="1436949" cy="923250"/>
      </dsp:txXfrm>
    </dsp:sp>
    <dsp:sp modelId="{08B1B28E-D111-4A4C-839F-2C3AA4391698}">
      <dsp:nvSpPr>
        <dsp:cNvPr id="0" name=""/>
        <dsp:cNvSpPr/>
      </dsp:nvSpPr>
      <dsp:spPr>
        <a:xfrm>
          <a:off x="1648657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shade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648657" y="919736"/>
        <a:ext cx="221768" cy="222366"/>
      </dsp:txXfrm>
    </dsp:sp>
    <dsp:sp modelId="{1F22330F-D804-4DAD-9C4C-B627CAA006F6}">
      <dsp:nvSpPr>
        <dsp:cNvPr id="0" name=""/>
        <dsp:cNvSpPr/>
      </dsp:nvSpPr>
      <dsp:spPr>
        <a:xfrm>
          <a:off x="2096976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1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decode, register fetch</a:t>
          </a:r>
          <a:endParaRPr lang="ru-RU" sz="1800" kern="1200"/>
        </a:p>
      </dsp:txBody>
      <dsp:txXfrm>
        <a:off x="2125700" y="569294"/>
        <a:ext cx="1436949" cy="923250"/>
      </dsp:txXfrm>
    </dsp:sp>
    <dsp:sp modelId="{04A87758-D791-4D63-BB90-E5943EC05FEC}">
      <dsp:nvSpPr>
        <dsp:cNvPr id="0" name=""/>
        <dsp:cNvSpPr/>
      </dsp:nvSpPr>
      <dsp:spPr>
        <a:xfrm>
          <a:off x="3740813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33437"/>
                <a:satOff val="-5521"/>
                <a:lumOff val="11823"/>
                <a:alphaOff val="0"/>
              </a:schemeClr>
            </a:gs>
            <a:gs pos="90000">
              <a:schemeClr val="accent4">
                <a:shade val="90000"/>
                <a:hueOff val="133437"/>
                <a:satOff val="-5521"/>
                <a:lumOff val="11823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133437"/>
                <a:satOff val="-5521"/>
                <a:lumOff val="11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740813" y="919736"/>
        <a:ext cx="221768" cy="222366"/>
      </dsp:txXfrm>
    </dsp:sp>
    <dsp:sp modelId="{6DB60660-FAD9-42A4-A227-BC96B0931D20}">
      <dsp:nvSpPr>
        <dsp:cNvPr id="0" name=""/>
        <dsp:cNvSpPr/>
      </dsp:nvSpPr>
      <dsp:spPr>
        <a:xfrm>
          <a:off x="4189132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2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  <a:endParaRPr lang="ru-RU" sz="1800" kern="1200"/>
        </a:p>
      </dsp:txBody>
      <dsp:txXfrm>
        <a:off x="4217856" y="569294"/>
        <a:ext cx="1436949" cy="923250"/>
      </dsp:txXfrm>
    </dsp:sp>
    <dsp:sp modelId="{6C96851F-4982-486F-B1E8-D0CCA8B928F9}">
      <dsp:nvSpPr>
        <dsp:cNvPr id="0" name=""/>
        <dsp:cNvSpPr/>
      </dsp:nvSpPr>
      <dsp:spPr>
        <a:xfrm>
          <a:off x="5832969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66874"/>
                <a:satOff val="-11043"/>
                <a:lumOff val="23645"/>
                <a:alphaOff val="0"/>
              </a:schemeClr>
            </a:gs>
            <a:gs pos="90000">
              <a:schemeClr val="accent4">
                <a:shade val="90000"/>
                <a:hueOff val="266874"/>
                <a:satOff val="-11043"/>
                <a:lumOff val="23645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266874"/>
                <a:satOff val="-11043"/>
                <a:lumOff val="2364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5832969" y="919736"/>
        <a:ext cx="221768" cy="222366"/>
      </dsp:txXfrm>
    </dsp:sp>
    <dsp:sp modelId="{C713E538-4890-43EA-99BD-AD92CAC90A6C}">
      <dsp:nvSpPr>
        <dsp:cNvPr id="0" name=""/>
        <dsp:cNvSpPr/>
      </dsp:nvSpPr>
      <dsp:spPr>
        <a:xfrm>
          <a:off x="6281289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3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Memory access</a:t>
          </a:r>
          <a:endParaRPr lang="ru-RU" sz="1800" kern="1200"/>
        </a:p>
      </dsp:txBody>
      <dsp:txXfrm>
        <a:off x="6310013" y="569294"/>
        <a:ext cx="1436949" cy="923250"/>
      </dsp:txXfrm>
    </dsp:sp>
    <dsp:sp modelId="{958576CB-E6A5-46D0-9552-BFCB7A6E1A78}">
      <dsp:nvSpPr>
        <dsp:cNvPr id="0" name=""/>
        <dsp:cNvSpPr/>
      </dsp:nvSpPr>
      <dsp:spPr>
        <a:xfrm>
          <a:off x="7925125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00312"/>
                <a:satOff val="-16564"/>
                <a:lumOff val="35468"/>
                <a:alphaOff val="0"/>
              </a:schemeClr>
            </a:gs>
            <a:gs pos="90000">
              <a:schemeClr val="accent4">
                <a:shade val="90000"/>
                <a:hueOff val="400312"/>
                <a:satOff val="-16564"/>
                <a:lumOff val="35468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400312"/>
                <a:satOff val="-16564"/>
                <a:lumOff val="354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7925125" y="919736"/>
        <a:ext cx="221768" cy="222366"/>
      </dsp:txXfrm>
    </dsp:sp>
    <dsp:sp modelId="{9CCFA209-D49E-45D5-9580-064FA493C800}">
      <dsp:nvSpPr>
        <dsp:cNvPr id="0" name=""/>
        <dsp:cNvSpPr/>
      </dsp:nvSpPr>
      <dsp:spPr>
        <a:xfrm>
          <a:off x="8373445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4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 write back</a:t>
          </a:r>
          <a:endParaRPr lang="ru-RU" sz="1800" kern="1200"/>
        </a:p>
      </dsp:txBody>
      <dsp:txXfrm>
        <a:off x="8402169" y="569294"/>
        <a:ext cx="1436949" cy="92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ware.intel.com/en-us/articles/intel-sd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8B24-922A-427A-BDE3-387C1F0EE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real world </a:t>
            </a:r>
            <a:r>
              <a:rPr lang="en-US">
                <a:solidFill>
                  <a:srgbClr val="0000FF"/>
                </a:solidFill>
              </a:rPr>
              <a:t>C</a:t>
            </a:r>
            <a:endParaRPr lang="ru-RU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B5BFB-C47A-40B8-AA33-8862FCCB0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Язык программирования </a:t>
            </a:r>
            <a:r>
              <a:rPr lang="en-US"/>
              <a:t>C </a:t>
            </a:r>
            <a:r>
              <a:rPr lang="ru-RU"/>
              <a:t>в реальном мире. Конвейер микропроцессора. Предсказания переходов. Промахи по памяти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D1119B9-2351-45BD-AC6D-6C886683D3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D1119B9-2351-45BD-AC6D-6C886683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2A1A6D-E56C-4E69-9C7F-B594CC8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F42B88-68CD-4077-BCBC-E4A3252B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стало в несколько раз лучше</a:t>
            </a:r>
          </a:p>
          <a:p>
            <a:r>
              <a:rPr lang="ru-RU"/>
              <a:t>Должны ли мы рассматривать возможность делать такого рода оптимизации?</a:t>
            </a:r>
          </a:p>
          <a:p>
            <a:r>
              <a:rPr lang="ru-RU"/>
              <a:t>Не опасно ли их 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345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B9F8-A35B-4F2D-B961-6CBC96FF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Загадочная проблема </a:t>
            </a:r>
            <a:r>
              <a:rPr lang="en-US"/>
              <a:t>#</a:t>
            </a:r>
            <a:r>
              <a:rPr lang="en-US">
                <a:latin typeface="Consolas" panose="020B0609020204030204" pitchFamily="49" charset="0"/>
              </a:rPr>
              <a:t>2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DE53-F91A-4875-8066-51765532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2450"/>
          </a:xfrm>
        </p:spPr>
        <p:txBody>
          <a:bodyPr>
            <a:normAutofit/>
          </a:bodyPr>
          <a:lstStyle/>
          <a:p>
            <a:r>
              <a:rPr lang="ru-RU"/>
              <a:t>Следующий код вычисляет сумму элементов двумерного массива</a:t>
            </a:r>
          </a:p>
          <a:p>
            <a:pPr marL="45720" indent="0">
              <a:buNone/>
            </a:pP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Он начинает работать в несколько раз (!) быстрее, если переставить местами циклы</a:t>
            </a:r>
          </a:p>
          <a:p>
            <a:pPr marL="45720" indent="0">
              <a:buNone/>
            </a:pP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/>
          </a:p>
          <a:p>
            <a:r>
              <a:rPr lang="ru-RU"/>
              <a:t>Почему? Ответ будет долгий.</a:t>
            </a:r>
          </a:p>
        </p:txBody>
      </p:sp>
    </p:spTree>
    <p:extLst>
      <p:ext uri="{BB962C8B-B14F-4D97-AF65-F5344CB8AC3E}">
        <p14:creationId xmlns:p14="http://schemas.microsoft.com/office/powerpoint/2010/main" val="195764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682C-DACC-40A9-BF3D-E64AE8EA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Память с произвольным доступом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19F2-DE4E-4794-B050-12A88E4B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Грубо можно классифицировать память на статическую и динамическую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47A51-76E1-4AF0-AA83-8DA75C47F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t="13704" r="19268" b="19486"/>
          <a:stretch/>
        </p:blipFill>
        <p:spPr>
          <a:xfrm>
            <a:off x="1485899" y="2715650"/>
            <a:ext cx="3400425" cy="2722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AC6A6-8607-4F2F-8C05-699DD2E8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00" y="2647949"/>
            <a:ext cx="38100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F8064-2585-4A87-B8F7-A39E80B36D98}"/>
              </a:ext>
            </a:extLst>
          </p:cNvPr>
          <p:cNvSpPr txBox="1"/>
          <p:nvPr/>
        </p:nvSpPr>
        <p:spPr>
          <a:xfrm>
            <a:off x="1485899" y="5634333"/>
            <a:ext cx="3143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/>
              <a:t>Ячейка </a:t>
            </a:r>
            <a:r>
              <a:rPr lang="en-US" sz="2200"/>
              <a:t>Dynamic RAM</a:t>
            </a:r>
            <a:endParaRPr lang="ru-RU" sz="2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F2D55-D99A-437B-90E9-1E2C693A1232}"/>
              </a:ext>
            </a:extLst>
          </p:cNvPr>
          <p:cNvSpPr txBox="1"/>
          <p:nvPr/>
        </p:nvSpPr>
        <p:spPr>
          <a:xfrm>
            <a:off x="6981824" y="5639391"/>
            <a:ext cx="3143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/>
              <a:t>Ячейка </a:t>
            </a:r>
            <a:r>
              <a:rPr lang="en-US" sz="2200"/>
              <a:t>Static RAM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338080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277-925D-44D1-9041-480864D8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Память с произвольным доступом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E7F1-8640-4322-ABBB-B0290559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924300" cy="4191000"/>
          </a:xfrm>
        </p:spPr>
        <p:txBody>
          <a:bodyPr/>
          <a:lstStyle/>
          <a:p>
            <a:r>
              <a:rPr lang="ru-RU"/>
              <a:t>Статическая память быстрее, но намного дороже. Поэтому то, что мы называем "оперативкой" это обычно </a:t>
            </a:r>
            <a:r>
              <a:rPr lang="en-US"/>
              <a:t>DRAM</a:t>
            </a:r>
          </a:p>
          <a:p>
            <a:r>
              <a:rPr lang="ru-RU"/>
              <a:t>В современных условиях это </a:t>
            </a:r>
            <a:r>
              <a:rPr lang="en-US"/>
              <a:t>DDR, </a:t>
            </a:r>
            <a:r>
              <a:rPr lang="ru-RU"/>
              <a:t>реже </a:t>
            </a:r>
            <a:r>
              <a:rPr lang="en-US"/>
              <a:t>SDR</a:t>
            </a:r>
          </a:p>
          <a:p>
            <a:r>
              <a:rPr lang="en-US"/>
              <a:t>SRAM </a:t>
            </a:r>
            <a:r>
              <a:rPr lang="ru-RU"/>
              <a:t>используется, чтобы </a:t>
            </a:r>
            <a:r>
              <a:rPr lang="ru-RU">
                <a:solidFill>
                  <a:srgbClr val="0000FF"/>
                </a:solidFill>
              </a:rPr>
              <a:t>кешировать</a:t>
            </a:r>
            <a:r>
              <a:rPr lang="ru-RU"/>
              <a:t> недалеко от процессора часто используемые данные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54D15-A3D8-4F96-A910-F40E64F8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965960"/>
            <a:ext cx="6776331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2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1C15-DF8D-49B0-96EB-5740F1D8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Иерархия памяти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F4F488-7D10-4F61-B976-AFC7BE3D9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63476"/>
              </p:ext>
            </p:extLst>
          </p:nvPr>
        </p:nvGraphicFramePr>
        <p:xfrm>
          <a:off x="1143000" y="2148841"/>
          <a:ext cx="10210801" cy="2743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20427">
                  <a:extLst>
                    <a:ext uri="{9D8B030D-6E8A-4147-A177-3AD203B41FA5}">
                      <a16:colId xmlns:a16="http://schemas.microsoft.com/office/drawing/2014/main" val="789964263"/>
                    </a:ext>
                  </a:extLst>
                </a:gridCol>
                <a:gridCol w="3795187">
                  <a:extLst>
                    <a:ext uri="{9D8B030D-6E8A-4147-A177-3AD203B41FA5}">
                      <a16:colId xmlns:a16="http://schemas.microsoft.com/office/drawing/2014/main" val="281588820"/>
                    </a:ext>
                  </a:extLst>
                </a:gridCol>
                <a:gridCol w="3795187">
                  <a:extLst>
                    <a:ext uri="{9D8B030D-6E8A-4147-A177-3AD203B41FA5}">
                      <a16:colId xmlns:a16="http://schemas.microsoft.com/office/drawing/2014/main" val="120798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Вид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Примерное время доступа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Примерный размер</a:t>
                      </a:r>
                      <a:r>
                        <a:rPr lang="en-US" sz="2400"/>
                        <a:t>*</a:t>
                      </a:r>
                      <a:endParaRPr lang="ru-R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2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0.5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256 Kb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3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7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 Mb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9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20 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8 Mb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0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RAM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100 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8 Gb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5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HDD</a:t>
                      </a:r>
                      <a:r>
                        <a:rPr lang="ru-RU" sz="2400"/>
                        <a:t> (считать </a:t>
                      </a:r>
                      <a:r>
                        <a:rPr lang="ru-RU" sz="240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Kb</a:t>
                      </a:r>
                      <a:r>
                        <a:rPr lang="ru-RU" sz="2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150000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 Tb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662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CC0AC81-1CCC-470C-A450-A471DBE627B1}"/>
              </a:ext>
            </a:extLst>
          </p:cNvPr>
          <p:cNvSpPr/>
          <p:nvPr/>
        </p:nvSpPr>
        <p:spPr>
          <a:xfrm>
            <a:off x="9098281" y="6248400"/>
            <a:ext cx="2988944" cy="38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*</a:t>
            </a:r>
            <a:r>
              <a:rPr lang="ru-RU"/>
              <a:t>для </a:t>
            </a:r>
            <a:r>
              <a:rPr lang="en-US"/>
              <a:t>coffee lake, </a:t>
            </a:r>
            <a:r>
              <a:rPr lang="en-US">
                <a:latin typeface="Consolas" panose="020B0609020204030204" pitchFamily="49" charset="0"/>
              </a:rPr>
              <a:t>i5-8300H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011A8-B671-4363-B1E8-7E630ECB89E2}"/>
              </a:ext>
            </a:extLst>
          </p:cNvPr>
          <p:cNvSpPr txBox="1"/>
          <p:nvPr/>
        </p:nvSpPr>
        <p:spPr>
          <a:xfrm>
            <a:off x="1143000" y="523875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Цена одного </a:t>
            </a:r>
            <a:r>
              <a:rPr lang="en-US" sz="2400"/>
              <a:t>branch mispredict </a:t>
            </a:r>
            <a:r>
              <a:rPr lang="ru-RU" sz="2400"/>
              <a:t>приблизительно равна</a:t>
            </a:r>
            <a:r>
              <a:rPr lang="en-US" sz="2400"/>
              <a:t> </a:t>
            </a:r>
            <a:r>
              <a:rPr lang="ru-RU" sz="2400"/>
              <a:t>цене одного </a:t>
            </a:r>
            <a:r>
              <a:rPr lang="en-US" sz="2400"/>
              <a:t>cache miss </a:t>
            </a:r>
            <a:r>
              <a:rPr lang="ru-RU" sz="2400"/>
              <a:t>с обращением в </a:t>
            </a:r>
            <a:r>
              <a:rPr lang="en-US" sz="2400"/>
              <a:t>L</a:t>
            </a:r>
            <a:r>
              <a:rPr lang="en-US" sz="2400">
                <a:latin typeface="Consolas" panose="020B0609020204030204" pitchFamily="49" charset="0"/>
              </a:rPr>
              <a:t>2</a:t>
            </a: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8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CE15-9074-43EE-84D3-B802BAB3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Локальность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F0B2-D86E-4A9A-AE63-367EF9C0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33240"/>
          </a:xfrm>
        </p:spPr>
        <p:txBody>
          <a:bodyPr>
            <a:normAutofit/>
          </a:bodyPr>
          <a:lstStyle/>
          <a:p>
            <a:r>
              <a:rPr lang="ru-RU"/>
              <a:t>Теперь загадка развеивается. Двумерные массивы лежат в памяти непрерывным куском</a:t>
            </a:r>
          </a:p>
          <a:p>
            <a:pPr marL="45720" indent="0">
              <a:buNone/>
            </a:pPr>
            <a:endParaRPr lang="en-US"/>
          </a:p>
          <a:p>
            <a:endParaRPr lang="en-US"/>
          </a:p>
          <a:p>
            <a:r>
              <a:rPr lang="ru-RU"/>
              <a:t>Следующий цикл обращается</a:t>
            </a:r>
            <a:r>
              <a:rPr lang="en-US"/>
              <a:t> </a:t>
            </a:r>
            <a:r>
              <a:rPr lang="ru-RU"/>
              <a:t>к каждому </a:t>
            </a:r>
            <a:r>
              <a:rPr lang="en-US"/>
              <a:t>n-</a:t>
            </a:r>
            <a:r>
              <a:rPr lang="ru-RU"/>
              <a:t>ному элементу</a:t>
            </a:r>
          </a:p>
          <a:p>
            <a:pPr marL="45720" indent="0">
              <a:buNone/>
            </a:pP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nn-NO">
                <a:solidFill>
                  <a:srgbClr val="FF0000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/>
          </a:p>
          <a:p>
            <a:r>
              <a:rPr lang="ru-RU"/>
              <a:t>Он делает </a:t>
            </a:r>
            <a:r>
              <a:rPr lang="en-US"/>
              <a:t>cache miss </a:t>
            </a:r>
            <a:r>
              <a:rPr lang="ru-RU">
                <a:solidFill>
                  <a:srgbClr val="FF0000"/>
                </a:solidFill>
              </a:rPr>
              <a:t>каждый</a:t>
            </a:r>
            <a:r>
              <a:rPr lang="ru-RU"/>
              <a:t> раз</a:t>
            </a:r>
          </a:p>
          <a:p>
            <a:r>
              <a:rPr lang="ru-RU"/>
              <a:t>Разумеется, если его переписать, всё становится куда лучше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3BCF9-7634-4490-A7A3-FAE55D1A644B}"/>
              </a:ext>
            </a:extLst>
          </p:cNvPr>
          <p:cNvSpPr/>
          <p:nvPr/>
        </p:nvSpPr>
        <p:spPr>
          <a:xfrm>
            <a:off x="11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74823-05CC-41F5-A83B-7B3A79A3C285}"/>
              </a:ext>
            </a:extLst>
          </p:cNvPr>
          <p:cNvSpPr/>
          <p:nvPr/>
        </p:nvSpPr>
        <p:spPr>
          <a:xfrm>
            <a:off x="15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FC0CD-3935-40A1-AB7A-A4273E6F0C8F}"/>
              </a:ext>
            </a:extLst>
          </p:cNvPr>
          <p:cNvSpPr/>
          <p:nvPr/>
        </p:nvSpPr>
        <p:spPr>
          <a:xfrm>
            <a:off x="18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01A5F-F633-4A1B-A9A9-F190C13DF554}"/>
              </a:ext>
            </a:extLst>
          </p:cNvPr>
          <p:cNvSpPr/>
          <p:nvPr/>
        </p:nvSpPr>
        <p:spPr>
          <a:xfrm>
            <a:off x="22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34A5A-EB93-4DD8-9F34-42951E0FF48A}"/>
              </a:ext>
            </a:extLst>
          </p:cNvPr>
          <p:cNvSpPr/>
          <p:nvPr/>
        </p:nvSpPr>
        <p:spPr>
          <a:xfrm>
            <a:off x="26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95862F-1B32-4406-97CE-96F40676166F}"/>
              </a:ext>
            </a:extLst>
          </p:cNvPr>
          <p:cNvSpPr/>
          <p:nvPr/>
        </p:nvSpPr>
        <p:spPr>
          <a:xfrm>
            <a:off x="29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E4279-C6BC-4B39-99FE-6E7D094DF4E9}"/>
              </a:ext>
            </a:extLst>
          </p:cNvPr>
          <p:cNvSpPr/>
          <p:nvPr/>
        </p:nvSpPr>
        <p:spPr>
          <a:xfrm>
            <a:off x="33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269E9-9BBA-422B-9F67-A5A51532F2C1}"/>
              </a:ext>
            </a:extLst>
          </p:cNvPr>
          <p:cNvSpPr/>
          <p:nvPr/>
        </p:nvSpPr>
        <p:spPr>
          <a:xfrm>
            <a:off x="36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C7DD6-8428-4ED4-B41E-FF27ED7922E7}"/>
              </a:ext>
            </a:extLst>
          </p:cNvPr>
          <p:cNvSpPr/>
          <p:nvPr/>
        </p:nvSpPr>
        <p:spPr>
          <a:xfrm>
            <a:off x="40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616C9-CC62-4B28-8D4E-988ADCCD0B45}"/>
              </a:ext>
            </a:extLst>
          </p:cNvPr>
          <p:cNvSpPr/>
          <p:nvPr/>
        </p:nvSpPr>
        <p:spPr>
          <a:xfrm>
            <a:off x="44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3D599-B24A-4257-8F5B-4E10875CD140}"/>
              </a:ext>
            </a:extLst>
          </p:cNvPr>
          <p:cNvSpPr/>
          <p:nvPr/>
        </p:nvSpPr>
        <p:spPr>
          <a:xfrm>
            <a:off x="47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E297F-84A3-4F72-BBA2-31746F978D56}"/>
              </a:ext>
            </a:extLst>
          </p:cNvPr>
          <p:cNvSpPr/>
          <p:nvPr/>
        </p:nvSpPr>
        <p:spPr>
          <a:xfrm>
            <a:off x="51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BFE70-C58A-4BB4-80C8-67AB79637B42}"/>
              </a:ext>
            </a:extLst>
          </p:cNvPr>
          <p:cNvSpPr/>
          <p:nvPr/>
        </p:nvSpPr>
        <p:spPr>
          <a:xfrm>
            <a:off x="54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C5BC78-36CB-4DB3-8720-5D58A6D466FA}"/>
              </a:ext>
            </a:extLst>
          </p:cNvPr>
          <p:cNvSpPr/>
          <p:nvPr/>
        </p:nvSpPr>
        <p:spPr>
          <a:xfrm>
            <a:off x="58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D20499-EC2B-4119-88F9-99EA45E47EE9}"/>
              </a:ext>
            </a:extLst>
          </p:cNvPr>
          <p:cNvSpPr/>
          <p:nvPr/>
        </p:nvSpPr>
        <p:spPr>
          <a:xfrm>
            <a:off x="62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17D67D-2253-4C90-9DE8-0937941B60F0}"/>
              </a:ext>
            </a:extLst>
          </p:cNvPr>
          <p:cNvSpPr/>
          <p:nvPr/>
        </p:nvSpPr>
        <p:spPr>
          <a:xfrm>
            <a:off x="65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439D9B-5165-446A-893D-A36ED12CAB64}"/>
              </a:ext>
            </a:extLst>
          </p:cNvPr>
          <p:cNvSpPr/>
          <p:nvPr/>
        </p:nvSpPr>
        <p:spPr>
          <a:xfrm>
            <a:off x="69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87AC2-5F17-41B8-9206-0E7BDD76A637}"/>
              </a:ext>
            </a:extLst>
          </p:cNvPr>
          <p:cNvSpPr/>
          <p:nvPr/>
        </p:nvSpPr>
        <p:spPr>
          <a:xfrm>
            <a:off x="72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D4319F-F6EF-4AA1-8FB8-67701E5F7CB4}"/>
              </a:ext>
            </a:extLst>
          </p:cNvPr>
          <p:cNvSpPr/>
          <p:nvPr/>
        </p:nvSpPr>
        <p:spPr>
          <a:xfrm>
            <a:off x="76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FF372-2ACB-4EFA-8E5D-009EAD478EA3}"/>
              </a:ext>
            </a:extLst>
          </p:cNvPr>
          <p:cNvSpPr/>
          <p:nvPr/>
        </p:nvSpPr>
        <p:spPr>
          <a:xfrm>
            <a:off x="80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56F9E2-28A0-417E-BACB-24D753E98295}"/>
              </a:ext>
            </a:extLst>
          </p:cNvPr>
          <p:cNvSpPr/>
          <p:nvPr/>
        </p:nvSpPr>
        <p:spPr>
          <a:xfrm>
            <a:off x="83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0405C9-9A1E-4F04-8EEB-707DACB38685}"/>
              </a:ext>
            </a:extLst>
          </p:cNvPr>
          <p:cNvSpPr/>
          <p:nvPr/>
        </p:nvSpPr>
        <p:spPr>
          <a:xfrm>
            <a:off x="87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411BA3-6D2F-462F-8997-F1BC273BB690}"/>
              </a:ext>
            </a:extLst>
          </p:cNvPr>
          <p:cNvSpPr/>
          <p:nvPr/>
        </p:nvSpPr>
        <p:spPr>
          <a:xfrm>
            <a:off x="90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9EE024-F5FD-4CA8-9E83-68F4B882E088}"/>
              </a:ext>
            </a:extLst>
          </p:cNvPr>
          <p:cNvSpPr/>
          <p:nvPr/>
        </p:nvSpPr>
        <p:spPr>
          <a:xfrm>
            <a:off x="94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C44F82-B167-40AE-91E5-161D7CC4E916}"/>
              </a:ext>
            </a:extLst>
          </p:cNvPr>
          <p:cNvSpPr/>
          <p:nvPr/>
        </p:nvSpPr>
        <p:spPr>
          <a:xfrm>
            <a:off x="98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80ED95-2B49-459F-A63F-E3CEA082A940}"/>
              </a:ext>
            </a:extLst>
          </p:cNvPr>
          <p:cNvSpPr/>
          <p:nvPr/>
        </p:nvSpPr>
        <p:spPr>
          <a:xfrm>
            <a:off x="101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C92CB7-FF6E-4C3B-A808-B2BA9CA9B53B}"/>
              </a:ext>
            </a:extLst>
          </p:cNvPr>
          <p:cNvSpPr/>
          <p:nvPr/>
        </p:nvSpPr>
        <p:spPr>
          <a:xfrm>
            <a:off x="105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9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056-EEE1-4E75-9ABE-A4742966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4D07-E50D-4A47-A9E7-B308604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Предположим, что вы не знаете размер кэшей на вашем компьютере</a:t>
            </a:r>
          </a:p>
          <a:p>
            <a:r>
              <a:rPr lang="ru-RU"/>
              <a:t>Как бы вы его выяснили?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5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B09E-7579-40B7-82FA-49DC1DE3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 Монте-Карло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D3647-963C-46B2-96C1-0F0DF61C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Предположим, у нас есть массив размера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/>
              </a:p>
              <a:p>
                <a:r>
                  <a:rPr lang="ru-RU"/>
                  <a:t>Если к этому массиву обращаться (например инкрементировать элементы) последовательно и замерить время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ru-RU"/>
                  <a:t>А потом сделать такое же количество обращений по случайным адресам и замерить время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/>
              </a:p>
              <a:p>
                <a:r>
                  <a:rPr lang="ru-RU"/>
                  <a:t>То что нам скажет соотношение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/>
                  <a:t> для разных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?</a:t>
                </a:r>
              </a:p>
              <a:p>
                <a:r>
                  <a:rPr lang="ru-RU"/>
                  <a:t>Можем ли мы использовать этот метод для оценки эффективного размера кэшей на своей машине?</a:t>
                </a:r>
              </a:p>
              <a:p>
                <a:r>
                  <a:rPr lang="ru-RU"/>
                  <a:t>Проведите соотв. эксперименты и замеры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D3647-963C-46B2-96C1-0F0DF61C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2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C8DE-9CEB-4CDB-9C8B-EC64E67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Эффекты кэшей и асимптотика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8B28-B8A9-4F88-B631-7A004E29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Плохая кэш-локальность может снизить производительность в </a:t>
            </a:r>
            <a:r>
              <a:rPr lang="en-US">
                <a:latin typeface="Consolas" panose="020B0609020204030204" pitchFamily="49" charset="0"/>
              </a:rPr>
              <a:t>20</a:t>
            </a:r>
            <a:r>
              <a:rPr lang="en-US"/>
              <a:t>-</a:t>
            </a:r>
            <a:r>
              <a:rPr lang="en-US">
                <a:latin typeface="Consolas" panose="020B0609020204030204" pitchFamily="49" charset="0"/>
              </a:rPr>
              <a:t>30</a:t>
            </a:r>
            <a:r>
              <a:rPr lang="en-US"/>
              <a:t> </a:t>
            </a:r>
            <a:r>
              <a:rPr lang="ru-RU"/>
              <a:t>раз</a:t>
            </a:r>
          </a:p>
          <a:p>
            <a:r>
              <a:rPr lang="ru-RU"/>
              <a:t>Предположим, что у вас есть выбор между алгоритмом </a:t>
            </a:r>
            <a:r>
              <a:rPr lang="en-US"/>
              <a:t>O(NlogN) </a:t>
            </a:r>
            <a:r>
              <a:rPr lang="ru-RU"/>
              <a:t>с хорошей локальностью данных и алгоритмом </a:t>
            </a:r>
            <a:r>
              <a:rPr lang="en-US"/>
              <a:t>O(N) </a:t>
            </a:r>
            <a:r>
              <a:rPr lang="ru-RU"/>
              <a:t>с плохой локальностью</a:t>
            </a:r>
          </a:p>
          <a:p>
            <a:r>
              <a:rPr lang="ru-RU"/>
              <a:t>Каким должен быть выбор для разных </a:t>
            </a:r>
            <a:r>
              <a:rPr lang="en-US"/>
              <a:t>N?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70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5B98-0C67-4E02-B8C2-3B5DB3D6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 как 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F2F9-5CDB-42F1-A715-F3CD1C56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36347"/>
          </a:xfrm>
        </p:spPr>
        <p:txBody>
          <a:bodyPr>
            <a:normAutofit/>
          </a:bodyPr>
          <a:lstStyle/>
          <a:p>
            <a:r>
              <a:rPr lang="ru-RU"/>
              <a:t>Есть страницы по </a:t>
            </a:r>
            <a:r>
              <a:rPr lang="ru-RU">
                <a:latin typeface="Consolas" panose="020B0609020204030204" pitchFamily="49" charset="0"/>
              </a:rPr>
              <a:t>64</a:t>
            </a:r>
            <a:r>
              <a:rPr lang="ru-RU"/>
              <a:t> байта, включая номер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page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index;   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index: 1, 2, ... n</a:t>
            </a:r>
            <a:b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data[60];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data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Также существует медленная функция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slow_get_page(int n, struct page *p);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Необходимо завести кэш для обращений к страницам</a:t>
            </a:r>
          </a:p>
          <a:p>
            <a:r>
              <a:rPr lang="ru-RU"/>
              <a:t>Считаем, что всего в  кэше места не больше, чем на</a:t>
            </a:r>
            <a:r>
              <a:rPr lang="en-US"/>
              <a:t> m </a:t>
            </a:r>
            <a:r>
              <a:rPr lang="ru-RU"/>
              <a:t>страниц, </a:t>
            </a:r>
            <a:r>
              <a:rPr lang="en-US"/>
              <a:t>m</a:t>
            </a:r>
            <a:r>
              <a:rPr lang="ru-RU"/>
              <a:t> много меньше</a:t>
            </a:r>
            <a:r>
              <a:rPr lang="en-US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8614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4B53-E875-43D6-AC4C-772A677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Загадочная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2C83-04A6-43DC-98B2-C73A76BB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94320"/>
          </a:xfrm>
        </p:spPr>
        <p:txBody>
          <a:bodyPr/>
          <a:lstStyle/>
          <a:p>
            <a:r>
              <a:rPr lang="ru-RU"/>
              <a:t>Следующий код суммирует все элементы массива, меньшие, чем </a:t>
            </a:r>
            <a:r>
              <a:rPr lang="en-US">
                <a:latin typeface="Consolas" panose="020B0609020204030204" pitchFamily="49" charset="0"/>
              </a:rPr>
              <a:t>128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(arr[j] &gt; 128)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sum += arr[j];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Проблема в том, что</a:t>
            </a:r>
            <a:r>
              <a:rPr lang="en-US"/>
              <a:t> </a:t>
            </a:r>
            <a:r>
              <a:rPr lang="ru-RU"/>
              <a:t>для несортированных массивов он (без изменений в самом коде) работает почти в четыре раза медленнее, чем для сортированных</a:t>
            </a:r>
          </a:p>
          <a:p>
            <a:r>
              <a:rPr lang="ru-RU"/>
              <a:t>См. пример </a:t>
            </a:r>
            <a:r>
              <a:rPr lang="en-US" b="1">
                <a:latin typeface="Consolas" panose="020B0609020204030204" pitchFamily="49" charset="0"/>
              </a:rPr>
              <a:t>bmystery.c</a:t>
            </a:r>
            <a:r>
              <a:rPr lang="en-US"/>
              <a:t> </a:t>
            </a:r>
            <a:r>
              <a:rPr lang="ru-RU"/>
              <a:t>в файлах к семинару</a:t>
            </a:r>
          </a:p>
          <a:p>
            <a:r>
              <a:rPr lang="ru-RU"/>
              <a:t>Предположим, необходимо эффективно обрабатывать именно несортированные массивы</a:t>
            </a:r>
          </a:p>
          <a:p>
            <a:r>
              <a:rPr lang="ru-RU"/>
              <a:t>Значит надо понять </a:t>
            </a:r>
            <a:r>
              <a:rPr lang="ru-RU">
                <a:solidFill>
                  <a:srgbClr val="0000FF"/>
                </a:solidFill>
              </a:rPr>
              <a:t>почему</a:t>
            </a:r>
            <a:r>
              <a:rPr lang="ru-RU"/>
              <a:t> происходит замедление и </a:t>
            </a:r>
            <a:r>
              <a:rPr lang="ru-RU">
                <a:solidFill>
                  <a:srgbClr val="0000FF"/>
                </a:solidFill>
              </a:rPr>
              <a:t>как</a:t>
            </a:r>
            <a:r>
              <a:rPr lang="ru-RU"/>
              <a:t> это исправить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26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99C1-FE69-4C9F-91B7-98FA6511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 как 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1900-BFA3-469E-B38F-D4834E07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Какую структуру данных выбрать для кеша?</a:t>
            </a:r>
          </a:p>
          <a:p>
            <a:r>
              <a:rPr lang="ru-RU"/>
              <a:t>Какую стратегию кэширования выбрать?</a:t>
            </a:r>
          </a:p>
          <a:p>
            <a:r>
              <a:rPr lang="ru-RU"/>
              <a:t>Например у нас есть место на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ru-RU"/>
              <a:t> страницы и к нам поступают запросы: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1, 2, 3, 4, 1, 2, 5, 1, 2, 3, 4, </a:t>
            </a:r>
            <a:r>
              <a:rPr lang="en-US">
                <a:latin typeface="Consolas" panose="020B0609020204030204" pitchFamily="49" charset="0"/>
              </a:rPr>
              <a:t>3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 какой момент страница </a:t>
            </a:r>
            <a:r>
              <a:rPr lang="ru-RU">
                <a:solidFill>
                  <a:srgbClr val="0000FF"/>
                </a:solidFill>
              </a:rPr>
              <a:t>кэшируется</a:t>
            </a:r>
            <a:r>
              <a:rPr lang="ru-RU"/>
              <a:t>?</a:t>
            </a:r>
          </a:p>
          <a:p>
            <a:r>
              <a:rPr lang="ru-RU"/>
              <a:t>В какой момент страница </a:t>
            </a:r>
            <a:r>
              <a:rPr lang="ru-RU">
                <a:solidFill>
                  <a:srgbClr val="0000FF"/>
                </a:solidFill>
              </a:rPr>
              <a:t>вытесняется</a:t>
            </a:r>
            <a:r>
              <a:rPr lang="ru-RU"/>
              <a:t> из кэша?</a:t>
            </a:r>
          </a:p>
        </p:txBody>
      </p:sp>
    </p:spTree>
    <p:extLst>
      <p:ext uri="{BB962C8B-B14F-4D97-AF65-F5344CB8AC3E}">
        <p14:creationId xmlns:p14="http://schemas.microsoft.com/office/powerpoint/2010/main" val="124004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E15D-8AA5-4B85-AAC0-1BEEFA59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 как структура данных: </a:t>
            </a:r>
            <a:r>
              <a:rPr lang="en-US"/>
              <a:t>LRU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2FE6-D3CD-4147-9083-67D2B1B0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02123"/>
          </a:xfrm>
        </p:spPr>
        <p:txBody>
          <a:bodyPr/>
          <a:lstStyle/>
          <a:p>
            <a:r>
              <a:rPr lang="ru-RU"/>
              <a:t>Стратегия </a:t>
            </a:r>
            <a:r>
              <a:rPr lang="en-US"/>
              <a:t>LRU (least recently used) </a:t>
            </a:r>
            <a:r>
              <a:rPr lang="ru-RU"/>
              <a:t>подразумевает очередь в которой элементы индексируются хеш-таблицей</a:t>
            </a:r>
          </a:p>
          <a:p>
            <a:r>
              <a:rPr lang="ru-RU"/>
              <a:t>Если запрошенный элемент найден, он передвигается вперёд, если не найден, то добавляется спереди, а задний вытесняется</a:t>
            </a:r>
            <a:endParaRPr lang="en-US"/>
          </a:p>
          <a:p>
            <a:r>
              <a:rPr lang="ru-RU"/>
              <a:t>Например у нас есть место на 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ru-RU"/>
              <a:t> страницы и к нам поступают запросы:</a:t>
            </a:r>
          </a:p>
          <a:p>
            <a:pPr marL="45720" indent="0">
              <a:buNone/>
            </a:pP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1, 2, 3, 4</a:t>
            </a:r>
            <a:r>
              <a:rPr lang="ru-RU">
                <a:latin typeface="Consolas" panose="020B0609020204030204" pitchFamily="49" charset="0"/>
              </a:rPr>
              <a:t>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5,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3, 4,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/>
              <a:t>Тогда кэш меняется так</a:t>
            </a:r>
          </a:p>
          <a:p>
            <a:pPr marL="4572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1  2, 1  3, 2, 1  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3</a:t>
            </a:r>
            <a:r>
              <a:rPr lang="ru-RU">
                <a:latin typeface="Consolas" panose="020B0609020204030204" pitchFamily="49" charset="0"/>
              </a:rPr>
              <a:t>, 2,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3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2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 1, 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3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5, 2, 1, 4 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 5, 2, 4 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 1, 5, 4  3, 2, 1, 5 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 4, 3, 2, 1 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 4, 2, 1</a:t>
            </a:r>
            <a:endParaRPr lang="ru-R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9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59D2-568E-43B7-8C1A-6D8CFF50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LC – LRU </a:t>
            </a:r>
            <a:r>
              <a:rPr lang="ru-RU"/>
              <a:t>кэш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CF3F-45B6-4812-803D-4D8A0ABD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678961"/>
          </a:xfrm>
        </p:spPr>
        <p:txBody>
          <a:bodyPr>
            <a:normAutofit/>
          </a:bodyPr>
          <a:lstStyle/>
          <a:p>
            <a:r>
              <a:rPr lang="ru-RU"/>
              <a:t>Необходимо написать код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page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index;   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index: 1, 2, ... n</a:t>
            </a:r>
            <a:b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data[60];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data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slow_get_page(int n, struct page *p);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get_page(int id, struct page *p) 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TODO: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заполнить структуру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*p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используя кэш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Функция должна обеспечивать переиспользование страниц не худшее, чем при стратегии </a:t>
            </a:r>
            <a:r>
              <a:rPr lang="en-US"/>
              <a:t>LRU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2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723F-8279-4DB1-BB76-F8F146EF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EE87-6CEC-44D0-80D6-56286741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Техника </a:t>
            </a:r>
            <a:r>
              <a:rPr lang="ru-RU">
                <a:solidFill>
                  <a:srgbClr val="0000FF"/>
                </a:solidFill>
              </a:rPr>
              <a:t>предвыборки (</a:t>
            </a:r>
            <a:r>
              <a:rPr lang="en-US">
                <a:solidFill>
                  <a:srgbClr val="0000FF"/>
                </a:solidFill>
              </a:rPr>
              <a:t>prefetch)</a:t>
            </a:r>
            <a:r>
              <a:rPr lang="ru-RU"/>
              <a:t> служит для того, чтобы подкачать в кэш данные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(int i = 0; i &lt; ARRSZ; ++i)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a[i] = a[i] + b[i];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__builtin_prefetch(a[i+1]);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__builtin_prefetch(b[i+1]);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Здесь до перехода будут подкачаны</a:t>
            </a:r>
          </a:p>
        </p:txBody>
      </p:sp>
    </p:spTree>
    <p:extLst>
      <p:ext uri="{BB962C8B-B14F-4D97-AF65-F5344CB8AC3E}">
        <p14:creationId xmlns:p14="http://schemas.microsoft.com/office/powerpoint/2010/main" val="299787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029A-95F0-4E3B-B9BC-83A761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cache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8091-BC24-4AEF-8141-4FB95AE6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Инструкции это тоже данные</a:t>
            </a:r>
          </a:p>
          <a:p>
            <a:r>
              <a:rPr lang="ru-RU"/>
              <a:t>Конвейер декодировав инструкцию сохраняет её в кэш инструкций</a:t>
            </a:r>
          </a:p>
          <a:p>
            <a:endParaRPr lang="ru-RU"/>
          </a:p>
          <a:p>
            <a:r>
              <a:rPr lang="ru-RU"/>
              <a:t>Таким образом</a:t>
            </a:r>
            <a:r>
              <a:rPr lang="en-US"/>
              <a:t>, </a:t>
            </a:r>
            <a:r>
              <a:rPr lang="ru-RU"/>
              <a:t>кроме </a:t>
            </a:r>
            <a:r>
              <a:rPr lang="en-US"/>
              <a:t>branch mispredict </a:t>
            </a:r>
            <a:r>
              <a:rPr lang="ru-RU"/>
              <a:t>можно рассматривать </a:t>
            </a:r>
            <a:r>
              <a:rPr lang="en-US"/>
              <a:t>instruction cache miss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115026" cy="4191000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С11</m:t>
                        </m:r>
                      </m:e>
                    </m:d>
                  </m:oMath>
                </a14:m>
                <a:r>
                  <a:rPr lang="en-US"/>
                  <a:t> ISO/IEC – </a:t>
                </a:r>
                <a:r>
                  <a:rPr lang="en-US" dirty="0"/>
                  <a:t>"Information </a:t>
                </a:r>
                <a:r>
                  <a:rPr lang="en-US"/>
                  <a:t>technology – </a:t>
                </a:r>
                <a:r>
                  <a:rPr lang="en-US" dirty="0"/>
                  <a:t>Programming languages </a:t>
                </a:r>
                <a:r>
                  <a:rPr lang="en-US"/>
                  <a:t>– C", </a:t>
                </a:r>
                <a:r>
                  <a:rPr lang="en-US">
                    <a:latin typeface="Consolas" panose="020B0609020204030204" pitchFamily="49" charset="0"/>
                  </a:rPr>
                  <a:t>2011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/>
                  <a:t> </a:t>
                </a:r>
                <a:r>
                  <a:rPr lang="en-US"/>
                  <a:t>Brian W. Kernighan, Dennis Ritchie –</a:t>
                </a:r>
                <a:r>
                  <a:rPr lang="ru-RU"/>
                  <a:t> </a:t>
                </a:r>
                <a:r>
                  <a:rPr lang="en-US"/>
                  <a:t>The C programming language, </a:t>
                </a:r>
                <a:r>
                  <a:rPr lang="en-US">
                    <a:latin typeface="Consolas" panose="020B0609020204030204" pitchFamily="49" charset="0"/>
                  </a:rPr>
                  <a:t>1988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𝑆𝐷𝑀</m:t>
                        </m:r>
                      </m:e>
                    </m:d>
                  </m:oMath>
                </a14:m>
                <a:r>
                  <a:rPr lang="ru-RU"/>
                  <a:t> </a:t>
                </a:r>
                <a:r>
                  <a:rPr lang="en-US"/>
                  <a:t>Intel Software Developer Manual: </a:t>
                </a:r>
                <a:r>
                  <a:rPr lang="en-US">
                    <a:hlinkClick r:id="rId2"/>
                  </a:rPr>
                  <a:t>intel-sdm</a:t>
                </a:r>
                <a:endParaRPr lang="ru-RU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𝐿𝑖𝑛𝑑𝑒𝑛</m:t>
                        </m:r>
                      </m:e>
                    </m:d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r>
                  <a:rPr lang="en-US"/>
                  <a:t>Peter van der Linden – Expert C Programming: Deep C Secrets, </a:t>
                </a:r>
                <a:r>
                  <a:rPr lang="en-US">
                    <a:latin typeface="Consolas" panose="020B0609020204030204" pitchFamily="49" charset="0"/>
                  </a:rPr>
                  <a:t>1994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115026" cy="4191000"/>
              </a:xfrm>
              <a:blipFill>
                <a:blip r:embed="rId3"/>
                <a:stretch>
                  <a:fillRect t="-1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A83A-9973-4A94-9AB6-74E341F6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Конвейер микропроцессора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5DBEA9-7CB8-4073-AB81-7631EBA1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626588"/>
              </p:ext>
            </p:extLst>
          </p:nvPr>
        </p:nvGraphicFramePr>
        <p:xfrm>
          <a:off x="1143000" y="1965960"/>
          <a:ext cx="9872663" cy="206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7C18B9-C0A1-49C1-BC97-E0BD7BD5B759}"/>
              </a:ext>
            </a:extLst>
          </p:cNvPr>
          <p:cNvSpPr txBox="1">
            <a:spLocks/>
          </p:cNvSpPr>
          <p:nvPr/>
        </p:nvSpPr>
        <p:spPr>
          <a:xfrm>
            <a:off x="1143000" y="4027800"/>
            <a:ext cx="9872871" cy="2355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	mov	ebx, ecx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sar	ebx, 31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esi, ecx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adc	edi, ebx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eax, 4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cmp	eax, edx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9CB5BFF-BD62-4474-8034-EA26D8458FD2}"/>
              </a:ext>
            </a:extLst>
          </p:cNvPr>
          <p:cNvSpPr/>
          <p:nvPr/>
        </p:nvSpPr>
        <p:spPr>
          <a:xfrm>
            <a:off x="4678532" y="4082838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executed, writes ebx back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96667D8-3CB5-4C6B-9A4B-9B8667F6DB8F}"/>
              </a:ext>
            </a:extLst>
          </p:cNvPr>
          <p:cNvSpPr/>
          <p:nvPr/>
        </p:nvSpPr>
        <p:spPr>
          <a:xfrm>
            <a:off x="4678532" y="4393113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executing (waiting ebx)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8B6B3BA-1E5A-4241-A808-384858513147}"/>
              </a:ext>
            </a:extLst>
          </p:cNvPr>
          <p:cNvSpPr/>
          <p:nvPr/>
        </p:nvSpPr>
        <p:spPr>
          <a:xfrm>
            <a:off x="4678532" y="4686963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decoded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A936C4-25EF-41A0-BF0C-7332A493F813}"/>
              </a:ext>
            </a:extLst>
          </p:cNvPr>
          <p:cNvSpPr/>
          <p:nvPr/>
        </p:nvSpPr>
        <p:spPr>
          <a:xfrm>
            <a:off x="4678532" y="4976816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fetched</a:t>
            </a:r>
          </a:p>
        </p:txBody>
      </p:sp>
    </p:spTree>
    <p:extLst>
      <p:ext uri="{BB962C8B-B14F-4D97-AF65-F5344CB8AC3E}">
        <p14:creationId xmlns:p14="http://schemas.microsoft.com/office/powerpoint/2010/main" val="197100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D90-D18C-4A26-933D-BBE911FC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0FA0-F975-4DFF-88F1-A19F142B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39340"/>
            <a:ext cx="9872871" cy="26011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	mov	ecx, DWORD PTR [eax]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cmp	ecx, 128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jle	L3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mov	ebx, ecx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sar	ebx, 31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esi, ecx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adc	edi, ebx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L3: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28CA0C-0A63-457F-94B1-4D9E4CD6E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410359"/>
              </p:ext>
            </p:extLst>
          </p:nvPr>
        </p:nvGraphicFramePr>
        <p:xfrm>
          <a:off x="1143000" y="1965960"/>
          <a:ext cx="9872663" cy="206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B86E250-4203-48C6-8949-A2646E18226F}"/>
              </a:ext>
            </a:extLst>
          </p:cNvPr>
          <p:cNvSpPr/>
          <p:nvPr/>
        </p:nvSpPr>
        <p:spPr>
          <a:xfrm>
            <a:off x="6303146" y="4039340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doing memory access (LSQ)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54D6B20-5DAE-4A59-A2D0-D3B303381FBB}"/>
              </a:ext>
            </a:extLst>
          </p:cNvPr>
          <p:cNvSpPr/>
          <p:nvPr/>
        </p:nvSpPr>
        <p:spPr>
          <a:xfrm>
            <a:off x="6303146" y="4349615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executing (waiting ecx)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2C91635-09D3-496F-B152-61CB54CF768B}"/>
              </a:ext>
            </a:extLst>
          </p:cNvPr>
          <p:cNvSpPr/>
          <p:nvPr/>
        </p:nvSpPr>
        <p:spPr>
          <a:xfrm>
            <a:off x="6303146" y="4643465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decoded (known to be jump)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785B3A5-C671-4E14-9C1C-92A9A8C80C7E}"/>
              </a:ext>
            </a:extLst>
          </p:cNvPr>
          <p:cNvSpPr/>
          <p:nvPr/>
        </p:nvSpPr>
        <p:spPr>
          <a:xfrm>
            <a:off x="6303146" y="4933318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fetched?</a:t>
            </a:r>
          </a:p>
        </p:txBody>
      </p:sp>
    </p:spTree>
    <p:extLst>
      <p:ext uri="{BB962C8B-B14F-4D97-AF65-F5344CB8AC3E}">
        <p14:creationId xmlns:p14="http://schemas.microsoft.com/office/powerpoint/2010/main" val="60983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E72A-612A-431D-892A-76147FF4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E4F4-17B1-4F44-8FD3-FFDED892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8650"/>
          </a:xfrm>
        </p:spPr>
        <p:txBody>
          <a:bodyPr/>
          <a:lstStyle/>
          <a:p>
            <a:r>
              <a:rPr lang="ru-RU"/>
              <a:t>Используется конечный автомат, работающий на истории переходов</a:t>
            </a:r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ru-RU"/>
          </a:p>
          <a:p>
            <a:r>
              <a:rPr lang="ru-RU"/>
              <a:t>Проследим работу на простом цикле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</a:t>
            </a:r>
            <a:r>
              <a:rPr lang="ru-RU">
                <a:latin typeface="Consolas" panose="020B0609020204030204" pitchFamily="49" charset="0"/>
              </a:rPr>
              <a:t>100</a:t>
            </a:r>
            <a:r>
              <a:rPr lang="en-US">
                <a:latin typeface="Consolas" panose="020B0609020204030204" pitchFamily="49" charset="0"/>
              </a:rPr>
              <a:t>; ++j)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x = (x + j) &amp; 78;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Предсказание для достаточно больших циклов почти всегда верное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86506-4A36-404F-9549-8FB06426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2476500"/>
            <a:ext cx="871903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6F1C-CCA1-4B53-A174-FEB1F9EF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A186-F77B-49DF-8722-22B55FBA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Теперь странности исчезают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if (arr[j] &gt; 128)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тут случайное значение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sum += arr[j]; </a:t>
            </a:r>
            <a:endParaRPr lang="ru-RU"/>
          </a:p>
          <a:p>
            <a:r>
              <a:rPr lang="ru-RU"/>
              <a:t>Вероятность правильного предсказания перехода теперь... а кстати, какая?</a:t>
            </a:r>
          </a:p>
          <a:p>
            <a:r>
              <a:rPr lang="ru-RU"/>
              <a:t>Точный ответ дать тяжело. К тому же, модель автомата на прошлом слайде очень условная: в современных процессорах стоят </a:t>
            </a:r>
            <a:r>
              <a:rPr lang="ru-RU" b="1"/>
              <a:t>гораздо</a:t>
            </a:r>
            <a:r>
              <a:rPr lang="ru-RU"/>
              <a:t> более сложные схемы</a:t>
            </a:r>
          </a:p>
          <a:p>
            <a:r>
              <a:rPr lang="ru-RU"/>
              <a:t>Но всегда можно посмотреть, используя профайлер</a:t>
            </a:r>
          </a:p>
        </p:txBody>
      </p:sp>
    </p:spTree>
    <p:extLst>
      <p:ext uri="{BB962C8B-B14F-4D97-AF65-F5344CB8AC3E}">
        <p14:creationId xmlns:p14="http://schemas.microsoft.com/office/powerpoint/2010/main" val="11874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1B2E-2E8C-43D1-9526-6A9743D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0957-DD5E-4866-8C2F-488BF89F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62475"/>
          </a:xfrm>
        </p:spPr>
        <p:txBody>
          <a:bodyPr/>
          <a:lstStyle/>
          <a:p>
            <a:r>
              <a:rPr lang="ru-RU"/>
              <a:t>Следующий скриншот получен с </a:t>
            </a:r>
            <a:r>
              <a:rPr lang="en-US"/>
              <a:t>Intel Vtune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r>
              <a:rPr lang="ru-RU"/>
              <a:t>Итак, четверть бранчей не угадывается. Что делать?</a:t>
            </a:r>
            <a:endParaRPr lang="en-US"/>
          </a:p>
          <a:p>
            <a:pPr marL="45720" indent="0">
              <a:buNone/>
            </a:pPr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0A9A6-E863-41DB-A36D-D5602E27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" y="2670148"/>
            <a:ext cx="10868013" cy="28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3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98A-4B8D-4226-BE43-C69BA44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Хитрая оптимизация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307-40E4-4827-AD68-6DCFF61BB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666999"/>
            <a:ext cx="4754880" cy="3413759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if (arr[j] &gt; 128)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  sum += arr[j];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98CB-57F5-4CDF-AEA5-202BA598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666998"/>
            <a:ext cx="4754880" cy="3413761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for (j = 0; j &lt; len; ++j) {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int tmp = (arr[j] &gt; 128);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sum += (arr[j] * tmp);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2A7E38-D9CD-4252-B4D7-9F767B7F3B3A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Используя знание ассемблера, можно вообще убрать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246363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98A-4B8D-4226-BE43-C69BA44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Хитрая оптимизация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307-40E4-4827-AD68-6DCFF61BB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88" y="2666998"/>
            <a:ext cx="5124612" cy="402335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L4: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mov	ecx, DWORD PTR [eax]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cmp	ecx, 128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jle	L3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mov	ebx, ecx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sar	ebx, 31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add	esi, ecx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adc	edi, ebx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L3: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add	eax, 4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cmp	eax, edx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jne	L4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98CB-57F5-4CDF-AEA5-202BA598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666998"/>
            <a:ext cx="5219701" cy="39052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L3: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mov	edx, DWORD PTR [ecx]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xor	eax, eax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cmp	edx, 128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setg	al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imul	eax, edx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cdq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add	esi, eax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adc	edi, edx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add	ecx, 4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cmp	ebx, ecx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jne	L3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2A7E38-D9CD-4252-B4D7-9F767B7F3B3A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Используя знание ассемблера, можно вообще убрать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27572345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446</TotalTime>
  <Words>934</Words>
  <Application>Microsoft Office PowerPoint</Application>
  <PresentationFormat>Widescreen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Cambria Math</vt:lpstr>
      <vt:lpstr>Consolas</vt:lpstr>
      <vt:lpstr>Corbel</vt:lpstr>
      <vt:lpstr>Basis</vt:lpstr>
      <vt:lpstr>real world C</vt:lpstr>
      <vt:lpstr>Загадочная проблема</vt:lpstr>
      <vt:lpstr>Конвейер микропроцессора</vt:lpstr>
      <vt:lpstr>Проблема переходов</vt:lpstr>
      <vt:lpstr>Предсказание переходов</vt:lpstr>
      <vt:lpstr>Предсказание переходов</vt:lpstr>
      <vt:lpstr>Предсказание переходов</vt:lpstr>
      <vt:lpstr>Хитрая оптимизация</vt:lpstr>
      <vt:lpstr>Хитрая оптимизация</vt:lpstr>
      <vt:lpstr>Обсуждение</vt:lpstr>
      <vt:lpstr>Загадочная проблема #2</vt:lpstr>
      <vt:lpstr>Память с произвольным доступом</vt:lpstr>
      <vt:lpstr>Память с произвольным доступом</vt:lpstr>
      <vt:lpstr>Иерархия памяти</vt:lpstr>
      <vt:lpstr>Локальность данных</vt:lpstr>
      <vt:lpstr>Обсуждение</vt:lpstr>
      <vt:lpstr>Метод Монте-Карло</vt:lpstr>
      <vt:lpstr>Эффекты кэшей и асимптотика</vt:lpstr>
      <vt:lpstr>Кэш как структура данных</vt:lpstr>
      <vt:lpstr>Кэш как структура данных</vt:lpstr>
      <vt:lpstr>Кэш как структура данных: LRU</vt:lpstr>
      <vt:lpstr>Problem LC – LRU кэш</vt:lpstr>
      <vt:lpstr>Prefetch</vt:lpstr>
      <vt:lpstr>Instruction cache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C</dc:title>
  <dc:creator>Konstantin Vladimirov</dc:creator>
  <cp:lastModifiedBy>Konstantin Vladimirov</cp:lastModifiedBy>
  <cp:revision>68</cp:revision>
  <dcterms:created xsi:type="dcterms:W3CDTF">2019-04-12T07:25:28Z</dcterms:created>
  <dcterms:modified xsi:type="dcterms:W3CDTF">2019-04-14T14:21:11Z</dcterms:modified>
</cp:coreProperties>
</file>