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Б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Г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</a:t>
            </a:r>
            <a:r>
              <a:rPr lang="en-US"/>
              <a:t>ISO/IEC </a:t>
            </a:r>
            <a:r>
              <a:rPr lang="en-US" smtClean="0"/>
              <a:t>14882:2017, 2017</a:t>
            </a:r>
            <a:endParaRPr lang="en-US" dirty="0"/>
          </a:p>
          <a:p>
            <a:pPr lvl="0"/>
            <a:r>
              <a:rPr lang="en-US"/>
              <a:t>Bjarne Stroustrup, The </a:t>
            </a:r>
            <a:r>
              <a:rPr lang="en-US" dirty="0"/>
              <a:t>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</TotalTime>
  <Words>43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</vt:lpstr>
      <vt:lpstr>Basis</vt:lpstr>
      <vt:lpstr>PowerPoint Presentation</vt:lpstr>
      <vt:lpstr>PowerPoint Presentation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2</cp:revision>
  <dcterms:created xsi:type="dcterms:W3CDTF">2017-06-26T09:21:48Z</dcterms:created>
  <dcterms:modified xsi:type="dcterms:W3CDTF">2017-09-29T19:10:26Z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02bbe581-ae0f-45b6-b5cd-c463bc56e732</vt:lpwstr>
  </property>
  <property fmtid="{D5CDD505-2E9C-101B-9397-08002B2CF9AE}" pid="3" name="CTP_TimeStamp">
    <vt:lpwstr>2017-09-29 19:10:24Z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