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73" r:id="rId15"/>
    <p:sldId id="277" r:id="rId16"/>
    <p:sldId id="264" r:id="rId17"/>
    <p:sldId id="265" r:id="rId18"/>
    <p:sldId id="266" r:id="rId19"/>
    <p:sldId id="267" r:id="rId20"/>
    <p:sldId id="268" r:id="rId21"/>
    <p:sldId id="269" r:id="rId22"/>
    <p:sldId id="278" r:id="rId23"/>
    <p:sldId id="274" r:id="rId24"/>
    <p:sldId id="275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258"/>
            <p14:sldId id="259"/>
            <p14:sldId id="260"/>
            <p14:sldId id="261"/>
            <p14:sldId id="262"/>
            <p14:sldId id="263"/>
            <p14:sldId id="270"/>
            <p14:sldId id="271"/>
            <p14:sldId id="272"/>
            <p14:sldId id="273"/>
            <p14:sldId id="277"/>
            <p14:sldId id="264"/>
            <p14:sldId id="265"/>
            <p14:sldId id="266"/>
            <p14:sldId id="267"/>
            <p14:sldId id="268"/>
            <p14:sldId id="269"/>
            <p14:sldId id="278"/>
            <p14:sldId id="274"/>
            <p14:sldId id="275"/>
            <p14:sldId id="276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</a:t>
            </a:r>
            <a:r>
              <a:rPr lang="en-US" sz="1800" smtClean="0"/>
              <a:t>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auto forwardingLambda = [](auto&amp;&amp; param) </a:t>
            </a:r>
            <a:r>
              <a:rPr lang="en-US" smtClean="0"/>
              <a:t>{ </a:t>
            </a:r>
            <a:br>
              <a:rPr lang="en-US" smtClean="0"/>
            </a:br>
            <a:r>
              <a:rPr lang="en-US" smtClean="0"/>
              <a:t>   f(std</a:t>
            </a:r>
            <a:r>
              <a:rPr lang="en-US"/>
              <a:t>::</a:t>
            </a:r>
            <a:r>
              <a:rPr lang="en-US" smtClean="0"/>
              <a:t>forward&lt;decltype(param)&gt;(</a:t>
            </a:r>
            <a:r>
              <a:rPr lang="en-US"/>
              <a:t>param));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Решение: </a:t>
            </a:r>
            <a:r>
              <a:rPr lang="en-US" smtClean="0"/>
              <a:t>decltype(param)</a:t>
            </a:r>
          </a:p>
        </p:txBody>
      </p:sp>
    </p:spTree>
    <p:extLst>
      <p:ext uri="{BB962C8B-B14F-4D97-AF65-F5344CB8AC3E}">
        <p14:creationId xmlns:p14="http://schemas.microsoft.com/office/powerpoint/2010/main" val="375933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buNone/>
            </a:pPr>
            <a:r>
              <a:rPr lang="en-US"/>
              <a:t>auto f = [](int i) { /* print forint */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f = [](double d) { /* print fordouble */ }; // </a:t>
            </a:r>
            <a:r>
              <a:rPr lang="en-US" smtClean="0"/>
              <a:t>No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buNone/>
            </a:pPr>
            <a:r>
              <a:rPr lang="en-US"/>
              <a:t>auto f =    make_overload([](int i) { /* print forint */ </a:t>
            </a:r>
            <a:r>
              <a:rPr lang="en-US" smtClean="0"/>
              <a:t>},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          </a:t>
            </a:r>
            <a:r>
              <a:rPr lang="en-US"/>
              <a:t>[](double d) { /* print fordbl */ });  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f(3);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f(3.0</a:t>
            </a:r>
            <a:r>
              <a:rPr lang="en-US" smtClean="0"/>
              <a:t>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/>
              <a:t>template &lt;class... F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struct </a:t>
            </a:r>
            <a:r>
              <a:rPr lang="en-US"/>
              <a:t>overload : F...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overload(F... f) : F(f)... </a:t>
            </a:r>
            <a:r>
              <a:rPr lang="en-US" smtClean="0"/>
              <a:t>{}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};</a:t>
            </a:r>
            <a:endParaRPr lang="ru-RU" smtClean="0"/>
          </a:p>
          <a:p>
            <a:pPr marL="45720" indent="0">
              <a:buNone/>
            </a:pPr>
            <a:r>
              <a:rPr lang="en-US"/>
              <a:t>template &lt;class... F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make_overload(F... f) {  return overload&lt;F...&gt;(f...);  </a:t>
            </a:r>
            <a:r>
              <a:rPr lang="en-US" smtClean="0"/>
              <a:t>}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Увы, он не работает. Оператор ()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/>
              <a:t>template &lt;class... F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struct </a:t>
            </a:r>
            <a:r>
              <a:rPr lang="en-US"/>
              <a:t>overload : F... </a:t>
            </a:r>
            <a:r>
              <a:rPr lang="en-US" smtClean="0"/>
              <a:t>{</a:t>
            </a:r>
            <a:r>
              <a:rPr lang="ru-RU"/>
              <a:t/>
            </a:r>
            <a:br>
              <a:rPr lang="ru-RU"/>
            </a:br>
            <a:r>
              <a:rPr lang="ru-RU" smtClean="0">
                <a:solidFill>
                  <a:srgbClr val="FF0000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using </a:t>
            </a:r>
            <a:r>
              <a:rPr lang="en-US">
                <a:solidFill>
                  <a:srgbClr val="FF0000"/>
                </a:solidFill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</a:rPr>
              <a:t>();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хорошая попытка, но нет</a:t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overload(F... f) : F(f)... </a:t>
            </a:r>
            <a:r>
              <a:rPr lang="en-US" smtClean="0"/>
              <a:t>{}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};</a:t>
            </a:r>
            <a:endParaRPr lang="ru-RU" smtClean="0"/>
          </a:p>
          <a:p>
            <a:pPr marL="45720" indent="0">
              <a:buNone/>
            </a:pPr>
            <a:r>
              <a:rPr lang="en-US"/>
              <a:t>template &lt;class... F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make_overload(F... f) {  return overload&lt;F...&gt;(f...);  </a:t>
            </a:r>
            <a:r>
              <a:rPr lang="en-US" smtClean="0"/>
              <a:t>}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Увы, он не работает. Оператор ()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template&lt;class F, class... Fs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struct </a:t>
            </a:r>
            <a:r>
              <a:rPr lang="en-US"/>
              <a:t>overload : F, overload&lt;Fs</a:t>
            </a:r>
            <a:r>
              <a:rPr lang="en-US" smtClean="0"/>
              <a:t>...&gt;{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using F::operator</a:t>
            </a:r>
            <a:r>
              <a:rPr lang="en-US" smtClean="0"/>
              <a:t>();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using overload&lt;Fs...&gt;::operator</a:t>
            </a:r>
            <a:r>
              <a:rPr lang="en-US" smtClean="0"/>
              <a:t>();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overload(F&amp;&amp; f, Fs&amp;&amp;... fs</a:t>
            </a:r>
            <a:r>
              <a:rPr lang="en-US" smtClean="0"/>
              <a:t>)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</a:t>
            </a:r>
            <a:r>
              <a:rPr lang="en-US"/>
              <a:t>: F(std::move(f</a:t>
            </a:r>
            <a:r>
              <a:rPr lang="en-US" smtClean="0"/>
              <a:t>)), </a:t>
            </a:r>
            <a:r>
              <a:rPr lang="en-US"/>
              <a:t>overload&lt;Fs...&gt;(std::move(fs)...)    </a:t>
            </a:r>
            <a:r>
              <a:rPr lang="en-US" smtClean="0"/>
              <a:t>{}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  <a:endParaRPr lang="ru-RU"/>
          </a:p>
          <a:p>
            <a:pPr marL="45720" indent="0">
              <a:buNone/>
            </a:pPr>
            <a:r>
              <a:rPr lang="en-US"/>
              <a:t>template&lt;class F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struct </a:t>
            </a:r>
            <a:r>
              <a:rPr lang="en-US"/>
              <a:t>overload&lt;F&gt; : </a:t>
            </a:r>
            <a:r>
              <a:rPr lang="en-US" smtClean="0"/>
              <a:t>F</a:t>
            </a:r>
            <a:r>
              <a:rPr lang="ru-RU" smtClean="0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using F::operator</a:t>
            </a:r>
            <a:r>
              <a:rPr lang="en-US" smtClean="0"/>
              <a:t>();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overload(F&amp;&amp; f) </a:t>
            </a:r>
            <a:r>
              <a:rPr lang="en-US" smtClean="0"/>
              <a:t>: </a:t>
            </a:r>
            <a:r>
              <a:rPr lang="en-US"/>
              <a:t>F(std::move(f</a:t>
            </a:r>
            <a:r>
              <a:rPr lang="en-US" smtClean="0"/>
              <a:t>))</a:t>
            </a:r>
            <a:r>
              <a:rPr lang="ru-RU" smtClean="0"/>
              <a:t> </a:t>
            </a:r>
            <a:r>
              <a:rPr lang="en-US" smtClean="0"/>
              <a:t>{}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это всё, что люди знают о лямбдах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Лямбда-функция, возвращающая свой аргумент:</a:t>
            </a:r>
          </a:p>
          <a:p>
            <a:pPr marL="45720" indent="0">
              <a:buNone/>
            </a:pPr>
            <a:r>
              <a:rPr lang="en-US"/>
              <a:t>auto Identity = [](auto x) {  return x</a:t>
            </a:r>
            <a:r>
              <a:rPr lang="en-US" smtClean="0"/>
              <a:t>;};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Лямбда-функция, возвращающая класс-функтор, возвращающий её аргумент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/>
              <a:t>auto identityf = [](auto x) </a:t>
            </a: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  typedef decltype(x) d_t;  </a:t>
            </a:r>
            <a:br>
              <a:rPr lang="en-US" smtClean="0"/>
            </a:br>
            <a:r>
              <a:rPr lang="en-US" smtClean="0"/>
              <a:t>  class </a:t>
            </a:r>
            <a:r>
              <a:rPr lang="en-US"/>
              <a:t>Inner {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d_t x_; </a:t>
            </a:r>
            <a:br>
              <a:rPr lang="en-US" smtClean="0"/>
            </a:br>
            <a:r>
              <a:rPr lang="en-US" smtClean="0"/>
              <a:t>  public</a:t>
            </a:r>
            <a:r>
              <a:rPr lang="en-US"/>
              <a:t>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Inner(d_t </a:t>
            </a:r>
            <a:r>
              <a:rPr lang="en-US"/>
              <a:t>i): </a:t>
            </a:r>
            <a:r>
              <a:rPr lang="en-US" smtClean="0"/>
              <a:t>x_(</a:t>
            </a:r>
            <a:r>
              <a:rPr lang="en-US"/>
              <a:t>i) {}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int </a:t>
            </a:r>
            <a:r>
              <a:rPr lang="en-US"/>
              <a:t>operator() () { return x; }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};  </a:t>
            </a:r>
            <a:br>
              <a:rPr lang="en-US" smtClean="0"/>
            </a:br>
            <a:r>
              <a:rPr lang="en-US" smtClean="0"/>
              <a:t>  return </a:t>
            </a:r>
            <a:r>
              <a:rPr lang="en-US"/>
              <a:t>Inner(x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Лямбда-функция, возвращающая свой аргумент:</a:t>
            </a:r>
          </a:p>
          <a:p>
            <a:pPr marL="45720" indent="0">
              <a:buNone/>
            </a:pPr>
            <a:r>
              <a:rPr lang="en-US"/>
              <a:t>auto Identity = [](auto x) {  return x</a:t>
            </a:r>
            <a:r>
              <a:rPr lang="en-US" smtClean="0"/>
              <a:t>;};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Лямбда-функция, возвращающая лямбда-функцию, возвращающую ее аргумент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/>
              <a:t>auto unit = [](auto x)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return </a:t>
            </a:r>
            <a:r>
              <a:rPr lang="en-US" smtClean="0">
                <a:solidFill>
                  <a:srgbClr val="FF0000"/>
                </a:solidFill>
              </a:rPr>
              <a:t>[=]</a:t>
            </a:r>
            <a:r>
              <a:rPr lang="en-US" smtClean="0"/>
              <a:t>() </a:t>
            </a:r>
            <a:r>
              <a:rPr lang="en-US"/>
              <a:t>{ return x;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</a:p>
          <a:p>
            <a:pPr marL="45720" indent="0">
              <a:buNone/>
            </a:pPr>
            <a:r>
              <a:rPr lang="en-US" smtClean="0"/>
              <a:t>[=] </a:t>
            </a:r>
            <a:r>
              <a:rPr lang="ru-RU" smtClean="0"/>
              <a:t>это спецификатор захвата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auto add = [](auto x, auto y) { return x + y; </a:t>
            </a:r>
            <a:r>
              <a:rPr lang="en-US" smtClean="0"/>
              <a:t>}</a:t>
            </a:r>
            <a:endParaRPr lang="ru-RU"/>
          </a:p>
          <a:p>
            <a:pPr marL="45720" indent="0">
              <a:buNone/>
            </a:pPr>
            <a:r>
              <a:rPr lang="en-US" smtClean="0"/>
              <a:t>auto </a:t>
            </a:r>
            <a:r>
              <a:rPr lang="en-US"/>
              <a:t>add4 = curry(add, 4</a:t>
            </a:r>
            <a:r>
              <a:rPr lang="en-US" smtClean="0"/>
              <a:t>);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assert (add4(11) == 15);</a:t>
            </a:r>
          </a:p>
          <a:p>
            <a:pPr marL="45720" indent="0">
              <a:buNone/>
            </a:pPr>
            <a:r>
              <a:rPr lang="ru-RU" smtClean="0"/>
              <a:t>Реализация:</a:t>
            </a:r>
          </a:p>
          <a:p>
            <a:pPr marL="45720" indent="0">
              <a:buNone/>
            </a:pPr>
            <a:r>
              <a:rPr lang="en-US"/>
              <a:t>template&lt;typename Function, typename... Arguments</a:t>
            </a:r>
            <a:r>
              <a:rPr lang="en-US" smtClean="0"/>
              <a:t>&gt;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curry(Function function, Arguments... args)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return [=](auto... rest)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</a:t>
            </a:r>
            <a:r>
              <a:rPr lang="en-US"/>
              <a:t>return function(args..., rest</a:t>
            </a:r>
            <a:r>
              <a:rPr lang="en-US" smtClean="0"/>
              <a:t>...);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</a:p>
          <a:p>
            <a:pPr marL="45720" indent="0">
              <a:buNone/>
            </a:pPr>
            <a:r>
              <a:rPr lang="en-US" smtClean="0"/>
              <a:t>int x = </a:t>
            </a:r>
            <a:r>
              <a:rPr lang="ru-RU" smtClean="0"/>
              <a:t>5</a:t>
            </a:r>
            <a:r>
              <a:rPr lang="en-US" smtClean="0"/>
              <a:t>;</a:t>
            </a:r>
          </a:p>
          <a:p>
            <a:pPr marL="45720" indent="0">
              <a:buNone/>
            </a:pPr>
            <a:r>
              <a:rPr lang="en-US" smtClean="0"/>
              <a:t>auto func1 = [x](int y) { return x + y; }; //</a:t>
            </a:r>
            <a:r>
              <a:rPr lang="ru-RU" smtClean="0"/>
              <a:t> здесь </a:t>
            </a:r>
            <a:r>
              <a:rPr lang="en-US" smtClean="0"/>
              <a:t>x </a:t>
            </a:r>
            <a:r>
              <a:rPr lang="ru-RU" smtClean="0"/>
              <a:t>имеет тип </a:t>
            </a:r>
            <a:r>
              <a:rPr lang="en-US" smtClean="0"/>
              <a:t>const int</a:t>
            </a:r>
            <a:r>
              <a:rPr lang="ru-RU" smtClean="0"/>
              <a:t/>
            </a:r>
            <a:br>
              <a:rPr lang="ru-RU" smtClean="0"/>
            </a:b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2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[=](</a:t>
            </a:r>
            <a:r>
              <a:rPr lang="en-US"/>
              <a:t>int y) { return x + y; </a:t>
            </a:r>
            <a:r>
              <a:rPr lang="en-US" smtClean="0"/>
              <a:t>}; // </a:t>
            </a:r>
            <a:r>
              <a:rPr lang="ru-RU" smtClean="0"/>
              <a:t>и здесь тоже</a:t>
            </a:r>
          </a:p>
          <a:p>
            <a:r>
              <a:rPr lang="ru-RU" smtClean="0"/>
              <a:t>Захват по ссылке</a:t>
            </a:r>
          </a:p>
          <a:p>
            <a:pPr marL="45720" indent="0">
              <a:buNone/>
            </a:pP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3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</a:t>
            </a:r>
            <a:r>
              <a:rPr lang="en-US"/>
              <a:t>&amp;</a:t>
            </a:r>
            <a:r>
              <a:rPr lang="en-US" smtClean="0"/>
              <a:t>x</a:t>
            </a:r>
            <a:r>
              <a:rPr lang="en-US"/>
              <a:t>](int y) { return x + y; };</a:t>
            </a:r>
            <a:r>
              <a:rPr lang="ru-RU"/>
              <a:t/>
            </a:r>
            <a:br>
              <a:rPr lang="ru-RU"/>
            </a:b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4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[&amp;](</a:t>
            </a:r>
            <a:r>
              <a:rPr lang="en-US"/>
              <a:t>int y) { return x + y; </a:t>
            </a:r>
            <a:r>
              <a:rPr lang="en-US" smtClean="0"/>
              <a:t>};</a:t>
            </a:r>
          </a:p>
          <a:p>
            <a:pPr marL="45720" indent="0">
              <a:buNone/>
            </a:pPr>
            <a:r>
              <a:rPr lang="en-US" smtClean="0"/>
              <a:t>x = 3;</a:t>
            </a:r>
            <a:endParaRPr lang="ru-RU"/>
          </a:p>
          <a:p>
            <a:pPr marL="45720" indent="0">
              <a:buNone/>
            </a:pPr>
            <a:r>
              <a:rPr lang="en-US" smtClean="0"/>
              <a:t>assert (func1(3) == func2(3) &amp;&amp; func2() == 8);</a:t>
            </a:r>
            <a:br>
              <a:rPr lang="en-US" smtClean="0"/>
            </a:br>
            <a:r>
              <a:rPr lang="en-US" smtClean="0"/>
              <a:t>assert </a:t>
            </a:r>
            <a:r>
              <a:rPr lang="en-US"/>
              <a:t>(</a:t>
            </a:r>
            <a:r>
              <a:rPr lang="en-US" smtClean="0"/>
              <a:t>func3(3</a:t>
            </a:r>
            <a:r>
              <a:rPr lang="en-US"/>
              <a:t>) == </a:t>
            </a:r>
            <a:r>
              <a:rPr lang="en-US" smtClean="0"/>
              <a:t>func4(3</a:t>
            </a:r>
            <a:r>
              <a:rPr lang="en-US"/>
              <a:t>) &amp;&amp; </a:t>
            </a:r>
            <a:r>
              <a:rPr lang="en-US" smtClean="0"/>
              <a:t>func4() </a:t>
            </a:r>
            <a:r>
              <a:rPr lang="en-US"/>
              <a:t>== </a:t>
            </a:r>
            <a:r>
              <a:rPr lang="en-US" smtClean="0"/>
              <a:t>6);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struct Foo {</a:t>
            </a:r>
            <a:br>
              <a:rPr lang="en-US"/>
            </a:br>
            <a:r>
              <a:rPr lang="en-US"/>
              <a:t>  int m_x;</a:t>
            </a:r>
            <a:br>
              <a:rPr lang="en-US"/>
            </a:br>
            <a:r>
              <a:rPr lang="en-US" smtClean="0"/>
              <a:t>  void </a:t>
            </a:r>
            <a:r>
              <a:rPr lang="en-US"/>
              <a:t>func ()  </a:t>
            </a:r>
            <a:r>
              <a:rPr lang="en-US" smtClean="0"/>
              <a:t>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     int x = 0;</a:t>
            </a:r>
          </a:p>
          <a:p>
            <a:pPr marL="45720" indent="0">
              <a:buNone/>
            </a:pPr>
            <a:r>
              <a:rPr lang="en-US"/>
              <a:t>[x]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[x] () mutable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[m_x] () mutable { m_x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[&amp;x] ()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 smtClean="0"/>
              <a:t>}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при захвате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[captured_mx = m_x] () mutable { captured_mx += 3; } </a:t>
            </a:r>
            <a:r>
              <a:rPr lang="en-US" smtClean="0"/>
              <a:t>();</a:t>
            </a:r>
            <a:endParaRPr lang="ru-RU" smtClean="0"/>
          </a:p>
          <a:p>
            <a:pPr marL="45720" indent="0">
              <a:buNone/>
            </a:pPr>
            <a:r>
              <a:rPr lang="en-US"/>
              <a:t>[&amp;captured_mx = m_x] () mutable { captured_mx += 3; } </a:t>
            </a:r>
            <a:r>
              <a:rPr lang="en-US" smtClean="0"/>
              <a:t>();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Здесь </a:t>
            </a:r>
            <a:r>
              <a:rPr lang="en-US" smtClean="0"/>
              <a:t>&amp;captured_mx </a:t>
            </a:r>
            <a:r>
              <a:rPr lang="ru-RU" smtClean="0"/>
              <a:t>это не взятие адреса, а спецификатор захвата по ссылке.</a:t>
            </a:r>
          </a:p>
          <a:p>
            <a:pPr marL="45720" indent="0">
              <a:buNone/>
            </a:pPr>
            <a:r>
              <a:rPr lang="ru-RU" smtClean="0"/>
              <a:t>Взятие адреса, кстати, не</a:t>
            </a:r>
            <a:r>
              <a:rPr lang="en-US" smtClean="0"/>
              <a:t> </a:t>
            </a:r>
            <a:r>
              <a:rPr lang="ru-RU" smtClean="0"/>
              <a:t>всегда работает:</a:t>
            </a:r>
          </a:p>
          <a:p>
            <a:pPr marL="45720" indent="0">
              <a:buNone/>
            </a:pPr>
            <a:r>
              <a:rPr lang="en-US" smtClean="0"/>
              <a:t>[</a:t>
            </a:r>
            <a:r>
              <a:rPr lang="en-US"/>
              <a:t>captured_mx = &amp;m_x] () mutable { *captured_mx += 3; } 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OK</a:t>
            </a:r>
            <a:endParaRPr lang="ru-RU" smtClean="0"/>
          </a:p>
          <a:p>
            <a:pPr marL="45720" indent="0">
              <a:buNone/>
            </a:pPr>
            <a:r>
              <a:rPr lang="en-US"/>
              <a:t>[&amp;captured_mx = &amp;m_x] () mutable { </a:t>
            </a:r>
            <a:r>
              <a:rPr lang="en-US" smtClean="0"/>
              <a:t>*captured_mx </a:t>
            </a:r>
            <a:r>
              <a:rPr lang="en-US"/>
              <a:t>+= 3; } 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FAIL</a:t>
            </a:r>
          </a:p>
          <a:p>
            <a:pPr marL="45720" indent="0">
              <a:buNone/>
            </a:pPr>
            <a:r>
              <a:rPr lang="ru-RU" smtClean="0"/>
              <a:t>Вопрос: что не так?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это просто указатель на функцию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auto </a:t>
            </a:r>
            <a:r>
              <a:rPr lang="en-US"/>
              <a:t>harder_test(int x, int y</a:t>
            </a:r>
            <a:r>
              <a:rPr lang="en-US" smtClean="0"/>
              <a:t>){</a:t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[&amp;x, &amp;y] { return x + y; </a:t>
            </a:r>
            <a:r>
              <a:rPr lang="en-US" smtClean="0"/>
              <a:t>};</a:t>
            </a:r>
            <a:br>
              <a:rPr lang="en-US" smtClean="0"/>
            </a:br>
            <a:r>
              <a:rPr lang="en-US" smtClean="0"/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/>
              <a:t>function&lt;int ()&gt; harder_test(int x, int y</a:t>
            </a:r>
            <a:r>
              <a:rPr lang="en-US" smtClean="0"/>
              <a:t>){</a:t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[&amp;x, &amp;y] { return x + y; </a:t>
            </a:r>
            <a:r>
              <a:rPr lang="en-US" smtClean="0"/>
              <a:t>};</a:t>
            </a:r>
            <a:br>
              <a:rPr lang="en-US" smtClean="0"/>
            </a:br>
            <a:r>
              <a:rPr lang="en-US" smtClean="0"/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/>
              <a:t>function&lt;int </a:t>
            </a:r>
            <a:r>
              <a:rPr lang="en-US"/>
              <a:t>(int)&gt; factorial = [&amp;] (int i) {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(i == 1) ? 1 : i * factorial(i - 1);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Вопрос: почему тут не сработает </a:t>
            </a:r>
            <a:r>
              <a:rPr lang="en-US" smtClean="0"/>
              <a:t>auto?</a:t>
            </a:r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function&lt;int(int)&gt; fn1(f</a:t>
            </a:r>
            <a:r>
              <a:rPr lang="en-US" smtClean="0"/>
              <a:t>),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             </a:t>
            </a:r>
            <a:r>
              <a:rPr lang="en-US"/>
              <a:t>fn2 ([](int a) {return -a</a:t>
            </a:r>
            <a:r>
              <a:rPr lang="en-US" smtClean="0"/>
              <a:t>;}),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             </a:t>
            </a:r>
            <a:r>
              <a:rPr lang="en-US"/>
              <a:t>fn3 ([x](int a) {return x-a</a:t>
            </a:r>
            <a:r>
              <a:rPr lang="en-US" smtClean="0"/>
              <a:t>;});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cout &lt;&lt; fn1.target_type().name() &lt;&lt; </a:t>
            </a:r>
            <a:r>
              <a:rPr lang="en-US" smtClean="0"/>
              <a:t>endl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</a:t>
            </a:r>
            <a:r>
              <a:rPr lang="en-US"/>
              <a:t>&lt;&lt; fn2.target_type().name() &lt;&lt; </a:t>
            </a:r>
            <a:r>
              <a:rPr lang="en-US" smtClean="0"/>
              <a:t>endl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</a:t>
            </a:r>
            <a:r>
              <a:rPr lang="en-US"/>
              <a:t>&lt;&lt; fn3.target_type().name() &lt;&lt; 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/>
              <a:t>auto closure = [x](int a) {return x-a</a:t>
            </a:r>
            <a:r>
              <a:rPr lang="en-US" smtClean="0"/>
              <a:t>;};</a:t>
            </a:r>
            <a:endParaRPr lang="ru-RU"/>
          </a:p>
          <a:p>
            <a:pPr marL="45720" indent="0">
              <a:buNone/>
            </a:pPr>
            <a:r>
              <a:rPr lang="en-US" smtClean="0"/>
              <a:t>function&lt;int(int</a:t>
            </a:r>
            <a:r>
              <a:rPr lang="en-US"/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разбор примера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function&lt;void()&gt; f</a:t>
            </a:r>
            <a:r>
              <a:rPr lang="en-US" smtClean="0"/>
              <a:t>;</a:t>
            </a:r>
            <a:endParaRPr lang="ru-RU"/>
          </a:p>
          <a:p>
            <a:pPr marL="45720" indent="0">
              <a:buNone/>
            </a:pP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Monitor m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auto k = [&amp;mref = m] { cout &lt;&lt; "may use m here" &lt;&lt; endl;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f = k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ru-RU"/>
          </a:p>
          <a:p>
            <a:pPr marL="45720" indent="0">
              <a:buNone/>
            </a:pPr>
            <a:r>
              <a:rPr lang="en-US" smtClean="0"/>
              <a:t>f();</a:t>
            </a:r>
            <a:r>
              <a:rPr lang="ru-RU" smtClean="0"/>
              <a:t> </a:t>
            </a:r>
            <a:r>
              <a:rPr lang="en-US" smtClean="0"/>
              <a:t>// Boom!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struct NC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NC()                     = default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NC(NC const&amp;)            = delete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NC&amp; operator=(NC const&amp;) = delete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NC(NC&amp;&amp;)                 = default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  <a:endParaRPr lang="ru-RU"/>
          </a:p>
          <a:p>
            <a:pPr marL="45720" indent="0">
              <a:buNone/>
            </a:pPr>
            <a:r>
              <a:rPr lang="en-US" smtClean="0"/>
              <a:t>#</a:t>
            </a:r>
            <a:r>
              <a:rPr lang="en-US"/>
              <a:t>define nocopy nocopy_value_ = NC</a:t>
            </a:r>
            <a:r>
              <a:rPr lang="en-US" smtClean="0"/>
              <a:t>()</a:t>
            </a:r>
            <a:endParaRPr lang="ru-RU" smtClean="0"/>
          </a:p>
          <a:p>
            <a:pPr marL="45720" indent="0">
              <a:buNone/>
            </a:pPr>
            <a:r>
              <a:rPr lang="en-US"/>
              <a:t>function&lt;void()&gt; f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Monitor m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auto k = [nocopy, &amp;mref = m] </a:t>
            </a:r>
            <a:r>
              <a:rPr lang="en-US" smtClean="0"/>
              <a:t>{</a:t>
            </a:r>
            <a:r>
              <a:rPr lang="ru-RU"/>
              <a:t> </a:t>
            </a:r>
            <a:r>
              <a:rPr lang="en-US" smtClean="0"/>
              <a:t>cout </a:t>
            </a:r>
            <a:r>
              <a:rPr lang="en-US"/>
              <a:t>&lt;&lt; "may use m here" &lt;&lt; endl</a:t>
            </a:r>
            <a:r>
              <a:rPr lang="en-US" smtClean="0"/>
              <a:t>;</a:t>
            </a:r>
            <a:r>
              <a:rPr lang="ru-RU"/>
              <a:t>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// f = k; // compilation </a:t>
            </a:r>
            <a:r>
              <a:rPr lang="en-US" smtClean="0"/>
              <a:t>error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полезность захвата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/>
              <a:t>void f (int,int,int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function&lt;void</a:t>
            </a:r>
            <a:r>
              <a:rPr lang="en-US"/>
              <a:t>()&gt; f_call = bind (f, 1, 2, 3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f_call </a:t>
            </a:r>
            <a:r>
              <a:rPr lang="en-US"/>
              <a:t>(); //Equivalent to f (1,2,3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/>
              <a:t>using std::placeholders::_1;</a:t>
            </a:r>
          </a:p>
          <a:p>
            <a:pPr marL="45720" indent="0">
              <a:buNone/>
            </a:pPr>
            <a:r>
              <a:rPr lang="en-US" smtClean="0"/>
              <a:t>function&lt;void(int)&gt; </a:t>
            </a:r>
            <a:r>
              <a:rPr lang="en-US"/>
              <a:t>f_call = bind (f, 1, </a:t>
            </a:r>
            <a:r>
              <a:rPr lang="en-US" smtClean="0"/>
              <a:t>_1, </a:t>
            </a:r>
            <a:r>
              <a:rPr lang="en-US"/>
              <a:t>3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f_call (2); // f (1, 2, 3)</a:t>
            </a:r>
            <a:r>
              <a:rPr lang="ru-RU"/>
              <a:t/>
            </a:r>
            <a:br>
              <a:rPr lang="ru-RU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/>
              <a:t>void f(int n1, int n2, int n3, const int&amp; n4, int n5) </a:t>
            </a:r>
            <a:r>
              <a:rPr lang="pt-BR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  </a:t>
            </a:r>
            <a:r>
              <a:rPr lang="pt-BR"/>
              <a:t>cout &lt;&lt; n1 &lt;&lt; ' ' &lt;&lt; n2 &lt;&lt; ' ' &lt;&lt; n3 &lt;&lt; ' </a:t>
            </a:r>
            <a:r>
              <a:rPr lang="pt-BR" smtClean="0"/>
              <a:t>'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        </a:t>
            </a:r>
            <a:r>
              <a:rPr lang="pt-BR"/>
              <a:t>&lt;&lt; n4 &lt;&lt; ' ' &lt;&lt; n5 &lt;&lt; endl</a:t>
            </a:r>
            <a:r>
              <a:rPr lang="pt-BR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}</a:t>
            </a:r>
            <a:endParaRPr lang="ru-RU"/>
          </a:p>
          <a:p>
            <a:pPr marL="45720" indent="0">
              <a:buNone/>
            </a:pPr>
            <a:r>
              <a:rPr lang="en-US"/>
              <a:t>using namespace std::placeholders;  // for _1, _2, </a:t>
            </a:r>
            <a:r>
              <a:rPr lang="en-US" smtClean="0"/>
              <a:t>...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int </a:t>
            </a:r>
            <a:r>
              <a:rPr lang="en-US"/>
              <a:t>n = 7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f1 = std::bind(f, _2, _1, 42, std::cref(n), n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n </a:t>
            </a:r>
            <a:r>
              <a:rPr lang="en-US"/>
              <a:t>= 10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f1(1</a:t>
            </a:r>
            <a:r>
              <a:rPr lang="en-US"/>
              <a:t>, 2, 1001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что на экране?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uniform_int_distribution&lt;&gt; d(0, 10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default_random_engine </a:t>
            </a:r>
            <a:r>
              <a:rPr lang="en-US"/>
              <a:t>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function&lt;int</a:t>
            </a:r>
            <a:r>
              <a:rPr lang="en-US"/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::sort (x, x + N, </a:t>
            </a:r>
            <a:r>
              <a:rPr lang="en-US" smtClean="0"/>
              <a:t>[](float a, float b) { return abs(a) &lt; abs(b); } );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/>
              <a:t>[]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/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rbel" panose="020B0503020204020204" pitchFamily="34" charset="0"/>
              </a:rPr>
              <a:t>-</a:t>
            </a:r>
            <a:r>
              <a:rPr lang="en-US" smtClean="0">
                <a:latin typeface="Corbel" panose="020B0503020204020204" pitchFamily="34" charset="0"/>
              </a:rPr>
              <a:t>&gt;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rbel" panose="020B0503020204020204" pitchFamily="34" charset="0"/>
              </a:rPr>
              <a:t>{}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()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/>
              <a:t>[]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/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rbel" panose="020B0503020204020204" pitchFamily="34" charset="0"/>
              </a:rPr>
              <a:t>-</a:t>
            </a:r>
            <a:r>
              <a:rPr lang="en-US" smtClean="0">
                <a:latin typeface="Corbel" panose="020B0503020204020204" pitchFamily="34" charset="0"/>
              </a:rPr>
              <a:t>&gt;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rbel" panose="020B0503020204020204" pitchFamily="34" charset="0"/>
              </a:rPr>
              <a:t>{}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Шаблонная функция</a:t>
            </a:r>
            <a:endParaRPr lang="en-US" smtClean="0"/>
          </a:p>
          <a:p>
            <a:pPr marL="45720" indent="0">
              <a:buNone/>
            </a:pPr>
            <a:r>
              <a:rPr lang="en-US"/>
              <a:t>template &lt;typename T&gt;T func(T z) { return z * z; }</a:t>
            </a:r>
            <a:endParaRPr lang="ru-RU" smtClean="0"/>
          </a:p>
          <a:p>
            <a:r>
              <a:rPr lang="ru-RU" smtClean="0"/>
              <a:t>Обобщенная лямбда функция (</a:t>
            </a:r>
            <a:r>
              <a:rPr lang="en-US" smtClean="0"/>
              <a:t>C++14)</a:t>
            </a:r>
          </a:p>
          <a:p>
            <a:pPr marL="45720" indent="0">
              <a:buNone/>
            </a:pPr>
            <a:r>
              <a:rPr lang="en-US"/>
              <a:t>auto func = [](auto input) { return z</a:t>
            </a:r>
            <a:r>
              <a:rPr lang="en-US" smtClean="0"/>
              <a:t> </a:t>
            </a:r>
            <a:r>
              <a:rPr lang="en-US"/>
              <a:t>* z</a:t>
            </a:r>
            <a:r>
              <a:rPr lang="en-US" smtClean="0"/>
              <a:t>; };</a:t>
            </a:r>
          </a:p>
          <a:p>
            <a:r>
              <a:rPr lang="ru-RU" smtClean="0"/>
              <a:t>Для </a:t>
            </a:r>
            <a:r>
              <a:rPr lang="en-US" smtClean="0"/>
              <a:t>C++17 </a:t>
            </a:r>
            <a:r>
              <a:rPr lang="ru-RU" smtClean="0"/>
              <a:t>прошло предложение по лямбда-подобному синтаксису для шаблонных функций</a:t>
            </a:r>
          </a:p>
          <a:p>
            <a:pPr marL="45720" indent="0">
              <a:buNone/>
            </a:pPr>
            <a:r>
              <a:rPr lang="en-US" smtClean="0"/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auto forwardingLambda = [](auto&amp;&amp; param) </a:t>
            </a:r>
            <a:r>
              <a:rPr lang="en-US" smtClean="0"/>
              <a:t>{ </a:t>
            </a:r>
            <a:br>
              <a:rPr lang="en-US" smtClean="0"/>
            </a:br>
            <a:r>
              <a:rPr lang="en-US" smtClean="0"/>
              <a:t>   f(std</a:t>
            </a:r>
            <a:r>
              <a:rPr lang="en-US"/>
              <a:t>::forward&lt;T&gt;(param));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Вопрос: что подставить вместо </a:t>
            </a:r>
            <a:r>
              <a:rPr lang="en-US" smtClean="0"/>
              <a:t>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88</TotalTime>
  <Words>703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Задача: abssort</vt:lpstr>
      <vt:lpstr>Hello, lambda world</vt:lpstr>
      <vt:lpstr>Hello, lambda world</vt:lpstr>
      <vt:lpstr>Hello, lambda world</vt:lpstr>
      <vt:lpstr>Обобщённые лямбды</vt:lpstr>
      <vt:lpstr>Задача: пробрасывающая лямбда</vt:lpstr>
      <vt:lpstr>Задача: пробрасывающая лямбда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Обсуждение</vt:lpstr>
      <vt:lpstr>Замыкания (closures)</vt:lpstr>
      <vt:lpstr>Замыкания (closures)</vt:lpstr>
      <vt:lpstr>Пример: каррирование</vt:lpstr>
      <vt:lpstr>Виды захвата</vt:lpstr>
      <vt:lpstr>Захват в теле класса</vt:lpstr>
      <vt:lpstr>Синонимы при захвате</vt:lpstr>
      <vt:lpstr>Типизация лямбд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Упражнение</vt:lpstr>
      <vt:lpstr>Заглядывая вперед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45</cp:revision>
  <dcterms:created xsi:type="dcterms:W3CDTF">2017-03-17T17:45:37Z</dcterms:created>
  <dcterms:modified xsi:type="dcterms:W3CDTF">2017-03-18T12:24:53Z</dcterms:modified>
</cp:coreProperties>
</file>