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54" y="3491964"/>
            <a:ext cx="9144000" cy="1641490"/>
          </a:xfrm>
        </p:spPr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654" y="5133454"/>
            <a:ext cx="9144000" cy="754025"/>
          </a:xfrm>
        </p:spPr>
        <p:txBody>
          <a:bodyPr/>
          <a:lstStyle/>
          <a:p>
            <a:r>
              <a:rPr lang="ru-RU" smtClean="0"/>
              <a:t>Обработка ошибок и гарантии безопасности в </a:t>
            </a:r>
            <a:r>
              <a:rPr lang="en-US" smtClean="0"/>
              <a:t>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MathErr { </a:t>
            </a:r>
            <a:r>
              <a:rPr lang="ru-RU" smtClean="0">
                <a:latin typeface="Consolas" panose="020B0609020204030204" pitchFamily="49" charset="0"/>
              </a:rPr>
              <a:t>тут его тело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() { throw MathErr();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bar ()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catch (MathErr m)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ru-RU" smtClean="0">
                <a:latin typeface="Consolas" panose="020B0609020204030204" pitchFamily="49" charset="0"/>
              </a:rPr>
              <a:t>тут можно что-то сделать с </a:t>
            </a:r>
            <a:r>
              <a:rPr lang="en-US">
                <a:latin typeface="Consolas" panose="020B0609020204030204" pitchFamily="49" charset="0"/>
              </a:rPr>
              <a:t>m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3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по значению и ссылке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про то как плохо ловить по значению</a:t>
            </a:r>
          </a:p>
          <a:p>
            <a:pPr marL="0" indent="0">
              <a:buNone/>
            </a:pPr>
            <a:r>
              <a:rPr lang="en-US"/>
              <a:t>class MathErr {/* </a:t>
            </a:r>
            <a:r>
              <a:rPr lang="en-US"/>
              <a:t>... </a:t>
            </a:r>
            <a:r>
              <a:rPr lang="en-US" smtClean="0"/>
              <a:t>*/};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class </a:t>
            </a:r>
            <a:r>
              <a:rPr lang="en-US"/>
              <a:t>Overflow : public MathErr {/* </a:t>
            </a:r>
            <a:r>
              <a:rPr lang="en-US"/>
              <a:t>... </a:t>
            </a:r>
            <a:r>
              <a:rPr lang="en-US" smtClean="0"/>
              <a:t>*/};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void </a:t>
            </a:r>
            <a:r>
              <a:rPr lang="en-US"/>
              <a:t>foo</a:t>
            </a:r>
            <a:r>
              <a:rPr lang="en-US"/>
              <a:t>(){ 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try </a:t>
            </a:r>
            <a:r>
              <a:rPr lang="en-US"/>
              <a:t>{    /* ... dangerous code here ... */  </a:t>
            </a:r>
            <a:r>
              <a:rPr lang="en-US"/>
              <a:t>} 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catch </a:t>
            </a:r>
            <a:r>
              <a:rPr lang="en-US"/>
              <a:t>(MathErr) {    /* ... dealing with other guys ... */  </a:t>
            </a:r>
            <a:r>
              <a:rPr lang="en-US"/>
              <a:t>} 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catch </a:t>
            </a:r>
            <a:r>
              <a:rPr lang="en-US"/>
              <a:t>(Overflow) {    /* ... dealing with overflow ... </a:t>
            </a:r>
            <a:r>
              <a:rPr lang="en-US"/>
              <a:t>*/  </a:t>
            </a:r>
            <a:r>
              <a:rPr lang="en-US" smtClean="0"/>
              <a:t>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диаграмма с иерархией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Исключения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Консистентное состояние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примере </a:t>
            </a:r>
            <a:r>
              <a:rPr lang="en-US" smtClean="0"/>
              <a:t>malloc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всевозможных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try {    /* ... dangerous code here ... */  }  catch (...) {    /* ... dealing with everything??? ... */  }</a:t>
            </a:r>
          </a:p>
        </p:txBody>
      </p:sp>
    </p:spTree>
    <p:extLst>
      <p:ext uri="{BB962C8B-B14F-4D97-AF65-F5344CB8AC3E}">
        <p14:creationId xmlns:p14="http://schemas.microsoft.com/office/powerpoint/2010/main" val="112444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Неприятные эффекты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struct my_exc1 : std::exception {     char const* what() const throw</a:t>
            </a:r>
            <a:r>
              <a:rPr lang="en-US"/>
              <a:t>(); </a:t>
            </a:r>
            <a:r>
              <a:rPr lang="en-US" smtClean="0"/>
              <a:t>};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struct </a:t>
            </a:r>
            <a:r>
              <a:rPr lang="en-US"/>
              <a:t>my_exc2 : std::exception {     char const* what() const throw</a:t>
            </a:r>
            <a:r>
              <a:rPr lang="en-US"/>
              <a:t>(); </a:t>
            </a:r>
            <a:r>
              <a:rPr lang="en-US" smtClean="0"/>
              <a:t>};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struct </a:t>
            </a:r>
            <a:r>
              <a:rPr lang="en-US"/>
              <a:t>your_exc3 : my_exc1, </a:t>
            </a:r>
            <a:r>
              <a:rPr lang="en-US"/>
              <a:t>my_exc2 </a:t>
            </a:r>
            <a:r>
              <a:rPr lang="en-US" smtClean="0"/>
              <a:t>{};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int </a:t>
            </a:r>
            <a:r>
              <a:rPr lang="en-US"/>
              <a:t>main</a:t>
            </a:r>
            <a:r>
              <a:rPr lang="en-US" smtClean="0"/>
              <a:t>(){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   </a:t>
            </a:r>
            <a:r>
              <a:rPr lang="en-US"/>
              <a:t>try { throw your_exc3</a:t>
            </a:r>
            <a:r>
              <a:rPr lang="en-US"/>
              <a:t>(); </a:t>
            </a:r>
            <a:r>
              <a:rPr lang="en-US" smtClean="0"/>
              <a:t>}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   </a:t>
            </a:r>
            <a:r>
              <a:rPr lang="en-US"/>
              <a:t>catch(std::exception const&amp; e</a:t>
            </a:r>
            <a:r>
              <a:rPr lang="en-US"/>
              <a:t>) </a:t>
            </a:r>
            <a:r>
              <a:rPr lang="en-US" smtClean="0"/>
              <a:t>{}</a:t>
            </a:r>
            <a:endParaRPr lang="ru-RU" smtClean="0"/>
          </a:p>
          <a:p>
            <a:pPr marL="0" indent="0">
              <a:buNone/>
            </a:pPr>
            <a:r>
              <a:rPr lang="en-US" smtClean="0"/>
              <a:t>   </a:t>
            </a:r>
            <a:r>
              <a:rPr lang="en-US"/>
              <a:t>catch(...) { printf("whoops!\n</a:t>
            </a:r>
            <a:r>
              <a:rPr lang="en-US"/>
              <a:t>"); </a:t>
            </a:r>
            <a:r>
              <a:rPr lang="en-US" smtClean="0"/>
              <a:t>}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Перевыброс </a:t>
            </a:r>
            <a:r>
              <a:rPr lang="en-US"/>
              <a:t>throw;</a:t>
            </a:r>
          </a:p>
          <a:p>
            <a:pPr marL="0" indent="0">
              <a:buNone/>
            </a:pPr>
            <a:r>
              <a:rPr lang="en-US"/>
              <a:t>try {    /* ... critical resource usage here ... */  }  </a:t>
            </a:r>
            <a:br>
              <a:rPr lang="en-US"/>
            </a:br>
            <a:r>
              <a:rPr lang="en-US"/>
              <a:t>catch (...) {    </a:t>
            </a:r>
            <a:br>
              <a:rPr lang="en-US"/>
            </a:br>
            <a:r>
              <a:rPr lang="en-US"/>
              <a:t>/* ... cleaning up critical resource ... */    </a:t>
            </a:r>
            <a:br>
              <a:rPr lang="en-US"/>
            </a:br>
            <a:r>
              <a:rPr lang="en-US"/>
              <a:t>throw; /* and rethrow */ 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Альтернативы перевыбросу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665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Идиома </a:t>
            </a:r>
            <a:r>
              <a:rPr lang="en-US" sz="4000" smtClean="0"/>
              <a:t>PImpl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66110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/>
              <a:t>исключения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</a:t>
            </a:r>
            <a:r>
              <a:rPr lang="en-US"/>
              <a:t>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ошибки компиляции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 </a:t>
            </a:r>
            <a:r>
              <a:rPr lang="ru-RU" smtClean="0"/>
              <a:t>или </a:t>
            </a:r>
            <a:r>
              <a:rPr lang="en-US" smtClean="0"/>
              <a:t>assertion failure</a:t>
            </a:r>
            <a:r>
              <a:rPr lang="ru-RU" smtClean="0"/>
              <a:t>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printf ("ctor\n</a:t>
            </a:r>
            <a:r>
              <a:rPr lang="en-US">
                <a:latin typeface="Consolas" panose="020B0609020204030204" pitchFamily="49" charset="0"/>
              </a:rPr>
              <a:t>");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{ printf ("</a:t>
            </a:r>
            <a:r>
              <a:rPr lang="en-US">
                <a:latin typeface="Consolas" panose="020B0609020204030204" pitchFamily="49" charset="0"/>
              </a:rPr>
              <a:t>dtor\n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7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printf ("ctor\n</a:t>
            </a:r>
            <a:r>
              <a:rPr lang="en-US">
                <a:latin typeface="Consolas" panose="020B0609020204030204" pitchFamily="49" charset="0"/>
              </a:rPr>
              <a:t>");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{ printf ("</a:t>
            </a:r>
            <a:r>
              <a:rPr lang="en-US">
                <a:latin typeface="Consolas" panose="020B0609020204030204" pitchFamily="49" charset="0"/>
              </a:rPr>
              <a:t>dtor\n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</a:t>
            </a:r>
            <a:r>
              <a:rPr lang="en-US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TODO: </a:t>
            </a:r>
            <a:r>
              <a:rPr lang="ru-RU" smtClean="0"/>
              <a:t>здесь идея </a:t>
            </a:r>
            <a:r>
              <a:rPr lang="en-US" smtClean="0"/>
              <a:t>stack unwinding, </a:t>
            </a:r>
            <a:r>
              <a:rPr lang="ru-RU" smtClean="0"/>
              <a:t>иллюстрированная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throw </a:t>
            </a:r>
            <a:r>
              <a:rPr lang="ru-RU" smtClean="0"/>
              <a:t>что угодно</a:t>
            </a:r>
          </a:p>
          <a:p>
            <a:r>
              <a:rPr lang="ru-RU" smtClean="0"/>
              <a:t>Примеры</a:t>
            </a:r>
          </a:p>
          <a:p>
            <a:pPr marL="0" indent="0">
              <a:buNone/>
            </a:pPr>
            <a:r>
              <a:rPr lang="en-US" smtClean="0"/>
              <a:t>throw 1;</a:t>
            </a:r>
          </a:p>
          <a:p>
            <a:pPr marL="0" indent="0">
              <a:buNone/>
            </a:pPr>
            <a:r>
              <a:rPr lang="en-US" smtClean="0"/>
              <a:t>throw new int(1);</a:t>
            </a:r>
          </a:p>
          <a:p>
            <a:pPr marL="0" indent="0">
              <a:buNone/>
            </a:pPr>
            <a:r>
              <a:rPr lang="en-US" smtClean="0"/>
              <a:t>throw MyClass(1, 1);</a:t>
            </a:r>
          </a:p>
        </p:txBody>
      </p:sp>
    </p:spTree>
    <p:extLst>
      <p:ext uri="{BB962C8B-B14F-4D97-AF65-F5344CB8AC3E}">
        <p14:creationId xmlns:p14="http://schemas.microsoft.com/office/powerpoint/2010/main" val="40331740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256</TotalTime>
  <Words>382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Wingdings</vt:lpstr>
      <vt:lpstr>Depth</vt:lpstr>
      <vt:lpstr>Исключения</vt:lpstr>
      <vt:lpstr>PowerPoint Presentation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исключения</vt:lpstr>
      <vt:lpstr>Раскрутка стека</vt:lpstr>
      <vt:lpstr>Больше про throw</vt:lpstr>
      <vt:lpstr>Ловля исключения</vt:lpstr>
      <vt:lpstr>Ловля по значению и ссылке</vt:lpstr>
      <vt:lpstr>Стандартные классы исключений</vt:lpstr>
      <vt:lpstr>Обсуждение</vt:lpstr>
      <vt:lpstr>Консистентное состояние</vt:lpstr>
      <vt:lpstr>Перехват всевозможных</vt:lpstr>
      <vt:lpstr>Неприятные эффекты</vt:lpstr>
      <vt:lpstr>Перевыброс</vt:lpstr>
      <vt:lpstr>Обсуждение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dc:creator>Vladimirov, Konstantin</dc:creator>
  <cp:keywords>CTPClassification=CTP_PUBLIC:VisualMarkings=</cp:keywords>
  <cp:lastModifiedBy>Vladimirov, Konstantin</cp:lastModifiedBy>
  <cp:revision>29</cp:revision>
  <dcterms:created xsi:type="dcterms:W3CDTF">2017-04-29T14:44:06Z</dcterms:created>
  <dcterms:modified xsi:type="dcterms:W3CDTF">2017-04-29T19:00:13Z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d1201f2d-e2b4-4467-a590-12da7a13e9a6</vt:lpwstr>
  </property>
  <property fmtid="{D5CDD505-2E9C-101B-9397-08002B2CF9AE}" pid="3" name="CTP_TimeStamp">
    <vt:lpwstr>2017-04-29 19:00:11Z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