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(4th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Corbel</vt:lpstr>
      <vt:lpstr>Wingdings</vt:lpstr>
      <vt:lpstr>Basis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6</cp:revision>
  <dcterms:created xsi:type="dcterms:W3CDTF">2017-06-26T09:21:48Z</dcterms:created>
  <dcterms:modified xsi:type="dcterms:W3CDTF">2018-02-27T15:26:51Z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2018-02-27 15:26:48Z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