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922" r:id="rId2"/>
    <p:sldId id="923" r:id="rId3"/>
    <p:sldId id="925" r:id="rId4"/>
    <p:sldId id="872" r:id="rId5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mbria Math" panose="02040503050406030204" pitchFamily="18" charset="0"/>
      <p:regular r:id="rId12"/>
    </p:embeddedFont>
    <p:embeddedFont>
      <p:font typeface="Corbel" panose="020B0503020204020204" pitchFamily="34" charset="0"/>
      <p:regular r:id="rId13"/>
      <p:bold r:id="rId14"/>
      <p:italic r:id="rId15"/>
      <p:boldItalic r:id="rId16"/>
    </p:embeddedFont>
    <p:embeddedFont>
      <p:font typeface="Futura PT Book" panose="020B0604020202020204" charset="-52"/>
      <p:regular r:id="rId17"/>
    </p:embeddedFont>
    <p:embeddedFont>
      <p:font typeface="Futura PT Demi" panose="020B0604020202020204" charset="-52"/>
      <p:regular r:id="rId18"/>
      <p:bold r:id="rId19"/>
    </p:embeddedFont>
    <p:embeddedFont>
      <p:font typeface="Futura PT Light" panose="020B0604020202020204" charset="-52"/>
      <p:regular r:id="rId20"/>
    </p:embeddedFont>
    <p:embeddedFont>
      <p:font typeface="Futura PT Medium" panose="020B0604020202020204" charset="-52"/>
      <p:regular r:id="rId2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287" userDrawn="1">
          <p15:clr>
            <a:srgbClr val="A4A3A4"/>
          </p15:clr>
        </p15:guide>
        <p15:guide id="6" pos="5564" userDrawn="1">
          <p15:clr>
            <a:srgbClr val="A4A3A4"/>
          </p15:clr>
        </p15:guide>
        <p15:guide id="8" pos="393" userDrawn="1">
          <p15:clr>
            <a:srgbClr val="A4A3A4"/>
          </p15:clr>
        </p15:guide>
        <p15:guide id="11" orient="horz" pos="3997" userDrawn="1">
          <p15:clr>
            <a:srgbClr val="A4A3A4"/>
          </p15:clr>
        </p15:guide>
        <p15:guide id="12" orient="horz" pos="3838" userDrawn="1">
          <p15:clr>
            <a:srgbClr val="A4A3A4"/>
          </p15:clr>
        </p15:guide>
        <p15:guide id="13" pos="5881" userDrawn="1">
          <p15:clr>
            <a:srgbClr val="A4A3A4"/>
          </p15:clr>
        </p15:guide>
        <p15:guide id="14" pos="2978" userDrawn="1">
          <p15:clr>
            <a:srgbClr val="A4A3A4"/>
          </p15:clr>
        </p15:guide>
        <p15:guide id="15" pos="3613" userDrawn="1">
          <p15:clr>
            <a:srgbClr val="A4A3A4"/>
          </p15:clr>
        </p15:guide>
        <p15:guide id="16" pos="4067" userDrawn="1">
          <p15:clr>
            <a:srgbClr val="A4A3A4"/>
          </p15:clr>
        </p15:guide>
        <p15:guide id="17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096" initials="u" lastIdx="3" clrIdx="0">
    <p:extLst>
      <p:ext uri="{19B8F6BF-5375-455C-9EA6-DF929625EA0E}">
        <p15:presenceInfo xmlns:p15="http://schemas.microsoft.com/office/powerpoint/2012/main" userId="S::user096@officekns1.onmicrosoft.com::53be9364-a475-4a50-958f-d4d45ee49436" providerId="AD"/>
      </p:ext>
    </p:extLst>
  </p:cmAuthor>
  <p:cmAuthor id="2" name="USER-075" initials="U" lastIdx="1" clrIdx="1">
    <p:extLst>
      <p:ext uri="{19B8F6BF-5375-455C-9EA6-DF929625EA0E}">
        <p15:presenceInfo xmlns:p15="http://schemas.microsoft.com/office/powerpoint/2012/main" userId="USER-07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2AA"/>
    <a:srgbClr val="D6D9EA"/>
    <a:srgbClr val="CECECE"/>
    <a:srgbClr val="E1DCF0"/>
    <a:srgbClr val="C0C0C0"/>
    <a:srgbClr val="EDEAF6"/>
    <a:srgbClr val="A6ABB8"/>
    <a:srgbClr val="00B27F"/>
    <a:srgbClr val="888FA0"/>
    <a:srgbClr val="F9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 autoAdjust="0"/>
    <p:restoredTop sz="96327"/>
  </p:normalViewPr>
  <p:slideViewPr>
    <p:cSldViewPr snapToGrid="0" showGuides="1">
      <p:cViewPr varScale="1">
        <p:scale>
          <a:sx n="159" d="100"/>
          <a:sy n="159" d="100"/>
        </p:scale>
        <p:origin x="336" y="138"/>
      </p:cViewPr>
      <p:guideLst>
        <p:guide pos="7287"/>
        <p:guide pos="5564"/>
        <p:guide pos="393"/>
        <p:guide orient="horz" pos="3997"/>
        <p:guide orient="horz" pos="3838"/>
        <p:guide pos="5881"/>
        <p:guide pos="2978"/>
        <p:guide pos="3613"/>
        <p:guide pos="4067"/>
        <p:guide orient="horz" pos="21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27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3C4A0A0-5400-438A-B559-8E108D3EEF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6CE3E7-0B28-417C-928E-E19E43157F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F1E2E-68FE-4AB8-BE52-C4B697CF3E0E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562519-ACE8-4A55-A805-A3C1132CFE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45ADFB-FD1A-478B-9414-F4C06F2A73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8102A-7417-46F5-98ED-1882D9AAB3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D539E-175E-4C2D-90A1-C654240FB7C9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D9A6-5B12-495D-AC68-C121FA6E81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8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лый фон с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Текст 78">
            <a:extLst>
              <a:ext uri="{FF2B5EF4-FFF2-40B4-BE49-F238E27FC236}">
                <a16:creationId xmlns:a16="http://schemas.microsoft.com/office/drawing/2014/main" id="{83E9A6B1-D42B-410E-8299-4D26CFBF39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2608" y="472344"/>
            <a:ext cx="9352702" cy="16782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FontTx/>
              <a:buNone/>
              <a:defRPr sz="1200">
                <a:solidFill>
                  <a:schemeClr val="tx1"/>
                </a:solidFill>
                <a:latin typeface="Futura PT Book" panose="020B0502020204020303" pitchFamily="34" charset="-52"/>
              </a:defRPr>
            </a:lvl1pPr>
            <a:lvl2pPr marL="457154" indent="0">
              <a:buFontTx/>
              <a:buNone/>
              <a:defRPr sz="3599">
                <a:solidFill>
                  <a:srgbClr val="1E22AA"/>
                </a:solidFill>
                <a:latin typeface="Futura PT Book" panose="020B0502020204020303" pitchFamily="34" charset="-52"/>
              </a:defRPr>
            </a:lvl2pPr>
            <a:lvl3pPr marL="914309" indent="0">
              <a:buFontTx/>
              <a:buNone/>
              <a:defRPr sz="3599">
                <a:solidFill>
                  <a:srgbClr val="1E22AA"/>
                </a:solidFill>
                <a:latin typeface="Futura PT Book" panose="020B0502020204020303" pitchFamily="34" charset="-52"/>
              </a:defRPr>
            </a:lvl3pPr>
            <a:lvl4pPr marL="1371462" indent="0">
              <a:buFontTx/>
              <a:buNone/>
              <a:defRPr sz="3599">
                <a:solidFill>
                  <a:srgbClr val="1E22AA"/>
                </a:solidFill>
                <a:latin typeface="Futura PT Book" panose="020B0502020204020303" pitchFamily="34" charset="-52"/>
              </a:defRPr>
            </a:lvl4pPr>
            <a:lvl5pPr marL="1828616" indent="0">
              <a:buFontTx/>
              <a:buNone/>
              <a:defRPr sz="3599">
                <a:solidFill>
                  <a:srgbClr val="1E22AA"/>
                </a:solidFill>
                <a:latin typeface="Futura PT Book" panose="020B0502020204020303" pitchFamily="34" charset="-52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Текст 78">
            <a:extLst>
              <a:ext uri="{FF2B5EF4-FFF2-40B4-BE49-F238E27FC236}">
                <a16:creationId xmlns:a16="http://schemas.microsoft.com/office/drawing/2014/main" id="{7C1EF884-517F-44CB-ABA5-15A665A81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564" y="747540"/>
            <a:ext cx="9388789" cy="32377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sz="3199">
                <a:solidFill>
                  <a:srgbClr val="1E22AA"/>
                </a:solidFill>
                <a:latin typeface="Futura PT Book" panose="020B0502020204020303" pitchFamily="34" charset="-52"/>
              </a:defRPr>
            </a:lvl1pPr>
            <a:lvl2pPr marL="457154" indent="0">
              <a:buFontTx/>
              <a:buNone/>
              <a:defRPr sz="3599">
                <a:solidFill>
                  <a:srgbClr val="1E22AA"/>
                </a:solidFill>
                <a:latin typeface="Futura PT Book" panose="020B0502020204020303" pitchFamily="34" charset="-52"/>
              </a:defRPr>
            </a:lvl2pPr>
            <a:lvl3pPr marL="914309" indent="0">
              <a:buFontTx/>
              <a:buNone/>
              <a:defRPr sz="3599">
                <a:solidFill>
                  <a:srgbClr val="1E22AA"/>
                </a:solidFill>
                <a:latin typeface="Futura PT Book" panose="020B0502020204020303" pitchFamily="34" charset="-52"/>
              </a:defRPr>
            </a:lvl3pPr>
            <a:lvl4pPr marL="1371462" indent="0">
              <a:buFontTx/>
              <a:buNone/>
              <a:defRPr sz="3599">
                <a:solidFill>
                  <a:srgbClr val="1E22AA"/>
                </a:solidFill>
                <a:latin typeface="Futura PT Book" panose="020B0502020204020303" pitchFamily="34" charset="-52"/>
              </a:defRPr>
            </a:lvl4pPr>
            <a:lvl5pPr marL="1828616" indent="0">
              <a:buFontTx/>
              <a:buNone/>
              <a:defRPr sz="3599">
                <a:solidFill>
                  <a:srgbClr val="1E22AA"/>
                </a:solidFill>
                <a:latin typeface="Futura PT Book" panose="020B0502020204020303" pitchFamily="34" charset="-52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13EDA71D-07C4-4CDF-B160-E95D100017E8}"/>
              </a:ext>
            </a:extLst>
          </p:cNvPr>
          <p:cNvGrpSpPr/>
          <p:nvPr userDrawn="1"/>
        </p:nvGrpSpPr>
        <p:grpSpPr>
          <a:xfrm>
            <a:off x="10826325" y="477714"/>
            <a:ext cx="750299" cy="542069"/>
            <a:chOff x="6541928" y="1050039"/>
            <a:chExt cx="2970582" cy="2146162"/>
          </a:xfrm>
          <a:solidFill>
            <a:srgbClr val="1E22AA"/>
          </a:solidFill>
        </p:grpSpPr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73835A3C-37D1-4314-9251-2C5DD9B04B47}"/>
                </a:ext>
              </a:extLst>
            </p:cNvPr>
            <p:cNvSpPr/>
            <p:nvPr/>
          </p:nvSpPr>
          <p:spPr>
            <a:xfrm>
              <a:off x="7440026" y="1655970"/>
              <a:ext cx="527172" cy="456670"/>
            </a:xfrm>
            <a:custGeom>
              <a:avLst/>
              <a:gdLst>
                <a:gd name="connsiteX0" fmla="*/ 263586 w 527172"/>
                <a:gd name="connsiteY0" fmla="*/ 0 h 456670"/>
                <a:gd name="connsiteX1" fmla="*/ 0 w 527172"/>
                <a:gd name="connsiteY1" fmla="*/ 456671 h 456670"/>
                <a:gd name="connsiteX2" fmla="*/ 527172 w 527172"/>
                <a:gd name="connsiteY2" fmla="*/ 456671 h 45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7172" h="456670">
                  <a:moveTo>
                    <a:pt x="263586" y="0"/>
                  </a:moveTo>
                  <a:lnTo>
                    <a:pt x="0" y="456671"/>
                  </a:lnTo>
                  <a:lnTo>
                    <a:pt x="527172" y="45667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F8EA8215-63FA-4A43-8B91-A3FCB944196F}"/>
                </a:ext>
              </a:extLst>
            </p:cNvPr>
            <p:cNvSpPr/>
            <p:nvPr/>
          </p:nvSpPr>
          <p:spPr>
            <a:xfrm>
              <a:off x="6881732" y="1050039"/>
              <a:ext cx="878408" cy="1062601"/>
            </a:xfrm>
            <a:custGeom>
              <a:avLst/>
              <a:gdLst>
                <a:gd name="connsiteX0" fmla="*/ 342344 w 878408"/>
                <a:gd name="connsiteY0" fmla="*/ 0 h 1062601"/>
                <a:gd name="connsiteX1" fmla="*/ 0 w 878408"/>
                <a:gd name="connsiteY1" fmla="*/ 593227 h 1062601"/>
                <a:gd name="connsiteX2" fmla="*/ 0 w 878408"/>
                <a:gd name="connsiteY2" fmla="*/ 1062601 h 1062601"/>
                <a:gd name="connsiteX3" fmla="*/ 538605 w 878408"/>
                <a:gd name="connsiteY3" fmla="*/ 1062601 h 1062601"/>
                <a:gd name="connsiteX4" fmla="*/ 538605 w 878408"/>
                <a:gd name="connsiteY4" fmla="*/ 589417 h 1062601"/>
                <a:gd name="connsiteX5" fmla="*/ 878408 w 878408"/>
                <a:gd name="connsiteY5" fmla="*/ 0 h 10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8408" h="1062601">
                  <a:moveTo>
                    <a:pt x="342344" y="0"/>
                  </a:moveTo>
                  <a:lnTo>
                    <a:pt x="0" y="593227"/>
                  </a:lnTo>
                  <a:lnTo>
                    <a:pt x="0" y="1062601"/>
                  </a:lnTo>
                  <a:lnTo>
                    <a:pt x="538605" y="1062601"/>
                  </a:lnTo>
                  <a:lnTo>
                    <a:pt x="538605" y="589417"/>
                  </a:lnTo>
                  <a:lnTo>
                    <a:pt x="878408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264FE243-B2BD-47E7-8DC7-6746AE9D488C}"/>
                </a:ext>
              </a:extLst>
            </p:cNvPr>
            <p:cNvSpPr/>
            <p:nvPr/>
          </p:nvSpPr>
          <p:spPr>
            <a:xfrm>
              <a:off x="7987523" y="2153290"/>
              <a:ext cx="601484" cy="1042911"/>
            </a:xfrm>
            <a:custGeom>
              <a:avLst/>
              <a:gdLst>
                <a:gd name="connsiteX0" fmla="*/ 0 w 601484"/>
                <a:gd name="connsiteY0" fmla="*/ 1042912 h 1042911"/>
                <a:gd name="connsiteX1" fmla="*/ 601484 w 601484"/>
                <a:gd name="connsiteY1" fmla="*/ 1042912 h 1042911"/>
                <a:gd name="connsiteX2" fmla="*/ 0 w 601484"/>
                <a:gd name="connsiteY2" fmla="*/ 0 h 1042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484" h="1042911">
                  <a:moveTo>
                    <a:pt x="0" y="1042912"/>
                  </a:moveTo>
                  <a:lnTo>
                    <a:pt x="601484" y="10429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A011E803-5E5E-453A-B16A-A456ECF8FABB}"/>
                </a:ext>
              </a:extLst>
            </p:cNvPr>
            <p:cNvSpPr/>
            <p:nvPr/>
          </p:nvSpPr>
          <p:spPr>
            <a:xfrm>
              <a:off x="6881732" y="2133600"/>
              <a:ext cx="537969" cy="1062600"/>
            </a:xfrm>
            <a:custGeom>
              <a:avLst/>
              <a:gdLst>
                <a:gd name="connsiteX0" fmla="*/ 0 w 537969"/>
                <a:gd name="connsiteY0" fmla="*/ 0 h 1062600"/>
                <a:gd name="connsiteX1" fmla="*/ 537970 w 537969"/>
                <a:gd name="connsiteY1" fmla="*/ 0 h 1062600"/>
                <a:gd name="connsiteX2" fmla="*/ 537970 w 537969"/>
                <a:gd name="connsiteY2" fmla="*/ 1062601 h 1062600"/>
                <a:gd name="connsiteX3" fmla="*/ 0 w 537969"/>
                <a:gd name="connsiteY3" fmla="*/ 1062601 h 106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969" h="1062600">
                  <a:moveTo>
                    <a:pt x="0" y="0"/>
                  </a:moveTo>
                  <a:lnTo>
                    <a:pt x="537970" y="0"/>
                  </a:lnTo>
                  <a:lnTo>
                    <a:pt x="537970" y="1062601"/>
                  </a:lnTo>
                  <a:lnTo>
                    <a:pt x="0" y="106260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98A23E59-D6CC-46B2-9448-567656EAD0AC}"/>
                </a:ext>
              </a:extLst>
            </p:cNvPr>
            <p:cNvSpPr/>
            <p:nvPr/>
          </p:nvSpPr>
          <p:spPr>
            <a:xfrm>
              <a:off x="8450545" y="2133600"/>
              <a:ext cx="1061965" cy="1061965"/>
            </a:xfrm>
            <a:custGeom>
              <a:avLst/>
              <a:gdLst>
                <a:gd name="connsiteX0" fmla="*/ 530983 w 1061965"/>
                <a:gd name="connsiteY0" fmla="*/ 0 h 1061965"/>
                <a:gd name="connsiteX1" fmla="*/ 0 w 1061965"/>
                <a:gd name="connsiteY1" fmla="*/ 530983 h 1061965"/>
                <a:gd name="connsiteX2" fmla="*/ 530983 w 1061965"/>
                <a:gd name="connsiteY2" fmla="*/ 1061966 h 1061965"/>
                <a:gd name="connsiteX3" fmla="*/ 1061966 w 1061965"/>
                <a:gd name="connsiteY3" fmla="*/ 530983 h 1061965"/>
                <a:gd name="connsiteX4" fmla="*/ 530983 w 1061965"/>
                <a:gd name="connsiteY4" fmla="*/ 0 h 10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65" h="1061965">
                  <a:moveTo>
                    <a:pt x="530983" y="0"/>
                  </a:moveTo>
                  <a:cubicBezTo>
                    <a:pt x="238180" y="0"/>
                    <a:pt x="0" y="238180"/>
                    <a:pt x="0" y="530983"/>
                  </a:cubicBezTo>
                  <a:cubicBezTo>
                    <a:pt x="0" y="823786"/>
                    <a:pt x="238180" y="1061966"/>
                    <a:pt x="530983" y="1061966"/>
                  </a:cubicBezTo>
                  <a:cubicBezTo>
                    <a:pt x="823785" y="1061966"/>
                    <a:pt x="1061966" y="823786"/>
                    <a:pt x="1061966" y="530983"/>
                  </a:cubicBezTo>
                  <a:cubicBezTo>
                    <a:pt x="1061966" y="238180"/>
                    <a:pt x="823785" y="0"/>
                    <a:pt x="530983" y="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F9A4D83C-9E9C-43C7-9BA1-DD99FC7631C9}"/>
                </a:ext>
              </a:extLst>
            </p:cNvPr>
            <p:cNvSpPr/>
            <p:nvPr/>
          </p:nvSpPr>
          <p:spPr>
            <a:xfrm>
              <a:off x="7441297" y="2133600"/>
              <a:ext cx="531618" cy="1062600"/>
            </a:xfrm>
            <a:custGeom>
              <a:avLst/>
              <a:gdLst>
                <a:gd name="connsiteX0" fmla="*/ 0 w 531618"/>
                <a:gd name="connsiteY0" fmla="*/ 0 h 1062600"/>
                <a:gd name="connsiteX1" fmla="*/ 0 w 531618"/>
                <a:gd name="connsiteY1" fmla="*/ 0 h 1062600"/>
                <a:gd name="connsiteX2" fmla="*/ 0 w 531618"/>
                <a:gd name="connsiteY2" fmla="*/ 1062601 h 1062600"/>
                <a:gd name="connsiteX3" fmla="*/ 635 w 531618"/>
                <a:gd name="connsiteY3" fmla="*/ 1062601 h 1062600"/>
                <a:gd name="connsiteX4" fmla="*/ 531618 w 531618"/>
                <a:gd name="connsiteY4" fmla="*/ 531618 h 1062600"/>
                <a:gd name="connsiteX5" fmla="*/ 0 w 531618"/>
                <a:gd name="connsiteY5" fmla="*/ 0 h 106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618" h="1062600">
                  <a:moveTo>
                    <a:pt x="0" y="0"/>
                  </a:moveTo>
                  <a:lnTo>
                    <a:pt x="0" y="0"/>
                  </a:lnTo>
                  <a:lnTo>
                    <a:pt x="0" y="1062601"/>
                  </a:lnTo>
                  <a:lnTo>
                    <a:pt x="635" y="1062601"/>
                  </a:lnTo>
                  <a:cubicBezTo>
                    <a:pt x="293438" y="1062601"/>
                    <a:pt x="531618" y="824421"/>
                    <a:pt x="531618" y="531618"/>
                  </a:cubicBezTo>
                  <a:cubicBezTo>
                    <a:pt x="531618" y="238180"/>
                    <a:pt x="293438" y="0"/>
                    <a:pt x="0" y="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0479CE7A-4F34-410E-A8E2-525182010819}"/>
                </a:ext>
              </a:extLst>
            </p:cNvPr>
            <p:cNvSpPr/>
            <p:nvPr/>
          </p:nvSpPr>
          <p:spPr>
            <a:xfrm>
              <a:off x="7715680" y="1057661"/>
              <a:ext cx="942557" cy="1054979"/>
            </a:xfrm>
            <a:custGeom>
              <a:avLst/>
              <a:gdLst>
                <a:gd name="connsiteX0" fmla="*/ 276289 w 942557"/>
                <a:gd name="connsiteY0" fmla="*/ 1054980 h 1054979"/>
                <a:gd name="connsiteX1" fmla="*/ 942558 w 942557"/>
                <a:gd name="connsiteY1" fmla="*/ 1054980 h 1054979"/>
                <a:gd name="connsiteX2" fmla="*/ 333452 w 942557"/>
                <a:gd name="connsiteY2" fmla="*/ 0 h 1054979"/>
                <a:gd name="connsiteX3" fmla="*/ 0 w 942557"/>
                <a:gd name="connsiteY3" fmla="*/ 577349 h 105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557" h="1054979">
                  <a:moveTo>
                    <a:pt x="276289" y="1054980"/>
                  </a:moveTo>
                  <a:lnTo>
                    <a:pt x="942558" y="1054980"/>
                  </a:lnTo>
                  <a:lnTo>
                    <a:pt x="333452" y="0"/>
                  </a:lnTo>
                  <a:lnTo>
                    <a:pt x="0" y="57734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1337AE8B-2582-40BE-BE36-B3F0799F2167}"/>
                </a:ext>
              </a:extLst>
            </p:cNvPr>
            <p:cNvSpPr/>
            <p:nvPr/>
          </p:nvSpPr>
          <p:spPr>
            <a:xfrm>
              <a:off x="8000226" y="2133600"/>
              <a:ext cx="482076" cy="512563"/>
            </a:xfrm>
            <a:custGeom>
              <a:avLst/>
              <a:gdLst>
                <a:gd name="connsiteX0" fmla="*/ 0 w 482076"/>
                <a:gd name="connsiteY0" fmla="*/ 0 h 512563"/>
                <a:gd name="connsiteX1" fmla="*/ 295978 w 482076"/>
                <a:gd name="connsiteY1" fmla="*/ 512564 h 512563"/>
                <a:gd name="connsiteX2" fmla="*/ 482077 w 482076"/>
                <a:gd name="connsiteY2" fmla="*/ 261681 h 512563"/>
                <a:gd name="connsiteX3" fmla="*/ 220396 w 482076"/>
                <a:gd name="connsiteY3" fmla="*/ 0 h 512563"/>
                <a:gd name="connsiteX4" fmla="*/ 0 w 482076"/>
                <a:gd name="connsiteY4" fmla="*/ 0 h 51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076" h="512563">
                  <a:moveTo>
                    <a:pt x="0" y="0"/>
                  </a:moveTo>
                  <a:lnTo>
                    <a:pt x="295978" y="512564"/>
                  </a:lnTo>
                  <a:cubicBezTo>
                    <a:pt x="405859" y="479536"/>
                    <a:pt x="482077" y="377913"/>
                    <a:pt x="482077" y="261681"/>
                  </a:cubicBezTo>
                  <a:cubicBezTo>
                    <a:pt x="482077" y="117502"/>
                    <a:pt x="364575" y="0"/>
                    <a:pt x="22039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23AC9AE9-C209-4224-AFBC-B247FA13D9C4}"/>
                </a:ext>
              </a:extLst>
            </p:cNvPr>
            <p:cNvSpPr/>
            <p:nvPr/>
          </p:nvSpPr>
          <p:spPr>
            <a:xfrm>
              <a:off x="6541928" y="1050039"/>
              <a:ext cx="658012" cy="570362"/>
            </a:xfrm>
            <a:custGeom>
              <a:avLst/>
              <a:gdLst>
                <a:gd name="connsiteX0" fmla="*/ 0 w 658012"/>
                <a:gd name="connsiteY0" fmla="*/ 0 h 570362"/>
                <a:gd name="connsiteX1" fmla="*/ 329006 w 658012"/>
                <a:gd name="connsiteY1" fmla="*/ 570362 h 570362"/>
                <a:gd name="connsiteX2" fmla="*/ 658012 w 658012"/>
                <a:gd name="connsiteY2" fmla="*/ 0 h 57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8012" h="570362">
                  <a:moveTo>
                    <a:pt x="0" y="0"/>
                  </a:moveTo>
                  <a:lnTo>
                    <a:pt x="329006" y="570362"/>
                  </a:lnTo>
                  <a:lnTo>
                    <a:pt x="658012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EEA97704-51FE-417E-8570-6B072E5B3A4C}"/>
              </a:ext>
            </a:extLst>
          </p:cNvPr>
          <p:cNvSpPr txBox="1">
            <a:spLocks/>
          </p:cNvSpPr>
          <p:nvPr userDrawn="1"/>
        </p:nvSpPr>
        <p:spPr>
          <a:xfrm>
            <a:off x="10883900" y="6610350"/>
            <a:ext cx="682625" cy="247650"/>
          </a:xfrm>
          <a:prstGeom prst="rect">
            <a:avLst/>
          </a:prstGeom>
          <a:solidFill>
            <a:srgbClr val="E1DCF0">
              <a:alpha val="49804"/>
            </a:srgbClr>
          </a:solidFill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CD8CDE7-E2C6-4DFC-9859-BA19C2EE985E}" type="slidenum">
              <a:rPr lang="ru-RU" sz="1000" smtClean="0">
                <a:latin typeface="Futura PT Medium" panose="020B0602020204020303" pitchFamily="34" charset="-52"/>
              </a:rPr>
              <a:pPr algn="ctr"/>
              <a:t>‹#›</a:t>
            </a:fld>
            <a:endParaRPr lang="ru-RU" sz="1000">
              <a:latin typeface="Futura PT Medium" panose="020B06020202040203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99348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>
          <p15:clr>
            <a:srgbClr val="FBAE40"/>
          </p15:clr>
        </p15:guide>
        <p15:guide id="3" orient="horz" pos="641">
          <p15:clr>
            <a:srgbClr val="FBAE40"/>
          </p15:clr>
        </p15:guide>
        <p15:guide id="4" pos="7287" userDrawn="1">
          <p15:clr>
            <a:srgbClr val="FBAE40"/>
          </p15:clr>
        </p15:guide>
        <p15:guide id="5" pos="39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зкая серая плашка 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1078CD7-0337-4A85-A6C2-BC89035E936F}"/>
              </a:ext>
            </a:extLst>
          </p:cNvPr>
          <p:cNvSpPr/>
          <p:nvPr userDrawn="1"/>
        </p:nvSpPr>
        <p:spPr>
          <a:xfrm>
            <a:off x="8832138" y="100"/>
            <a:ext cx="3359862" cy="6857801"/>
          </a:xfrm>
          <a:prstGeom prst="rect">
            <a:avLst/>
          </a:prstGeom>
          <a:solidFill>
            <a:srgbClr val="F9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E23BB5B-4602-4E6C-A8B4-2C5CE3593751}"/>
              </a:ext>
            </a:extLst>
          </p:cNvPr>
          <p:cNvGrpSpPr/>
          <p:nvPr userDrawn="1"/>
        </p:nvGrpSpPr>
        <p:grpSpPr>
          <a:xfrm>
            <a:off x="10826325" y="477714"/>
            <a:ext cx="750299" cy="542069"/>
            <a:chOff x="6541928" y="1050039"/>
            <a:chExt cx="2970582" cy="2146162"/>
          </a:xfrm>
          <a:solidFill>
            <a:srgbClr val="1E22AA"/>
          </a:solidFill>
        </p:grpSpPr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07C6C09C-4FC7-4500-BF1F-1AD465978718}"/>
                </a:ext>
              </a:extLst>
            </p:cNvPr>
            <p:cNvSpPr/>
            <p:nvPr/>
          </p:nvSpPr>
          <p:spPr>
            <a:xfrm>
              <a:off x="7440026" y="1655970"/>
              <a:ext cx="527172" cy="456670"/>
            </a:xfrm>
            <a:custGeom>
              <a:avLst/>
              <a:gdLst>
                <a:gd name="connsiteX0" fmla="*/ 263586 w 527172"/>
                <a:gd name="connsiteY0" fmla="*/ 0 h 456670"/>
                <a:gd name="connsiteX1" fmla="*/ 0 w 527172"/>
                <a:gd name="connsiteY1" fmla="*/ 456671 h 456670"/>
                <a:gd name="connsiteX2" fmla="*/ 527172 w 527172"/>
                <a:gd name="connsiteY2" fmla="*/ 456671 h 45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7172" h="456670">
                  <a:moveTo>
                    <a:pt x="263586" y="0"/>
                  </a:moveTo>
                  <a:lnTo>
                    <a:pt x="0" y="456671"/>
                  </a:lnTo>
                  <a:lnTo>
                    <a:pt x="527172" y="45667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161F9A8E-0E72-4850-8E39-2F0EFA23C87A}"/>
                </a:ext>
              </a:extLst>
            </p:cNvPr>
            <p:cNvSpPr/>
            <p:nvPr/>
          </p:nvSpPr>
          <p:spPr>
            <a:xfrm>
              <a:off x="6881732" y="1050039"/>
              <a:ext cx="878408" cy="1062601"/>
            </a:xfrm>
            <a:custGeom>
              <a:avLst/>
              <a:gdLst>
                <a:gd name="connsiteX0" fmla="*/ 342344 w 878408"/>
                <a:gd name="connsiteY0" fmla="*/ 0 h 1062601"/>
                <a:gd name="connsiteX1" fmla="*/ 0 w 878408"/>
                <a:gd name="connsiteY1" fmla="*/ 593227 h 1062601"/>
                <a:gd name="connsiteX2" fmla="*/ 0 w 878408"/>
                <a:gd name="connsiteY2" fmla="*/ 1062601 h 1062601"/>
                <a:gd name="connsiteX3" fmla="*/ 538605 w 878408"/>
                <a:gd name="connsiteY3" fmla="*/ 1062601 h 1062601"/>
                <a:gd name="connsiteX4" fmla="*/ 538605 w 878408"/>
                <a:gd name="connsiteY4" fmla="*/ 589417 h 1062601"/>
                <a:gd name="connsiteX5" fmla="*/ 878408 w 878408"/>
                <a:gd name="connsiteY5" fmla="*/ 0 h 10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8408" h="1062601">
                  <a:moveTo>
                    <a:pt x="342344" y="0"/>
                  </a:moveTo>
                  <a:lnTo>
                    <a:pt x="0" y="593227"/>
                  </a:lnTo>
                  <a:lnTo>
                    <a:pt x="0" y="1062601"/>
                  </a:lnTo>
                  <a:lnTo>
                    <a:pt x="538605" y="1062601"/>
                  </a:lnTo>
                  <a:lnTo>
                    <a:pt x="538605" y="589417"/>
                  </a:lnTo>
                  <a:lnTo>
                    <a:pt x="878408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118B03A0-338D-4818-9257-7370A93027A7}"/>
                </a:ext>
              </a:extLst>
            </p:cNvPr>
            <p:cNvSpPr/>
            <p:nvPr/>
          </p:nvSpPr>
          <p:spPr>
            <a:xfrm>
              <a:off x="7987523" y="2153290"/>
              <a:ext cx="601484" cy="1042911"/>
            </a:xfrm>
            <a:custGeom>
              <a:avLst/>
              <a:gdLst>
                <a:gd name="connsiteX0" fmla="*/ 0 w 601484"/>
                <a:gd name="connsiteY0" fmla="*/ 1042912 h 1042911"/>
                <a:gd name="connsiteX1" fmla="*/ 601484 w 601484"/>
                <a:gd name="connsiteY1" fmla="*/ 1042912 h 1042911"/>
                <a:gd name="connsiteX2" fmla="*/ 0 w 601484"/>
                <a:gd name="connsiteY2" fmla="*/ 0 h 1042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484" h="1042911">
                  <a:moveTo>
                    <a:pt x="0" y="1042912"/>
                  </a:moveTo>
                  <a:lnTo>
                    <a:pt x="601484" y="10429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4225F9C2-6709-4F45-861D-C114644A7EBF}"/>
                </a:ext>
              </a:extLst>
            </p:cNvPr>
            <p:cNvSpPr/>
            <p:nvPr/>
          </p:nvSpPr>
          <p:spPr>
            <a:xfrm>
              <a:off x="6881732" y="2133600"/>
              <a:ext cx="537969" cy="1062600"/>
            </a:xfrm>
            <a:custGeom>
              <a:avLst/>
              <a:gdLst>
                <a:gd name="connsiteX0" fmla="*/ 0 w 537969"/>
                <a:gd name="connsiteY0" fmla="*/ 0 h 1062600"/>
                <a:gd name="connsiteX1" fmla="*/ 537970 w 537969"/>
                <a:gd name="connsiteY1" fmla="*/ 0 h 1062600"/>
                <a:gd name="connsiteX2" fmla="*/ 537970 w 537969"/>
                <a:gd name="connsiteY2" fmla="*/ 1062601 h 1062600"/>
                <a:gd name="connsiteX3" fmla="*/ 0 w 537969"/>
                <a:gd name="connsiteY3" fmla="*/ 1062601 h 106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969" h="1062600">
                  <a:moveTo>
                    <a:pt x="0" y="0"/>
                  </a:moveTo>
                  <a:lnTo>
                    <a:pt x="537970" y="0"/>
                  </a:lnTo>
                  <a:lnTo>
                    <a:pt x="537970" y="1062601"/>
                  </a:lnTo>
                  <a:lnTo>
                    <a:pt x="0" y="106260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2BE18EBA-A3EC-4865-99EC-17B570E09AB8}"/>
                </a:ext>
              </a:extLst>
            </p:cNvPr>
            <p:cNvSpPr/>
            <p:nvPr/>
          </p:nvSpPr>
          <p:spPr>
            <a:xfrm>
              <a:off x="8450545" y="2133600"/>
              <a:ext cx="1061965" cy="1061965"/>
            </a:xfrm>
            <a:custGeom>
              <a:avLst/>
              <a:gdLst>
                <a:gd name="connsiteX0" fmla="*/ 530983 w 1061965"/>
                <a:gd name="connsiteY0" fmla="*/ 0 h 1061965"/>
                <a:gd name="connsiteX1" fmla="*/ 0 w 1061965"/>
                <a:gd name="connsiteY1" fmla="*/ 530983 h 1061965"/>
                <a:gd name="connsiteX2" fmla="*/ 530983 w 1061965"/>
                <a:gd name="connsiteY2" fmla="*/ 1061966 h 1061965"/>
                <a:gd name="connsiteX3" fmla="*/ 1061966 w 1061965"/>
                <a:gd name="connsiteY3" fmla="*/ 530983 h 1061965"/>
                <a:gd name="connsiteX4" fmla="*/ 530983 w 1061965"/>
                <a:gd name="connsiteY4" fmla="*/ 0 h 10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65" h="1061965">
                  <a:moveTo>
                    <a:pt x="530983" y="0"/>
                  </a:moveTo>
                  <a:cubicBezTo>
                    <a:pt x="238180" y="0"/>
                    <a:pt x="0" y="238180"/>
                    <a:pt x="0" y="530983"/>
                  </a:cubicBezTo>
                  <a:cubicBezTo>
                    <a:pt x="0" y="823786"/>
                    <a:pt x="238180" y="1061966"/>
                    <a:pt x="530983" y="1061966"/>
                  </a:cubicBezTo>
                  <a:cubicBezTo>
                    <a:pt x="823785" y="1061966"/>
                    <a:pt x="1061966" y="823786"/>
                    <a:pt x="1061966" y="530983"/>
                  </a:cubicBezTo>
                  <a:cubicBezTo>
                    <a:pt x="1061966" y="238180"/>
                    <a:pt x="823785" y="0"/>
                    <a:pt x="530983" y="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99778115-80CB-4355-AF72-9CA8548BFD00}"/>
                </a:ext>
              </a:extLst>
            </p:cNvPr>
            <p:cNvSpPr/>
            <p:nvPr/>
          </p:nvSpPr>
          <p:spPr>
            <a:xfrm>
              <a:off x="7441297" y="2133600"/>
              <a:ext cx="531618" cy="1062600"/>
            </a:xfrm>
            <a:custGeom>
              <a:avLst/>
              <a:gdLst>
                <a:gd name="connsiteX0" fmla="*/ 0 w 531618"/>
                <a:gd name="connsiteY0" fmla="*/ 0 h 1062600"/>
                <a:gd name="connsiteX1" fmla="*/ 0 w 531618"/>
                <a:gd name="connsiteY1" fmla="*/ 0 h 1062600"/>
                <a:gd name="connsiteX2" fmla="*/ 0 w 531618"/>
                <a:gd name="connsiteY2" fmla="*/ 1062601 h 1062600"/>
                <a:gd name="connsiteX3" fmla="*/ 635 w 531618"/>
                <a:gd name="connsiteY3" fmla="*/ 1062601 h 1062600"/>
                <a:gd name="connsiteX4" fmla="*/ 531618 w 531618"/>
                <a:gd name="connsiteY4" fmla="*/ 531618 h 1062600"/>
                <a:gd name="connsiteX5" fmla="*/ 0 w 531618"/>
                <a:gd name="connsiteY5" fmla="*/ 0 h 106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618" h="1062600">
                  <a:moveTo>
                    <a:pt x="0" y="0"/>
                  </a:moveTo>
                  <a:lnTo>
                    <a:pt x="0" y="0"/>
                  </a:lnTo>
                  <a:lnTo>
                    <a:pt x="0" y="1062601"/>
                  </a:lnTo>
                  <a:lnTo>
                    <a:pt x="635" y="1062601"/>
                  </a:lnTo>
                  <a:cubicBezTo>
                    <a:pt x="293438" y="1062601"/>
                    <a:pt x="531618" y="824421"/>
                    <a:pt x="531618" y="531618"/>
                  </a:cubicBezTo>
                  <a:cubicBezTo>
                    <a:pt x="531618" y="238180"/>
                    <a:pt x="293438" y="0"/>
                    <a:pt x="0" y="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2C9EBF70-5BC1-4C9B-AD90-28BBECBCF72F}"/>
                </a:ext>
              </a:extLst>
            </p:cNvPr>
            <p:cNvSpPr/>
            <p:nvPr/>
          </p:nvSpPr>
          <p:spPr>
            <a:xfrm>
              <a:off x="7715680" y="1057661"/>
              <a:ext cx="942557" cy="1054979"/>
            </a:xfrm>
            <a:custGeom>
              <a:avLst/>
              <a:gdLst>
                <a:gd name="connsiteX0" fmla="*/ 276289 w 942557"/>
                <a:gd name="connsiteY0" fmla="*/ 1054980 h 1054979"/>
                <a:gd name="connsiteX1" fmla="*/ 942558 w 942557"/>
                <a:gd name="connsiteY1" fmla="*/ 1054980 h 1054979"/>
                <a:gd name="connsiteX2" fmla="*/ 333452 w 942557"/>
                <a:gd name="connsiteY2" fmla="*/ 0 h 1054979"/>
                <a:gd name="connsiteX3" fmla="*/ 0 w 942557"/>
                <a:gd name="connsiteY3" fmla="*/ 577349 h 105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557" h="1054979">
                  <a:moveTo>
                    <a:pt x="276289" y="1054980"/>
                  </a:moveTo>
                  <a:lnTo>
                    <a:pt x="942558" y="1054980"/>
                  </a:lnTo>
                  <a:lnTo>
                    <a:pt x="333452" y="0"/>
                  </a:lnTo>
                  <a:lnTo>
                    <a:pt x="0" y="57734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F6A9D242-F901-47A9-9320-760908C24B69}"/>
                </a:ext>
              </a:extLst>
            </p:cNvPr>
            <p:cNvSpPr/>
            <p:nvPr/>
          </p:nvSpPr>
          <p:spPr>
            <a:xfrm>
              <a:off x="8000226" y="2133600"/>
              <a:ext cx="482076" cy="512563"/>
            </a:xfrm>
            <a:custGeom>
              <a:avLst/>
              <a:gdLst>
                <a:gd name="connsiteX0" fmla="*/ 0 w 482076"/>
                <a:gd name="connsiteY0" fmla="*/ 0 h 512563"/>
                <a:gd name="connsiteX1" fmla="*/ 295978 w 482076"/>
                <a:gd name="connsiteY1" fmla="*/ 512564 h 512563"/>
                <a:gd name="connsiteX2" fmla="*/ 482077 w 482076"/>
                <a:gd name="connsiteY2" fmla="*/ 261681 h 512563"/>
                <a:gd name="connsiteX3" fmla="*/ 220396 w 482076"/>
                <a:gd name="connsiteY3" fmla="*/ 0 h 512563"/>
                <a:gd name="connsiteX4" fmla="*/ 0 w 482076"/>
                <a:gd name="connsiteY4" fmla="*/ 0 h 51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076" h="512563">
                  <a:moveTo>
                    <a:pt x="0" y="0"/>
                  </a:moveTo>
                  <a:lnTo>
                    <a:pt x="295978" y="512564"/>
                  </a:lnTo>
                  <a:cubicBezTo>
                    <a:pt x="405859" y="479536"/>
                    <a:pt x="482077" y="377913"/>
                    <a:pt x="482077" y="261681"/>
                  </a:cubicBezTo>
                  <a:cubicBezTo>
                    <a:pt x="482077" y="117502"/>
                    <a:pt x="364575" y="0"/>
                    <a:pt x="22039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55A1053B-6970-48C5-BAE2-B15D211B77EF}"/>
                </a:ext>
              </a:extLst>
            </p:cNvPr>
            <p:cNvSpPr/>
            <p:nvPr/>
          </p:nvSpPr>
          <p:spPr>
            <a:xfrm>
              <a:off x="6541928" y="1050039"/>
              <a:ext cx="658012" cy="570362"/>
            </a:xfrm>
            <a:custGeom>
              <a:avLst/>
              <a:gdLst>
                <a:gd name="connsiteX0" fmla="*/ 0 w 658012"/>
                <a:gd name="connsiteY0" fmla="*/ 0 h 570362"/>
                <a:gd name="connsiteX1" fmla="*/ 329006 w 658012"/>
                <a:gd name="connsiteY1" fmla="*/ 570362 h 570362"/>
                <a:gd name="connsiteX2" fmla="*/ 658012 w 658012"/>
                <a:gd name="connsiteY2" fmla="*/ 0 h 57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8012" h="570362">
                  <a:moveTo>
                    <a:pt x="0" y="0"/>
                  </a:moveTo>
                  <a:lnTo>
                    <a:pt x="329006" y="570362"/>
                  </a:lnTo>
                  <a:lnTo>
                    <a:pt x="658012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64A91230-1410-406C-A92E-D84971A43AA3}"/>
              </a:ext>
            </a:extLst>
          </p:cNvPr>
          <p:cNvSpPr txBox="1">
            <a:spLocks/>
          </p:cNvSpPr>
          <p:nvPr userDrawn="1"/>
        </p:nvSpPr>
        <p:spPr>
          <a:xfrm>
            <a:off x="10883900" y="6610350"/>
            <a:ext cx="682625" cy="247650"/>
          </a:xfrm>
          <a:prstGeom prst="rect">
            <a:avLst/>
          </a:prstGeom>
          <a:solidFill>
            <a:srgbClr val="E1DCF0">
              <a:alpha val="49804"/>
            </a:srgbClr>
          </a:solidFill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CD8CDE7-E2C6-4DFC-9859-BA19C2EE985E}" type="slidenum">
              <a:rPr lang="ru-RU" sz="1000" smtClean="0">
                <a:latin typeface="Futura PT Medium" panose="020B0602020204020303" pitchFamily="34" charset="-52"/>
              </a:rPr>
              <a:pPr algn="ctr"/>
              <a:t>‹#›</a:t>
            </a:fld>
            <a:endParaRPr lang="ru-RU" sz="1000">
              <a:latin typeface="Futura PT Medium" panose="020B06020202040203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5667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ирокая серая плаш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75F29C8-1903-4E92-9120-AFC4BC193CCA}"/>
              </a:ext>
            </a:extLst>
          </p:cNvPr>
          <p:cNvSpPr/>
          <p:nvPr userDrawn="1"/>
        </p:nvSpPr>
        <p:spPr>
          <a:xfrm>
            <a:off x="7466012" y="0"/>
            <a:ext cx="4725987" cy="6857802"/>
          </a:xfrm>
          <a:prstGeom prst="rect">
            <a:avLst/>
          </a:prstGeom>
          <a:solidFill>
            <a:srgbClr val="F9F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E23BB5B-4602-4E6C-A8B4-2C5CE3593751}"/>
              </a:ext>
            </a:extLst>
          </p:cNvPr>
          <p:cNvGrpSpPr/>
          <p:nvPr userDrawn="1"/>
        </p:nvGrpSpPr>
        <p:grpSpPr>
          <a:xfrm>
            <a:off x="10826325" y="477714"/>
            <a:ext cx="750299" cy="542069"/>
            <a:chOff x="6541928" y="1050039"/>
            <a:chExt cx="2970582" cy="2146162"/>
          </a:xfrm>
          <a:solidFill>
            <a:srgbClr val="1E22AA"/>
          </a:solidFill>
        </p:grpSpPr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07C6C09C-4FC7-4500-BF1F-1AD465978718}"/>
                </a:ext>
              </a:extLst>
            </p:cNvPr>
            <p:cNvSpPr/>
            <p:nvPr/>
          </p:nvSpPr>
          <p:spPr>
            <a:xfrm>
              <a:off x="7440026" y="1655970"/>
              <a:ext cx="527172" cy="456670"/>
            </a:xfrm>
            <a:custGeom>
              <a:avLst/>
              <a:gdLst>
                <a:gd name="connsiteX0" fmla="*/ 263586 w 527172"/>
                <a:gd name="connsiteY0" fmla="*/ 0 h 456670"/>
                <a:gd name="connsiteX1" fmla="*/ 0 w 527172"/>
                <a:gd name="connsiteY1" fmla="*/ 456671 h 456670"/>
                <a:gd name="connsiteX2" fmla="*/ 527172 w 527172"/>
                <a:gd name="connsiteY2" fmla="*/ 456671 h 45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7172" h="456670">
                  <a:moveTo>
                    <a:pt x="263586" y="0"/>
                  </a:moveTo>
                  <a:lnTo>
                    <a:pt x="0" y="456671"/>
                  </a:lnTo>
                  <a:lnTo>
                    <a:pt x="527172" y="45667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161F9A8E-0E72-4850-8E39-2F0EFA23C87A}"/>
                </a:ext>
              </a:extLst>
            </p:cNvPr>
            <p:cNvSpPr/>
            <p:nvPr/>
          </p:nvSpPr>
          <p:spPr>
            <a:xfrm>
              <a:off x="6881732" y="1050039"/>
              <a:ext cx="878408" cy="1062601"/>
            </a:xfrm>
            <a:custGeom>
              <a:avLst/>
              <a:gdLst>
                <a:gd name="connsiteX0" fmla="*/ 342344 w 878408"/>
                <a:gd name="connsiteY0" fmla="*/ 0 h 1062601"/>
                <a:gd name="connsiteX1" fmla="*/ 0 w 878408"/>
                <a:gd name="connsiteY1" fmla="*/ 593227 h 1062601"/>
                <a:gd name="connsiteX2" fmla="*/ 0 w 878408"/>
                <a:gd name="connsiteY2" fmla="*/ 1062601 h 1062601"/>
                <a:gd name="connsiteX3" fmla="*/ 538605 w 878408"/>
                <a:gd name="connsiteY3" fmla="*/ 1062601 h 1062601"/>
                <a:gd name="connsiteX4" fmla="*/ 538605 w 878408"/>
                <a:gd name="connsiteY4" fmla="*/ 589417 h 1062601"/>
                <a:gd name="connsiteX5" fmla="*/ 878408 w 878408"/>
                <a:gd name="connsiteY5" fmla="*/ 0 h 10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8408" h="1062601">
                  <a:moveTo>
                    <a:pt x="342344" y="0"/>
                  </a:moveTo>
                  <a:lnTo>
                    <a:pt x="0" y="593227"/>
                  </a:lnTo>
                  <a:lnTo>
                    <a:pt x="0" y="1062601"/>
                  </a:lnTo>
                  <a:lnTo>
                    <a:pt x="538605" y="1062601"/>
                  </a:lnTo>
                  <a:lnTo>
                    <a:pt x="538605" y="589417"/>
                  </a:lnTo>
                  <a:lnTo>
                    <a:pt x="878408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118B03A0-338D-4818-9257-7370A93027A7}"/>
                </a:ext>
              </a:extLst>
            </p:cNvPr>
            <p:cNvSpPr/>
            <p:nvPr/>
          </p:nvSpPr>
          <p:spPr>
            <a:xfrm>
              <a:off x="7987523" y="2153290"/>
              <a:ext cx="601484" cy="1042911"/>
            </a:xfrm>
            <a:custGeom>
              <a:avLst/>
              <a:gdLst>
                <a:gd name="connsiteX0" fmla="*/ 0 w 601484"/>
                <a:gd name="connsiteY0" fmla="*/ 1042912 h 1042911"/>
                <a:gd name="connsiteX1" fmla="*/ 601484 w 601484"/>
                <a:gd name="connsiteY1" fmla="*/ 1042912 h 1042911"/>
                <a:gd name="connsiteX2" fmla="*/ 0 w 601484"/>
                <a:gd name="connsiteY2" fmla="*/ 0 h 1042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484" h="1042911">
                  <a:moveTo>
                    <a:pt x="0" y="1042912"/>
                  </a:moveTo>
                  <a:lnTo>
                    <a:pt x="601484" y="10429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4225F9C2-6709-4F45-861D-C114644A7EBF}"/>
                </a:ext>
              </a:extLst>
            </p:cNvPr>
            <p:cNvSpPr/>
            <p:nvPr/>
          </p:nvSpPr>
          <p:spPr>
            <a:xfrm>
              <a:off x="6881732" y="2133600"/>
              <a:ext cx="537969" cy="1062600"/>
            </a:xfrm>
            <a:custGeom>
              <a:avLst/>
              <a:gdLst>
                <a:gd name="connsiteX0" fmla="*/ 0 w 537969"/>
                <a:gd name="connsiteY0" fmla="*/ 0 h 1062600"/>
                <a:gd name="connsiteX1" fmla="*/ 537970 w 537969"/>
                <a:gd name="connsiteY1" fmla="*/ 0 h 1062600"/>
                <a:gd name="connsiteX2" fmla="*/ 537970 w 537969"/>
                <a:gd name="connsiteY2" fmla="*/ 1062601 h 1062600"/>
                <a:gd name="connsiteX3" fmla="*/ 0 w 537969"/>
                <a:gd name="connsiteY3" fmla="*/ 1062601 h 106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969" h="1062600">
                  <a:moveTo>
                    <a:pt x="0" y="0"/>
                  </a:moveTo>
                  <a:lnTo>
                    <a:pt x="537970" y="0"/>
                  </a:lnTo>
                  <a:lnTo>
                    <a:pt x="537970" y="1062601"/>
                  </a:lnTo>
                  <a:lnTo>
                    <a:pt x="0" y="106260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2BE18EBA-A3EC-4865-99EC-17B570E09AB8}"/>
                </a:ext>
              </a:extLst>
            </p:cNvPr>
            <p:cNvSpPr/>
            <p:nvPr/>
          </p:nvSpPr>
          <p:spPr>
            <a:xfrm>
              <a:off x="8450545" y="2133600"/>
              <a:ext cx="1061965" cy="1061965"/>
            </a:xfrm>
            <a:custGeom>
              <a:avLst/>
              <a:gdLst>
                <a:gd name="connsiteX0" fmla="*/ 530983 w 1061965"/>
                <a:gd name="connsiteY0" fmla="*/ 0 h 1061965"/>
                <a:gd name="connsiteX1" fmla="*/ 0 w 1061965"/>
                <a:gd name="connsiteY1" fmla="*/ 530983 h 1061965"/>
                <a:gd name="connsiteX2" fmla="*/ 530983 w 1061965"/>
                <a:gd name="connsiteY2" fmla="*/ 1061966 h 1061965"/>
                <a:gd name="connsiteX3" fmla="*/ 1061966 w 1061965"/>
                <a:gd name="connsiteY3" fmla="*/ 530983 h 1061965"/>
                <a:gd name="connsiteX4" fmla="*/ 530983 w 1061965"/>
                <a:gd name="connsiteY4" fmla="*/ 0 h 10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65" h="1061965">
                  <a:moveTo>
                    <a:pt x="530983" y="0"/>
                  </a:moveTo>
                  <a:cubicBezTo>
                    <a:pt x="238180" y="0"/>
                    <a:pt x="0" y="238180"/>
                    <a:pt x="0" y="530983"/>
                  </a:cubicBezTo>
                  <a:cubicBezTo>
                    <a:pt x="0" y="823786"/>
                    <a:pt x="238180" y="1061966"/>
                    <a:pt x="530983" y="1061966"/>
                  </a:cubicBezTo>
                  <a:cubicBezTo>
                    <a:pt x="823785" y="1061966"/>
                    <a:pt x="1061966" y="823786"/>
                    <a:pt x="1061966" y="530983"/>
                  </a:cubicBezTo>
                  <a:cubicBezTo>
                    <a:pt x="1061966" y="238180"/>
                    <a:pt x="823785" y="0"/>
                    <a:pt x="530983" y="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99778115-80CB-4355-AF72-9CA8548BFD00}"/>
                </a:ext>
              </a:extLst>
            </p:cNvPr>
            <p:cNvSpPr/>
            <p:nvPr/>
          </p:nvSpPr>
          <p:spPr>
            <a:xfrm>
              <a:off x="7441297" y="2133600"/>
              <a:ext cx="531618" cy="1062600"/>
            </a:xfrm>
            <a:custGeom>
              <a:avLst/>
              <a:gdLst>
                <a:gd name="connsiteX0" fmla="*/ 0 w 531618"/>
                <a:gd name="connsiteY0" fmla="*/ 0 h 1062600"/>
                <a:gd name="connsiteX1" fmla="*/ 0 w 531618"/>
                <a:gd name="connsiteY1" fmla="*/ 0 h 1062600"/>
                <a:gd name="connsiteX2" fmla="*/ 0 w 531618"/>
                <a:gd name="connsiteY2" fmla="*/ 1062601 h 1062600"/>
                <a:gd name="connsiteX3" fmla="*/ 635 w 531618"/>
                <a:gd name="connsiteY3" fmla="*/ 1062601 h 1062600"/>
                <a:gd name="connsiteX4" fmla="*/ 531618 w 531618"/>
                <a:gd name="connsiteY4" fmla="*/ 531618 h 1062600"/>
                <a:gd name="connsiteX5" fmla="*/ 0 w 531618"/>
                <a:gd name="connsiteY5" fmla="*/ 0 h 106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618" h="1062600">
                  <a:moveTo>
                    <a:pt x="0" y="0"/>
                  </a:moveTo>
                  <a:lnTo>
                    <a:pt x="0" y="0"/>
                  </a:lnTo>
                  <a:lnTo>
                    <a:pt x="0" y="1062601"/>
                  </a:lnTo>
                  <a:lnTo>
                    <a:pt x="635" y="1062601"/>
                  </a:lnTo>
                  <a:cubicBezTo>
                    <a:pt x="293438" y="1062601"/>
                    <a:pt x="531618" y="824421"/>
                    <a:pt x="531618" y="531618"/>
                  </a:cubicBezTo>
                  <a:cubicBezTo>
                    <a:pt x="531618" y="238180"/>
                    <a:pt x="293438" y="0"/>
                    <a:pt x="0" y="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2C9EBF70-5BC1-4C9B-AD90-28BBECBCF72F}"/>
                </a:ext>
              </a:extLst>
            </p:cNvPr>
            <p:cNvSpPr/>
            <p:nvPr/>
          </p:nvSpPr>
          <p:spPr>
            <a:xfrm>
              <a:off x="7715680" y="1057661"/>
              <a:ext cx="942557" cy="1054979"/>
            </a:xfrm>
            <a:custGeom>
              <a:avLst/>
              <a:gdLst>
                <a:gd name="connsiteX0" fmla="*/ 276289 w 942557"/>
                <a:gd name="connsiteY0" fmla="*/ 1054980 h 1054979"/>
                <a:gd name="connsiteX1" fmla="*/ 942558 w 942557"/>
                <a:gd name="connsiteY1" fmla="*/ 1054980 h 1054979"/>
                <a:gd name="connsiteX2" fmla="*/ 333452 w 942557"/>
                <a:gd name="connsiteY2" fmla="*/ 0 h 1054979"/>
                <a:gd name="connsiteX3" fmla="*/ 0 w 942557"/>
                <a:gd name="connsiteY3" fmla="*/ 577349 h 105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557" h="1054979">
                  <a:moveTo>
                    <a:pt x="276289" y="1054980"/>
                  </a:moveTo>
                  <a:lnTo>
                    <a:pt x="942558" y="1054980"/>
                  </a:lnTo>
                  <a:lnTo>
                    <a:pt x="333452" y="0"/>
                  </a:lnTo>
                  <a:lnTo>
                    <a:pt x="0" y="57734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F6A9D242-F901-47A9-9320-760908C24B69}"/>
                </a:ext>
              </a:extLst>
            </p:cNvPr>
            <p:cNvSpPr/>
            <p:nvPr/>
          </p:nvSpPr>
          <p:spPr>
            <a:xfrm>
              <a:off x="8000226" y="2133600"/>
              <a:ext cx="482076" cy="512563"/>
            </a:xfrm>
            <a:custGeom>
              <a:avLst/>
              <a:gdLst>
                <a:gd name="connsiteX0" fmla="*/ 0 w 482076"/>
                <a:gd name="connsiteY0" fmla="*/ 0 h 512563"/>
                <a:gd name="connsiteX1" fmla="*/ 295978 w 482076"/>
                <a:gd name="connsiteY1" fmla="*/ 512564 h 512563"/>
                <a:gd name="connsiteX2" fmla="*/ 482077 w 482076"/>
                <a:gd name="connsiteY2" fmla="*/ 261681 h 512563"/>
                <a:gd name="connsiteX3" fmla="*/ 220396 w 482076"/>
                <a:gd name="connsiteY3" fmla="*/ 0 h 512563"/>
                <a:gd name="connsiteX4" fmla="*/ 0 w 482076"/>
                <a:gd name="connsiteY4" fmla="*/ 0 h 51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076" h="512563">
                  <a:moveTo>
                    <a:pt x="0" y="0"/>
                  </a:moveTo>
                  <a:lnTo>
                    <a:pt x="295978" y="512564"/>
                  </a:lnTo>
                  <a:cubicBezTo>
                    <a:pt x="405859" y="479536"/>
                    <a:pt x="482077" y="377913"/>
                    <a:pt x="482077" y="261681"/>
                  </a:cubicBezTo>
                  <a:cubicBezTo>
                    <a:pt x="482077" y="117502"/>
                    <a:pt x="364575" y="0"/>
                    <a:pt x="22039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55A1053B-6970-48C5-BAE2-B15D211B77EF}"/>
                </a:ext>
              </a:extLst>
            </p:cNvPr>
            <p:cNvSpPr/>
            <p:nvPr/>
          </p:nvSpPr>
          <p:spPr>
            <a:xfrm>
              <a:off x="6541928" y="1050039"/>
              <a:ext cx="658012" cy="570362"/>
            </a:xfrm>
            <a:custGeom>
              <a:avLst/>
              <a:gdLst>
                <a:gd name="connsiteX0" fmla="*/ 0 w 658012"/>
                <a:gd name="connsiteY0" fmla="*/ 0 h 570362"/>
                <a:gd name="connsiteX1" fmla="*/ 329006 w 658012"/>
                <a:gd name="connsiteY1" fmla="*/ 570362 h 570362"/>
                <a:gd name="connsiteX2" fmla="*/ 658012 w 658012"/>
                <a:gd name="connsiteY2" fmla="*/ 0 h 57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8012" h="570362">
                  <a:moveTo>
                    <a:pt x="0" y="0"/>
                  </a:moveTo>
                  <a:lnTo>
                    <a:pt x="329006" y="570362"/>
                  </a:lnTo>
                  <a:lnTo>
                    <a:pt x="658012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Номер слайда 5">
            <a:extLst>
              <a:ext uri="{FF2B5EF4-FFF2-40B4-BE49-F238E27FC236}">
                <a16:creationId xmlns:a16="http://schemas.microsoft.com/office/drawing/2014/main" id="{E02E0320-6639-421F-8723-FFA1F9F0E5F2}"/>
              </a:ext>
            </a:extLst>
          </p:cNvPr>
          <p:cNvSpPr txBox="1">
            <a:spLocks/>
          </p:cNvSpPr>
          <p:nvPr userDrawn="1"/>
        </p:nvSpPr>
        <p:spPr>
          <a:xfrm>
            <a:off x="10883900" y="6610350"/>
            <a:ext cx="682625" cy="247650"/>
          </a:xfrm>
          <a:prstGeom prst="rect">
            <a:avLst/>
          </a:prstGeom>
          <a:solidFill>
            <a:srgbClr val="E1DCF0">
              <a:alpha val="49804"/>
            </a:srgbClr>
          </a:solidFill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CD8CDE7-E2C6-4DFC-9859-BA19C2EE985E}" type="slidenum">
              <a:rPr lang="ru-RU" sz="1000" smtClean="0">
                <a:latin typeface="Futura PT Medium" panose="020B0602020204020303" pitchFamily="34" charset="-52"/>
              </a:rPr>
              <a:pPr algn="ctr"/>
              <a:t>‹#›</a:t>
            </a:fld>
            <a:endParaRPr lang="ru-RU" sz="1000">
              <a:latin typeface="Futura PT Medium" panose="020B06020202040203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79827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зкая синяя плаш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43A22AF2-8F62-465C-8DFB-7BA616506881}"/>
              </a:ext>
            </a:extLst>
          </p:cNvPr>
          <p:cNvSpPr/>
          <p:nvPr userDrawn="1"/>
        </p:nvSpPr>
        <p:spPr>
          <a:xfrm>
            <a:off x="8832138" y="100"/>
            <a:ext cx="3359862" cy="6857900"/>
          </a:xfrm>
          <a:prstGeom prst="rect">
            <a:avLst/>
          </a:prstGeom>
          <a:solidFill>
            <a:srgbClr val="1E2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9B3C0745-D325-4EB4-A1BD-FCFB91664DB3}"/>
              </a:ext>
            </a:extLst>
          </p:cNvPr>
          <p:cNvGrpSpPr/>
          <p:nvPr userDrawn="1"/>
        </p:nvGrpSpPr>
        <p:grpSpPr>
          <a:xfrm>
            <a:off x="10826325" y="477714"/>
            <a:ext cx="750299" cy="542069"/>
            <a:chOff x="6541928" y="1050039"/>
            <a:chExt cx="2970582" cy="2146162"/>
          </a:xfrm>
          <a:solidFill>
            <a:schemeClr val="bg1"/>
          </a:solidFill>
        </p:grpSpPr>
        <p:sp>
          <p:nvSpPr>
            <p:cNvPr id="42" name="Полилиния: фигура 41">
              <a:extLst>
                <a:ext uri="{FF2B5EF4-FFF2-40B4-BE49-F238E27FC236}">
                  <a16:creationId xmlns:a16="http://schemas.microsoft.com/office/drawing/2014/main" id="{9F6E3C64-4D50-47BE-9E76-4C6AA194909E}"/>
                </a:ext>
              </a:extLst>
            </p:cNvPr>
            <p:cNvSpPr/>
            <p:nvPr/>
          </p:nvSpPr>
          <p:spPr>
            <a:xfrm>
              <a:off x="7440026" y="1655970"/>
              <a:ext cx="527172" cy="456670"/>
            </a:xfrm>
            <a:custGeom>
              <a:avLst/>
              <a:gdLst>
                <a:gd name="connsiteX0" fmla="*/ 263586 w 527172"/>
                <a:gd name="connsiteY0" fmla="*/ 0 h 456670"/>
                <a:gd name="connsiteX1" fmla="*/ 0 w 527172"/>
                <a:gd name="connsiteY1" fmla="*/ 456671 h 456670"/>
                <a:gd name="connsiteX2" fmla="*/ 527172 w 527172"/>
                <a:gd name="connsiteY2" fmla="*/ 456671 h 45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7172" h="456670">
                  <a:moveTo>
                    <a:pt x="263586" y="0"/>
                  </a:moveTo>
                  <a:lnTo>
                    <a:pt x="0" y="456671"/>
                  </a:lnTo>
                  <a:lnTo>
                    <a:pt x="527172" y="45667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Полилиния: фигура 42">
              <a:extLst>
                <a:ext uri="{FF2B5EF4-FFF2-40B4-BE49-F238E27FC236}">
                  <a16:creationId xmlns:a16="http://schemas.microsoft.com/office/drawing/2014/main" id="{051CD289-9924-40C0-A0BA-E76822F99FF9}"/>
                </a:ext>
              </a:extLst>
            </p:cNvPr>
            <p:cNvSpPr/>
            <p:nvPr/>
          </p:nvSpPr>
          <p:spPr>
            <a:xfrm>
              <a:off x="6881732" y="1050039"/>
              <a:ext cx="878408" cy="1062601"/>
            </a:xfrm>
            <a:custGeom>
              <a:avLst/>
              <a:gdLst>
                <a:gd name="connsiteX0" fmla="*/ 342344 w 878408"/>
                <a:gd name="connsiteY0" fmla="*/ 0 h 1062601"/>
                <a:gd name="connsiteX1" fmla="*/ 0 w 878408"/>
                <a:gd name="connsiteY1" fmla="*/ 593227 h 1062601"/>
                <a:gd name="connsiteX2" fmla="*/ 0 w 878408"/>
                <a:gd name="connsiteY2" fmla="*/ 1062601 h 1062601"/>
                <a:gd name="connsiteX3" fmla="*/ 538605 w 878408"/>
                <a:gd name="connsiteY3" fmla="*/ 1062601 h 1062601"/>
                <a:gd name="connsiteX4" fmla="*/ 538605 w 878408"/>
                <a:gd name="connsiteY4" fmla="*/ 589417 h 1062601"/>
                <a:gd name="connsiteX5" fmla="*/ 878408 w 878408"/>
                <a:gd name="connsiteY5" fmla="*/ 0 h 10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8408" h="1062601">
                  <a:moveTo>
                    <a:pt x="342344" y="0"/>
                  </a:moveTo>
                  <a:lnTo>
                    <a:pt x="0" y="593227"/>
                  </a:lnTo>
                  <a:lnTo>
                    <a:pt x="0" y="1062601"/>
                  </a:lnTo>
                  <a:lnTo>
                    <a:pt x="538605" y="1062601"/>
                  </a:lnTo>
                  <a:lnTo>
                    <a:pt x="538605" y="589417"/>
                  </a:lnTo>
                  <a:lnTo>
                    <a:pt x="878408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Полилиния: фигура 43">
              <a:extLst>
                <a:ext uri="{FF2B5EF4-FFF2-40B4-BE49-F238E27FC236}">
                  <a16:creationId xmlns:a16="http://schemas.microsoft.com/office/drawing/2014/main" id="{206002C8-7F78-43DC-BC50-6BA1CB6D8C08}"/>
                </a:ext>
              </a:extLst>
            </p:cNvPr>
            <p:cNvSpPr/>
            <p:nvPr/>
          </p:nvSpPr>
          <p:spPr>
            <a:xfrm>
              <a:off x="7987523" y="2153290"/>
              <a:ext cx="601484" cy="1042911"/>
            </a:xfrm>
            <a:custGeom>
              <a:avLst/>
              <a:gdLst>
                <a:gd name="connsiteX0" fmla="*/ 0 w 601484"/>
                <a:gd name="connsiteY0" fmla="*/ 1042912 h 1042911"/>
                <a:gd name="connsiteX1" fmla="*/ 601484 w 601484"/>
                <a:gd name="connsiteY1" fmla="*/ 1042912 h 1042911"/>
                <a:gd name="connsiteX2" fmla="*/ 0 w 601484"/>
                <a:gd name="connsiteY2" fmla="*/ 0 h 1042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484" h="1042911">
                  <a:moveTo>
                    <a:pt x="0" y="1042912"/>
                  </a:moveTo>
                  <a:lnTo>
                    <a:pt x="601484" y="10429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Полилиния: фигура 44">
              <a:extLst>
                <a:ext uri="{FF2B5EF4-FFF2-40B4-BE49-F238E27FC236}">
                  <a16:creationId xmlns:a16="http://schemas.microsoft.com/office/drawing/2014/main" id="{0AC86AEB-7C6C-4DE8-B7BE-4E8254C3D4C9}"/>
                </a:ext>
              </a:extLst>
            </p:cNvPr>
            <p:cNvSpPr/>
            <p:nvPr/>
          </p:nvSpPr>
          <p:spPr>
            <a:xfrm>
              <a:off x="6881732" y="2133600"/>
              <a:ext cx="537969" cy="1062600"/>
            </a:xfrm>
            <a:custGeom>
              <a:avLst/>
              <a:gdLst>
                <a:gd name="connsiteX0" fmla="*/ 0 w 537969"/>
                <a:gd name="connsiteY0" fmla="*/ 0 h 1062600"/>
                <a:gd name="connsiteX1" fmla="*/ 537970 w 537969"/>
                <a:gd name="connsiteY1" fmla="*/ 0 h 1062600"/>
                <a:gd name="connsiteX2" fmla="*/ 537970 w 537969"/>
                <a:gd name="connsiteY2" fmla="*/ 1062601 h 1062600"/>
                <a:gd name="connsiteX3" fmla="*/ 0 w 537969"/>
                <a:gd name="connsiteY3" fmla="*/ 1062601 h 106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969" h="1062600">
                  <a:moveTo>
                    <a:pt x="0" y="0"/>
                  </a:moveTo>
                  <a:lnTo>
                    <a:pt x="537970" y="0"/>
                  </a:lnTo>
                  <a:lnTo>
                    <a:pt x="537970" y="1062601"/>
                  </a:lnTo>
                  <a:lnTo>
                    <a:pt x="0" y="106260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Полилиния: фигура 45">
              <a:extLst>
                <a:ext uri="{FF2B5EF4-FFF2-40B4-BE49-F238E27FC236}">
                  <a16:creationId xmlns:a16="http://schemas.microsoft.com/office/drawing/2014/main" id="{95D3BD7A-CBB0-4F60-BB04-68BF107AA125}"/>
                </a:ext>
              </a:extLst>
            </p:cNvPr>
            <p:cNvSpPr/>
            <p:nvPr/>
          </p:nvSpPr>
          <p:spPr>
            <a:xfrm>
              <a:off x="8450545" y="2133600"/>
              <a:ext cx="1061965" cy="1061965"/>
            </a:xfrm>
            <a:custGeom>
              <a:avLst/>
              <a:gdLst>
                <a:gd name="connsiteX0" fmla="*/ 530983 w 1061965"/>
                <a:gd name="connsiteY0" fmla="*/ 0 h 1061965"/>
                <a:gd name="connsiteX1" fmla="*/ 0 w 1061965"/>
                <a:gd name="connsiteY1" fmla="*/ 530983 h 1061965"/>
                <a:gd name="connsiteX2" fmla="*/ 530983 w 1061965"/>
                <a:gd name="connsiteY2" fmla="*/ 1061966 h 1061965"/>
                <a:gd name="connsiteX3" fmla="*/ 1061966 w 1061965"/>
                <a:gd name="connsiteY3" fmla="*/ 530983 h 1061965"/>
                <a:gd name="connsiteX4" fmla="*/ 530983 w 1061965"/>
                <a:gd name="connsiteY4" fmla="*/ 0 h 10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65" h="1061965">
                  <a:moveTo>
                    <a:pt x="530983" y="0"/>
                  </a:moveTo>
                  <a:cubicBezTo>
                    <a:pt x="238180" y="0"/>
                    <a:pt x="0" y="238180"/>
                    <a:pt x="0" y="530983"/>
                  </a:cubicBezTo>
                  <a:cubicBezTo>
                    <a:pt x="0" y="823786"/>
                    <a:pt x="238180" y="1061966"/>
                    <a:pt x="530983" y="1061966"/>
                  </a:cubicBezTo>
                  <a:cubicBezTo>
                    <a:pt x="823785" y="1061966"/>
                    <a:pt x="1061966" y="823786"/>
                    <a:pt x="1061966" y="530983"/>
                  </a:cubicBezTo>
                  <a:cubicBezTo>
                    <a:pt x="1061966" y="238180"/>
                    <a:pt x="823785" y="0"/>
                    <a:pt x="530983" y="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Полилиния: фигура 46">
              <a:extLst>
                <a:ext uri="{FF2B5EF4-FFF2-40B4-BE49-F238E27FC236}">
                  <a16:creationId xmlns:a16="http://schemas.microsoft.com/office/drawing/2014/main" id="{E08DE4E7-C0A4-48EC-AC7E-DEA9E6A0BBA0}"/>
                </a:ext>
              </a:extLst>
            </p:cNvPr>
            <p:cNvSpPr/>
            <p:nvPr/>
          </p:nvSpPr>
          <p:spPr>
            <a:xfrm>
              <a:off x="7441297" y="2133600"/>
              <a:ext cx="531618" cy="1062600"/>
            </a:xfrm>
            <a:custGeom>
              <a:avLst/>
              <a:gdLst>
                <a:gd name="connsiteX0" fmla="*/ 0 w 531618"/>
                <a:gd name="connsiteY0" fmla="*/ 0 h 1062600"/>
                <a:gd name="connsiteX1" fmla="*/ 0 w 531618"/>
                <a:gd name="connsiteY1" fmla="*/ 0 h 1062600"/>
                <a:gd name="connsiteX2" fmla="*/ 0 w 531618"/>
                <a:gd name="connsiteY2" fmla="*/ 1062601 h 1062600"/>
                <a:gd name="connsiteX3" fmla="*/ 635 w 531618"/>
                <a:gd name="connsiteY3" fmla="*/ 1062601 h 1062600"/>
                <a:gd name="connsiteX4" fmla="*/ 531618 w 531618"/>
                <a:gd name="connsiteY4" fmla="*/ 531618 h 1062600"/>
                <a:gd name="connsiteX5" fmla="*/ 0 w 531618"/>
                <a:gd name="connsiteY5" fmla="*/ 0 h 106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618" h="1062600">
                  <a:moveTo>
                    <a:pt x="0" y="0"/>
                  </a:moveTo>
                  <a:lnTo>
                    <a:pt x="0" y="0"/>
                  </a:lnTo>
                  <a:lnTo>
                    <a:pt x="0" y="1062601"/>
                  </a:lnTo>
                  <a:lnTo>
                    <a:pt x="635" y="1062601"/>
                  </a:lnTo>
                  <a:cubicBezTo>
                    <a:pt x="293438" y="1062601"/>
                    <a:pt x="531618" y="824421"/>
                    <a:pt x="531618" y="531618"/>
                  </a:cubicBezTo>
                  <a:cubicBezTo>
                    <a:pt x="531618" y="238180"/>
                    <a:pt x="293438" y="0"/>
                    <a:pt x="0" y="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Полилиния: фигура 47">
              <a:extLst>
                <a:ext uri="{FF2B5EF4-FFF2-40B4-BE49-F238E27FC236}">
                  <a16:creationId xmlns:a16="http://schemas.microsoft.com/office/drawing/2014/main" id="{DEBE8F63-1880-4EE8-A824-49E04F27BA82}"/>
                </a:ext>
              </a:extLst>
            </p:cNvPr>
            <p:cNvSpPr/>
            <p:nvPr/>
          </p:nvSpPr>
          <p:spPr>
            <a:xfrm>
              <a:off x="7715680" y="1057661"/>
              <a:ext cx="942557" cy="1054979"/>
            </a:xfrm>
            <a:custGeom>
              <a:avLst/>
              <a:gdLst>
                <a:gd name="connsiteX0" fmla="*/ 276289 w 942557"/>
                <a:gd name="connsiteY0" fmla="*/ 1054980 h 1054979"/>
                <a:gd name="connsiteX1" fmla="*/ 942558 w 942557"/>
                <a:gd name="connsiteY1" fmla="*/ 1054980 h 1054979"/>
                <a:gd name="connsiteX2" fmla="*/ 333452 w 942557"/>
                <a:gd name="connsiteY2" fmla="*/ 0 h 1054979"/>
                <a:gd name="connsiteX3" fmla="*/ 0 w 942557"/>
                <a:gd name="connsiteY3" fmla="*/ 577349 h 105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557" h="1054979">
                  <a:moveTo>
                    <a:pt x="276289" y="1054980"/>
                  </a:moveTo>
                  <a:lnTo>
                    <a:pt x="942558" y="1054980"/>
                  </a:lnTo>
                  <a:lnTo>
                    <a:pt x="333452" y="0"/>
                  </a:lnTo>
                  <a:lnTo>
                    <a:pt x="0" y="57734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Полилиния: фигура 48">
              <a:extLst>
                <a:ext uri="{FF2B5EF4-FFF2-40B4-BE49-F238E27FC236}">
                  <a16:creationId xmlns:a16="http://schemas.microsoft.com/office/drawing/2014/main" id="{4607200F-4319-4760-A4A1-A502EDDC627D}"/>
                </a:ext>
              </a:extLst>
            </p:cNvPr>
            <p:cNvSpPr/>
            <p:nvPr/>
          </p:nvSpPr>
          <p:spPr>
            <a:xfrm>
              <a:off x="8000226" y="2133600"/>
              <a:ext cx="482076" cy="512563"/>
            </a:xfrm>
            <a:custGeom>
              <a:avLst/>
              <a:gdLst>
                <a:gd name="connsiteX0" fmla="*/ 0 w 482076"/>
                <a:gd name="connsiteY0" fmla="*/ 0 h 512563"/>
                <a:gd name="connsiteX1" fmla="*/ 295978 w 482076"/>
                <a:gd name="connsiteY1" fmla="*/ 512564 h 512563"/>
                <a:gd name="connsiteX2" fmla="*/ 482077 w 482076"/>
                <a:gd name="connsiteY2" fmla="*/ 261681 h 512563"/>
                <a:gd name="connsiteX3" fmla="*/ 220396 w 482076"/>
                <a:gd name="connsiteY3" fmla="*/ 0 h 512563"/>
                <a:gd name="connsiteX4" fmla="*/ 0 w 482076"/>
                <a:gd name="connsiteY4" fmla="*/ 0 h 51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076" h="512563">
                  <a:moveTo>
                    <a:pt x="0" y="0"/>
                  </a:moveTo>
                  <a:lnTo>
                    <a:pt x="295978" y="512564"/>
                  </a:lnTo>
                  <a:cubicBezTo>
                    <a:pt x="405859" y="479536"/>
                    <a:pt x="482077" y="377913"/>
                    <a:pt x="482077" y="261681"/>
                  </a:cubicBezTo>
                  <a:cubicBezTo>
                    <a:pt x="482077" y="117502"/>
                    <a:pt x="364575" y="0"/>
                    <a:pt x="22039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Полилиния: фигура 49">
              <a:extLst>
                <a:ext uri="{FF2B5EF4-FFF2-40B4-BE49-F238E27FC236}">
                  <a16:creationId xmlns:a16="http://schemas.microsoft.com/office/drawing/2014/main" id="{E4E1C955-AA5E-45C0-8392-3F0365808EC1}"/>
                </a:ext>
              </a:extLst>
            </p:cNvPr>
            <p:cNvSpPr/>
            <p:nvPr/>
          </p:nvSpPr>
          <p:spPr>
            <a:xfrm>
              <a:off x="6541928" y="1050039"/>
              <a:ext cx="658012" cy="570362"/>
            </a:xfrm>
            <a:custGeom>
              <a:avLst/>
              <a:gdLst>
                <a:gd name="connsiteX0" fmla="*/ 0 w 658012"/>
                <a:gd name="connsiteY0" fmla="*/ 0 h 570362"/>
                <a:gd name="connsiteX1" fmla="*/ 329006 w 658012"/>
                <a:gd name="connsiteY1" fmla="*/ 570362 h 570362"/>
                <a:gd name="connsiteX2" fmla="*/ 658012 w 658012"/>
                <a:gd name="connsiteY2" fmla="*/ 0 h 57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8012" h="570362">
                  <a:moveTo>
                    <a:pt x="0" y="0"/>
                  </a:moveTo>
                  <a:lnTo>
                    <a:pt x="329006" y="570362"/>
                  </a:lnTo>
                  <a:lnTo>
                    <a:pt x="658012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Номер слайда 5">
            <a:extLst>
              <a:ext uri="{FF2B5EF4-FFF2-40B4-BE49-F238E27FC236}">
                <a16:creationId xmlns:a16="http://schemas.microsoft.com/office/drawing/2014/main" id="{9298449E-F416-43FD-B07D-F92BFAC11460}"/>
              </a:ext>
            </a:extLst>
          </p:cNvPr>
          <p:cNvSpPr txBox="1">
            <a:spLocks/>
          </p:cNvSpPr>
          <p:nvPr userDrawn="1"/>
        </p:nvSpPr>
        <p:spPr>
          <a:xfrm>
            <a:off x="10883900" y="6610189"/>
            <a:ext cx="682625" cy="247650"/>
          </a:xfrm>
          <a:prstGeom prst="rect">
            <a:avLst/>
          </a:prstGeom>
          <a:solidFill>
            <a:srgbClr val="585BE2">
              <a:alpha val="40000"/>
            </a:srgbClr>
          </a:solidFill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CD8CDE7-E2C6-4DFC-9859-BA19C2EE985E}" type="slidenum">
              <a:rPr lang="ru-RU" sz="1000" smtClean="0">
                <a:solidFill>
                  <a:schemeClr val="bg1"/>
                </a:solidFill>
                <a:latin typeface="Futura PT Medium" panose="020B0602020204020303" pitchFamily="34" charset="-52"/>
              </a:rPr>
              <a:pPr algn="ctr"/>
              <a:t>‹#›</a:t>
            </a:fld>
            <a:endParaRPr lang="ru-RU" sz="1000">
              <a:solidFill>
                <a:schemeClr val="bg1"/>
              </a:solidFill>
              <a:latin typeface="Futura PT Medium" panose="020B06020202040203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93732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ирокая синяя плаш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75F29C8-1903-4E92-9120-AFC4BC193CCA}"/>
              </a:ext>
            </a:extLst>
          </p:cNvPr>
          <p:cNvSpPr/>
          <p:nvPr userDrawn="1"/>
        </p:nvSpPr>
        <p:spPr>
          <a:xfrm>
            <a:off x="7466012" y="0"/>
            <a:ext cx="4725987" cy="6858000"/>
          </a:xfrm>
          <a:prstGeom prst="rect">
            <a:avLst/>
          </a:prstGeom>
          <a:solidFill>
            <a:srgbClr val="1E2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E72377E-825B-417A-8A17-C5E61BBC995F}"/>
              </a:ext>
            </a:extLst>
          </p:cNvPr>
          <p:cNvGrpSpPr/>
          <p:nvPr userDrawn="1"/>
        </p:nvGrpSpPr>
        <p:grpSpPr>
          <a:xfrm>
            <a:off x="10826325" y="477714"/>
            <a:ext cx="750299" cy="542069"/>
            <a:chOff x="6541928" y="1050039"/>
            <a:chExt cx="2970582" cy="2146162"/>
          </a:xfrm>
          <a:solidFill>
            <a:schemeClr val="bg1"/>
          </a:solidFill>
        </p:grpSpPr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E2F9F8A1-0680-46DD-81E7-5825546569D4}"/>
                </a:ext>
              </a:extLst>
            </p:cNvPr>
            <p:cNvSpPr/>
            <p:nvPr/>
          </p:nvSpPr>
          <p:spPr>
            <a:xfrm>
              <a:off x="7440026" y="1655970"/>
              <a:ext cx="527172" cy="456670"/>
            </a:xfrm>
            <a:custGeom>
              <a:avLst/>
              <a:gdLst>
                <a:gd name="connsiteX0" fmla="*/ 263586 w 527172"/>
                <a:gd name="connsiteY0" fmla="*/ 0 h 456670"/>
                <a:gd name="connsiteX1" fmla="*/ 0 w 527172"/>
                <a:gd name="connsiteY1" fmla="*/ 456671 h 456670"/>
                <a:gd name="connsiteX2" fmla="*/ 527172 w 527172"/>
                <a:gd name="connsiteY2" fmla="*/ 456671 h 45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7172" h="456670">
                  <a:moveTo>
                    <a:pt x="263586" y="0"/>
                  </a:moveTo>
                  <a:lnTo>
                    <a:pt x="0" y="456671"/>
                  </a:lnTo>
                  <a:lnTo>
                    <a:pt x="527172" y="45667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1D95E803-DE8D-4CDF-9B3D-1CD227F85837}"/>
                </a:ext>
              </a:extLst>
            </p:cNvPr>
            <p:cNvSpPr/>
            <p:nvPr/>
          </p:nvSpPr>
          <p:spPr>
            <a:xfrm>
              <a:off x="6881732" y="1050039"/>
              <a:ext cx="878408" cy="1062601"/>
            </a:xfrm>
            <a:custGeom>
              <a:avLst/>
              <a:gdLst>
                <a:gd name="connsiteX0" fmla="*/ 342344 w 878408"/>
                <a:gd name="connsiteY0" fmla="*/ 0 h 1062601"/>
                <a:gd name="connsiteX1" fmla="*/ 0 w 878408"/>
                <a:gd name="connsiteY1" fmla="*/ 593227 h 1062601"/>
                <a:gd name="connsiteX2" fmla="*/ 0 w 878408"/>
                <a:gd name="connsiteY2" fmla="*/ 1062601 h 1062601"/>
                <a:gd name="connsiteX3" fmla="*/ 538605 w 878408"/>
                <a:gd name="connsiteY3" fmla="*/ 1062601 h 1062601"/>
                <a:gd name="connsiteX4" fmla="*/ 538605 w 878408"/>
                <a:gd name="connsiteY4" fmla="*/ 589417 h 1062601"/>
                <a:gd name="connsiteX5" fmla="*/ 878408 w 878408"/>
                <a:gd name="connsiteY5" fmla="*/ 0 h 10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8408" h="1062601">
                  <a:moveTo>
                    <a:pt x="342344" y="0"/>
                  </a:moveTo>
                  <a:lnTo>
                    <a:pt x="0" y="593227"/>
                  </a:lnTo>
                  <a:lnTo>
                    <a:pt x="0" y="1062601"/>
                  </a:lnTo>
                  <a:lnTo>
                    <a:pt x="538605" y="1062601"/>
                  </a:lnTo>
                  <a:lnTo>
                    <a:pt x="538605" y="589417"/>
                  </a:lnTo>
                  <a:lnTo>
                    <a:pt x="878408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980614C8-849E-43F1-9DF2-C98948D0F0DE}"/>
                </a:ext>
              </a:extLst>
            </p:cNvPr>
            <p:cNvSpPr/>
            <p:nvPr/>
          </p:nvSpPr>
          <p:spPr>
            <a:xfrm>
              <a:off x="7987523" y="2153290"/>
              <a:ext cx="601484" cy="1042911"/>
            </a:xfrm>
            <a:custGeom>
              <a:avLst/>
              <a:gdLst>
                <a:gd name="connsiteX0" fmla="*/ 0 w 601484"/>
                <a:gd name="connsiteY0" fmla="*/ 1042912 h 1042911"/>
                <a:gd name="connsiteX1" fmla="*/ 601484 w 601484"/>
                <a:gd name="connsiteY1" fmla="*/ 1042912 h 1042911"/>
                <a:gd name="connsiteX2" fmla="*/ 0 w 601484"/>
                <a:gd name="connsiteY2" fmla="*/ 0 h 1042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484" h="1042911">
                  <a:moveTo>
                    <a:pt x="0" y="1042912"/>
                  </a:moveTo>
                  <a:lnTo>
                    <a:pt x="601484" y="10429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E42A31B6-D366-4FB5-85ED-89FE40B685D8}"/>
                </a:ext>
              </a:extLst>
            </p:cNvPr>
            <p:cNvSpPr/>
            <p:nvPr/>
          </p:nvSpPr>
          <p:spPr>
            <a:xfrm>
              <a:off x="6881732" y="2133600"/>
              <a:ext cx="537969" cy="1062600"/>
            </a:xfrm>
            <a:custGeom>
              <a:avLst/>
              <a:gdLst>
                <a:gd name="connsiteX0" fmla="*/ 0 w 537969"/>
                <a:gd name="connsiteY0" fmla="*/ 0 h 1062600"/>
                <a:gd name="connsiteX1" fmla="*/ 537970 w 537969"/>
                <a:gd name="connsiteY1" fmla="*/ 0 h 1062600"/>
                <a:gd name="connsiteX2" fmla="*/ 537970 w 537969"/>
                <a:gd name="connsiteY2" fmla="*/ 1062601 h 1062600"/>
                <a:gd name="connsiteX3" fmla="*/ 0 w 537969"/>
                <a:gd name="connsiteY3" fmla="*/ 1062601 h 106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969" h="1062600">
                  <a:moveTo>
                    <a:pt x="0" y="0"/>
                  </a:moveTo>
                  <a:lnTo>
                    <a:pt x="537970" y="0"/>
                  </a:lnTo>
                  <a:lnTo>
                    <a:pt x="537970" y="1062601"/>
                  </a:lnTo>
                  <a:lnTo>
                    <a:pt x="0" y="106260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A0E3984F-5EEC-43F3-9160-17B842327A93}"/>
                </a:ext>
              </a:extLst>
            </p:cNvPr>
            <p:cNvSpPr/>
            <p:nvPr/>
          </p:nvSpPr>
          <p:spPr>
            <a:xfrm>
              <a:off x="8450545" y="2133600"/>
              <a:ext cx="1061965" cy="1061965"/>
            </a:xfrm>
            <a:custGeom>
              <a:avLst/>
              <a:gdLst>
                <a:gd name="connsiteX0" fmla="*/ 530983 w 1061965"/>
                <a:gd name="connsiteY0" fmla="*/ 0 h 1061965"/>
                <a:gd name="connsiteX1" fmla="*/ 0 w 1061965"/>
                <a:gd name="connsiteY1" fmla="*/ 530983 h 1061965"/>
                <a:gd name="connsiteX2" fmla="*/ 530983 w 1061965"/>
                <a:gd name="connsiteY2" fmla="*/ 1061966 h 1061965"/>
                <a:gd name="connsiteX3" fmla="*/ 1061966 w 1061965"/>
                <a:gd name="connsiteY3" fmla="*/ 530983 h 1061965"/>
                <a:gd name="connsiteX4" fmla="*/ 530983 w 1061965"/>
                <a:gd name="connsiteY4" fmla="*/ 0 h 10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65" h="1061965">
                  <a:moveTo>
                    <a:pt x="530983" y="0"/>
                  </a:moveTo>
                  <a:cubicBezTo>
                    <a:pt x="238180" y="0"/>
                    <a:pt x="0" y="238180"/>
                    <a:pt x="0" y="530983"/>
                  </a:cubicBezTo>
                  <a:cubicBezTo>
                    <a:pt x="0" y="823786"/>
                    <a:pt x="238180" y="1061966"/>
                    <a:pt x="530983" y="1061966"/>
                  </a:cubicBezTo>
                  <a:cubicBezTo>
                    <a:pt x="823785" y="1061966"/>
                    <a:pt x="1061966" y="823786"/>
                    <a:pt x="1061966" y="530983"/>
                  </a:cubicBezTo>
                  <a:cubicBezTo>
                    <a:pt x="1061966" y="238180"/>
                    <a:pt x="823785" y="0"/>
                    <a:pt x="530983" y="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FBF0ACE2-1196-45D6-B05A-D7F8172B9714}"/>
                </a:ext>
              </a:extLst>
            </p:cNvPr>
            <p:cNvSpPr/>
            <p:nvPr/>
          </p:nvSpPr>
          <p:spPr>
            <a:xfrm>
              <a:off x="7441297" y="2133600"/>
              <a:ext cx="531618" cy="1062600"/>
            </a:xfrm>
            <a:custGeom>
              <a:avLst/>
              <a:gdLst>
                <a:gd name="connsiteX0" fmla="*/ 0 w 531618"/>
                <a:gd name="connsiteY0" fmla="*/ 0 h 1062600"/>
                <a:gd name="connsiteX1" fmla="*/ 0 w 531618"/>
                <a:gd name="connsiteY1" fmla="*/ 0 h 1062600"/>
                <a:gd name="connsiteX2" fmla="*/ 0 w 531618"/>
                <a:gd name="connsiteY2" fmla="*/ 1062601 h 1062600"/>
                <a:gd name="connsiteX3" fmla="*/ 635 w 531618"/>
                <a:gd name="connsiteY3" fmla="*/ 1062601 h 1062600"/>
                <a:gd name="connsiteX4" fmla="*/ 531618 w 531618"/>
                <a:gd name="connsiteY4" fmla="*/ 531618 h 1062600"/>
                <a:gd name="connsiteX5" fmla="*/ 0 w 531618"/>
                <a:gd name="connsiteY5" fmla="*/ 0 h 106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618" h="1062600">
                  <a:moveTo>
                    <a:pt x="0" y="0"/>
                  </a:moveTo>
                  <a:lnTo>
                    <a:pt x="0" y="0"/>
                  </a:lnTo>
                  <a:lnTo>
                    <a:pt x="0" y="1062601"/>
                  </a:lnTo>
                  <a:lnTo>
                    <a:pt x="635" y="1062601"/>
                  </a:lnTo>
                  <a:cubicBezTo>
                    <a:pt x="293438" y="1062601"/>
                    <a:pt x="531618" y="824421"/>
                    <a:pt x="531618" y="531618"/>
                  </a:cubicBezTo>
                  <a:cubicBezTo>
                    <a:pt x="531618" y="238180"/>
                    <a:pt x="293438" y="0"/>
                    <a:pt x="0" y="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6F4AAA0A-7EA9-4BEF-9703-80246978B11E}"/>
                </a:ext>
              </a:extLst>
            </p:cNvPr>
            <p:cNvSpPr/>
            <p:nvPr/>
          </p:nvSpPr>
          <p:spPr>
            <a:xfrm>
              <a:off x="7715680" y="1057661"/>
              <a:ext cx="942557" cy="1054979"/>
            </a:xfrm>
            <a:custGeom>
              <a:avLst/>
              <a:gdLst>
                <a:gd name="connsiteX0" fmla="*/ 276289 w 942557"/>
                <a:gd name="connsiteY0" fmla="*/ 1054980 h 1054979"/>
                <a:gd name="connsiteX1" fmla="*/ 942558 w 942557"/>
                <a:gd name="connsiteY1" fmla="*/ 1054980 h 1054979"/>
                <a:gd name="connsiteX2" fmla="*/ 333452 w 942557"/>
                <a:gd name="connsiteY2" fmla="*/ 0 h 1054979"/>
                <a:gd name="connsiteX3" fmla="*/ 0 w 942557"/>
                <a:gd name="connsiteY3" fmla="*/ 577349 h 105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557" h="1054979">
                  <a:moveTo>
                    <a:pt x="276289" y="1054980"/>
                  </a:moveTo>
                  <a:lnTo>
                    <a:pt x="942558" y="1054980"/>
                  </a:lnTo>
                  <a:lnTo>
                    <a:pt x="333452" y="0"/>
                  </a:lnTo>
                  <a:lnTo>
                    <a:pt x="0" y="57734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3194F80F-6DCC-4AD4-B099-E75DE5ADF160}"/>
                </a:ext>
              </a:extLst>
            </p:cNvPr>
            <p:cNvSpPr/>
            <p:nvPr/>
          </p:nvSpPr>
          <p:spPr>
            <a:xfrm>
              <a:off x="8000226" y="2133600"/>
              <a:ext cx="482076" cy="512563"/>
            </a:xfrm>
            <a:custGeom>
              <a:avLst/>
              <a:gdLst>
                <a:gd name="connsiteX0" fmla="*/ 0 w 482076"/>
                <a:gd name="connsiteY0" fmla="*/ 0 h 512563"/>
                <a:gd name="connsiteX1" fmla="*/ 295978 w 482076"/>
                <a:gd name="connsiteY1" fmla="*/ 512564 h 512563"/>
                <a:gd name="connsiteX2" fmla="*/ 482077 w 482076"/>
                <a:gd name="connsiteY2" fmla="*/ 261681 h 512563"/>
                <a:gd name="connsiteX3" fmla="*/ 220396 w 482076"/>
                <a:gd name="connsiteY3" fmla="*/ 0 h 512563"/>
                <a:gd name="connsiteX4" fmla="*/ 0 w 482076"/>
                <a:gd name="connsiteY4" fmla="*/ 0 h 51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076" h="512563">
                  <a:moveTo>
                    <a:pt x="0" y="0"/>
                  </a:moveTo>
                  <a:lnTo>
                    <a:pt x="295978" y="512564"/>
                  </a:lnTo>
                  <a:cubicBezTo>
                    <a:pt x="405859" y="479536"/>
                    <a:pt x="482077" y="377913"/>
                    <a:pt x="482077" y="261681"/>
                  </a:cubicBezTo>
                  <a:cubicBezTo>
                    <a:pt x="482077" y="117502"/>
                    <a:pt x="364575" y="0"/>
                    <a:pt x="22039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5A4CEB73-C999-4A48-A370-D94002B5B367}"/>
                </a:ext>
              </a:extLst>
            </p:cNvPr>
            <p:cNvSpPr/>
            <p:nvPr/>
          </p:nvSpPr>
          <p:spPr>
            <a:xfrm>
              <a:off x="6541928" y="1050039"/>
              <a:ext cx="658012" cy="570362"/>
            </a:xfrm>
            <a:custGeom>
              <a:avLst/>
              <a:gdLst>
                <a:gd name="connsiteX0" fmla="*/ 0 w 658012"/>
                <a:gd name="connsiteY0" fmla="*/ 0 h 570362"/>
                <a:gd name="connsiteX1" fmla="*/ 329006 w 658012"/>
                <a:gd name="connsiteY1" fmla="*/ 570362 h 570362"/>
                <a:gd name="connsiteX2" fmla="*/ 658012 w 658012"/>
                <a:gd name="connsiteY2" fmla="*/ 0 h 57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8012" h="570362">
                  <a:moveTo>
                    <a:pt x="0" y="0"/>
                  </a:moveTo>
                  <a:lnTo>
                    <a:pt x="329006" y="570362"/>
                  </a:lnTo>
                  <a:lnTo>
                    <a:pt x="658012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Номер слайда 5">
            <a:extLst>
              <a:ext uri="{FF2B5EF4-FFF2-40B4-BE49-F238E27FC236}">
                <a16:creationId xmlns:a16="http://schemas.microsoft.com/office/drawing/2014/main" id="{04F896B7-0D30-467E-B65C-23849A47476C}"/>
              </a:ext>
            </a:extLst>
          </p:cNvPr>
          <p:cNvSpPr txBox="1">
            <a:spLocks/>
          </p:cNvSpPr>
          <p:nvPr userDrawn="1"/>
        </p:nvSpPr>
        <p:spPr>
          <a:xfrm>
            <a:off x="10883900" y="6610189"/>
            <a:ext cx="682625" cy="247650"/>
          </a:xfrm>
          <a:prstGeom prst="rect">
            <a:avLst/>
          </a:prstGeom>
          <a:solidFill>
            <a:srgbClr val="585BE2">
              <a:alpha val="40000"/>
            </a:srgbClr>
          </a:solidFill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CD8CDE7-E2C6-4DFC-9859-BA19C2EE985E}" type="slidenum">
              <a:rPr lang="ru-RU" sz="1000" smtClean="0">
                <a:solidFill>
                  <a:schemeClr val="bg1"/>
                </a:solidFill>
                <a:latin typeface="Futura PT Medium" panose="020B0602020204020303" pitchFamily="34" charset="-52"/>
              </a:rPr>
              <a:pPr algn="ctr"/>
              <a:t>‹#›</a:t>
            </a:fld>
            <a:endParaRPr lang="ru-RU" sz="1000">
              <a:solidFill>
                <a:schemeClr val="bg1"/>
              </a:solidFill>
              <a:latin typeface="Futura PT Medium" panose="020B06020202040203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87422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оутбу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93FB544-72C8-455A-8D96-FCEEB3596CE7}"/>
              </a:ext>
            </a:extLst>
          </p:cNvPr>
          <p:cNvSpPr/>
          <p:nvPr userDrawn="1"/>
        </p:nvSpPr>
        <p:spPr>
          <a:xfrm>
            <a:off x="43953" y="5159735"/>
            <a:ext cx="12192000" cy="1698266"/>
          </a:xfrm>
          <a:prstGeom prst="rect">
            <a:avLst/>
          </a:prstGeom>
          <a:solidFill>
            <a:srgbClr val="1E2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4AF7822-6459-4DF6-8D21-ECE395E661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6247" y="1522511"/>
            <a:ext cx="8359505" cy="5098268"/>
          </a:xfrm>
          <a:prstGeom prst="rect">
            <a:avLst/>
          </a:prstGeom>
        </p:spPr>
      </p:pic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90ED2E9C-0B29-43DA-B3AA-9EEED8EB433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924196" y="1857575"/>
            <a:ext cx="6139953" cy="3844481"/>
          </a:xfrm>
          <a:prstGeom prst="rect">
            <a:avLst/>
          </a:prstGeom>
          <a:solidFill>
            <a:srgbClr val="F0F1F6"/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ru-RU"/>
          </a:p>
        </p:txBody>
      </p:sp>
      <p:pic>
        <p:nvPicPr>
          <p:cNvPr id="12" name="Graphic 16">
            <a:extLst>
              <a:ext uri="{FF2B5EF4-FFF2-40B4-BE49-F238E27FC236}">
                <a16:creationId xmlns:a16="http://schemas.microsoft.com/office/drawing/2014/main" id="{0B3D62D8-A4BA-4DDF-BC31-9F67B91345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26006" y="477727"/>
            <a:ext cx="750299" cy="539625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47106B0B-4A0D-4224-8DB7-509B93DA3F5D}"/>
              </a:ext>
            </a:extLst>
          </p:cNvPr>
          <p:cNvSpPr txBox="1">
            <a:spLocks/>
          </p:cNvSpPr>
          <p:nvPr userDrawn="1"/>
        </p:nvSpPr>
        <p:spPr>
          <a:xfrm>
            <a:off x="10883900" y="6610350"/>
            <a:ext cx="682625" cy="247650"/>
          </a:xfrm>
          <a:prstGeom prst="rect">
            <a:avLst/>
          </a:prstGeom>
          <a:solidFill>
            <a:srgbClr val="585BE2">
              <a:alpha val="40000"/>
            </a:srgbClr>
          </a:solidFill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CD8CDE7-E2C6-4DFC-9859-BA19C2EE985E}" type="slidenum">
              <a:rPr lang="ru-RU" sz="1000" smtClean="0">
                <a:solidFill>
                  <a:schemeClr val="bg1"/>
                </a:solidFill>
                <a:latin typeface="Futura PT Medium" panose="020B0602020204020303" pitchFamily="34" charset="-52"/>
              </a:rPr>
              <a:pPr algn="ctr"/>
              <a:t>‹#›</a:t>
            </a:fld>
            <a:endParaRPr lang="ru-RU" sz="1000">
              <a:solidFill>
                <a:schemeClr val="bg1"/>
              </a:solidFill>
              <a:latin typeface="Futura PT Medium" panose="020B0602020204020303" pitchFamily="34" charset="-52"/>
            </a:endParaRPr>
          </a:p>
        </p:txBody>
      </p:sp>
      <p:sp>
        <p:nvSpPr>
          <p:cNvPr id="13" name="Текст 78">
            <a:extLst>
              <a:ext uri="{FF2B5EF4-FFF2-40B4-BE49-F238E27FC236}">
                <a16:creationId xmlns:a16="http://schemas.microsoft.com/office/drawing/2014/main" id="{9A353FBB-690B-9F4B-B0AD-911375FF0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2608" y="472344"/>
            <a:ext cx="9352702" cy="167827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FontTx/>
              <a:buNone/>
              <a:defRPr sz="1200">
                <a:solidFill>
                  <a:schemeClr val="tx1"/>
                </a:solidFill>
                <a:latin typeface="Futura PT Book" panose="020B0502020204020303" pitchFamily="34" charset="-52"/>
              </a:defRPr>
            </a:lvl1pPr>
            <a:lvl2pPr marL="457154" indent="0">
              <a:buFontTx/>
              <a:buNone/>
              <a:defRPr sz="3599">
                <a:solidFill>
                  <a:srgbClr val="1E22AA"/>
                </a:solidFill>
                <a:latin typeface="Futura PT Book" panose="020B0502020204020303" pitchFamily="34" charset="-52"/>
              </a:defRPr>
            </a:lvl2pPr>
            <a:lvl3pPr marL="914309" indent="0">
              <a:buFontTx/>
              <a:buNone/>
              <a:defRPr sz="3599">
                <a:solidFill>
                  <a:srgbClr val="1E22AA"/>
                </a:solidFill>
                <a:latin typeface="Futura PT Book" panose="020B0502020204020303" pitchFamily="34" charset="-52"/>
              </a:defRPr>
            </a:lvl3pPr>
            <a:lvl4pPr marL="1371462" indent="0">
              <a:buFontTx/>
              <a:buNone/>
              <a:defRPr sz="3599">
                <a:solidFill>
                  <a:srgbClr val="1E22AA"/>
                </a:solidFill>
                <a:latin typeface="Futura PT Book" panose="020B0502020204020303" pitchFamily="34" charset="-52"/>
              </a:defRPr>
            </a:lvl4pPr>
            <a:lvl5pPr marL="1828616" indent="0">
              <a:buFontTx/>
              <a:buNone/>
              <a:defRPr sz="3599">
                <a:solidFill>
                  <a:srgbClr val="1E22AA"/>
                </a:solidFill>
                <a:latin typeface="Futura PT Book" panose="020B0502020204020303" pitchFamily="34" charset="-52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Текст 78">
            <a:extLst>
              <a:ext uri="{FF2B5EF4-FFF2-40B4-BE49-F238E27FC236}">
                <a16:creationId xmlns:a16="http://schemas.microsoft.com/office/drawing/2014/main" id="{CCF39F73-93E1-9D47-BCD9-0B69C938CD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564" y="747540"/>
            <a:ext cx="9388789" cy="32377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FontTx/>
              <a:buNone/>
              <a:defRPr sz="3199">
                <a:solidFill>
                  <a:srgbClr val="1E22AA"/>
                </a:solidFill>
                <a:latin typeface="Futura PT Book" panose="020B0502020204020303" pitchFamily="34" charset="-52"/>
              </a:defRPr>
            </a:lvl1pPr>
            <a:lvl2pPr marL="457154" indent="0">
              <a:buFontTx/>
              <a:buNone/>
              <a:defRPr sz="3599">
                <a:solidFill>
                  <a:srgbClr val="1E22AA"/>
                </a:solidFill>
                <a:latin typeface="Futura PT Book" panose="020B0502020204020303" pitchFamily="34" charset="-52"/>
              </a:defRPr>
            </a:lvl2pPr>
            <a:lvl3pPr marL="914309" indent="0">
              <a:buFontTx/>
              <a:buNone/>
              <a:defRPr sz="3599">
                <a:solidFill>
                  <a:srgbClr val="1E22AA"/>
                </a:solidFill>
                <a:latin typeface="Futura PT Book" panose="020B0502020204020303" pitchFamily="34" charset="-52"/>
              </a:defRPr>
            </a:lvl3pPr>
            <a:lvl4pPr marL="1371462" indent="0">
              <a:buFontTx/>
              <a:buNone/>
              <a:defRPr sz="3599">
                <a:solidFill>
                  <a:srgbClr val="1E22AA"/>
                </a:solidFill>
                <a:latin typeface="Futura PT Book" panose="020B0502020204020303" pitchFamily="34" charset="-52"/>
              </a:defRPr>
            </a:lvl4pPr>
            <a:lvl5pPr marL="1828616" indent="0">
              <a:buFontTx/>
              <a:buNone/>
              <a:defRPr sz="3599">
                <a:solidFill>
                  <a:srgbClr val="1E22AA"/>
                </a:solidFill>
                <a:latin typeface="Futura PT Book" panose="020B0502020204020303" pitchFamily="34" charset="-52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99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мка без номе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A714AC6-107B-4EB5-ACCE-C67F33674C6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noFill/>
          <a:ln w="504825" cmpd="sng">
            <a:solidFill>
              <a:srgbClr val="F9F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021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мка с номер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80A219-33C4-4FE2-A568-C05CAEFE89AF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noFill/>
          <a:ln w="504825" cmpd="sng">
            <a:solidFill>
              <a:srgbClr val="F9F8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202FF0EE-4C27-4CBD-A0A5-84A8B0D71401}"/>
              </a:ext>
            </a:extLst>
          </p:cNvPr>
          <p:cNvSpPr txBox="1">
            <a:spLocks/>
          </p:cNvSpPr>
          <p:nvPr userDrawn="1"/>
        </p:nvSpPr>
        <p:spPr>
          <a:xfrm>
            <a:off x="10883900" y="6610350"/>
            <a:ext cx="682625" cy="247650"/>
          </a:xfrm>
          <a:prstGeom prst="rect">
            <a:avLst/>
          </a:prstGeom>
          <a:solidFill>
            <a:srgbClr val="E1DCF0">
              <a:alpha val="49804"/>
            </a:srgbClr>
          </a:solidFill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CD8CDE7-E2C6-4DFC-9859-BA19C2EE985E}" type="slidenum">
              <a:rPr lang="ru-RU" sz="1000" smtClean="0">
                <a:latin typeface="Futura PT Medium" panose="020B0602020204020303" pitchFamily="34" charset="-52"/>
              </a:rPr>
              <a:pPr algn="ctr"/>
              <a:t>‹#›</a:t>
            </a:fld>
            <a:endParaRPr lang="ru-RU" sz="1000">
              <a:latin typeface="Futura PT Medium" panose="020B06020202040203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3347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ого без загол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Номер слайда 5">
            <a:extLst>
              <a:ext uri="{FF2B5EF4-FFF2-40B4-BE49-F238E27FC236}">
                <a16:creationId xmlns:a16="http://schemas.microsoft.com/office/drawing/2014/main" id="{27441C33-325C-4C8B-BB96-218615F88845}"/>
              </a:ext>
            </a:extLst>
          </p:cNvPr>
          <p:cNvSpPr txBox="1">
            <a:spLocks/>
          </p:cNvSpPr>
          <p:nvPr userDrawn="1"/>
        </p:nvSpPr>
        <p:spPr>
          <a:xfrm>
            <a:off x="10883900" y="6610350"/>
            <a:ext cx="682625" cy="247650"/>
          </a:xfrm>
          <a:prstGeom prst="rect">
            <a:avLst/>
          </a:prstGeom>
          <a:solidFill>
            <a:srgbClr val="E1DCF0">
              <a:alpha val="49804"/>
            </a:srgbClr>
          </a:solidFill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CD8CDE7-E2C6-4DFC-9859-BA19C2EE985E}" type="slidenum">
              <a:rPr lang="ru-RU" sz="1000" smtClean="0">
                <a:latin typeface="Futura PT Medium" panose="020B0602020204020303" pitchFamily="34" charset="-52"/>
              </a:rPr>
              <a:pPr algn="ctr"/>
              <a:t>‹#›</a:t>
            </a:fld>
            <a:endParaRPr lang="ru-RU" sz="1000">
              <a:latin typeface="Futura PT Medium" panose="020B0602020204020303" pitchFamily="34" charset="-52"/>
            </a:endParaRPr>
          </a:p>
        </p:txBody>
      </p: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E9C4A0E2-354A-48EC-A8DE-F31D78B1B8B6}"/>
              </a:ext>
            </a:extLst>
          </p:cNvPr>
          <p:cNvGrpSpPr/>
          <p:nvPr userDrawn="1"/>
        </p:nvGrpSpPr>
        <p:grpSpPr>
          <a:xfrm>
            <a:off x="10826325" y="477714"/>
            <a:ext cx="750299" cy="542069"/>
            <a:chOff x="6541928" y="1050039"/>
            <a:chExt cx="2970582" cy="2146162"/>
          </a:xfrm>
          <a:solidFill>
            <a:srgbClr val="1E22AA"/>
          </a:solidFill>
        </p:grpSpPr>
        <p:sp>
          <p:nvSpPr>
            <p:cNvPr id="38" name="Полилиния: фигура 37">
              <a:extLst>
                <a:ext uri="{FF2B5EF4-FFF2-40B4-BE49-F238E27FC236}">
                  <a16:creationId xmlns:a16="http://schemas.microsoft.com/office/drawing/2014/main" id="{3406DEC1-F7B4-4DFC-A617-CF3F6C0893CF}"/>
                </a:ext>
              </a:extLst>
            </p:cNvPr>
            <p:cNvSpPr/>
            <p:nvPr/>
          </p:nvSpPr>
          <p:spPr>
            <a:xfrm>
              <a:off x="7440026" y="1655970"/>
              <a:ext cx="527172" cy="456670"/>
            </a:xfrm>
            <a:custGeom>
              <a:avLst/>
              <a:gdLst>
                <a:gd name="connsiteX0" fmla="*/ 263586 w 527172"/>
                <a:gd name="connsiteY0" fmla="*/ 0 h 456670"/>
                <a:gd name="connsiteX1" fmla="*/ 0 w 527172"/>
                <a:gd name="connsiteY1" fmla="*/ 456671 h 456670"/>
                <a:gd name="connsiteX2" fmla="*/ 527172 w 527172"/>
                <a:gd name="connsiteY2" fmla="*/ 456671 h 45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7172" h="456670">
                  <a:moveTo>
                    <a:pt x="263586" y="0"/>
                  </a:moveTo>
                  <a:lnTo>
                    <a:pt x="0" y="456671"/>
                  </a:lnTo>
                  <a:lnTo>
                    <a:pt x="527172" y="45667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Полилиния: фигура 38">
              <a:extLst>
                <a:ext uri="{FF2B5EF4-FFF2-40B4-BE49-F238E27FC236}">
                  <a16:creationId xmlns:a16="http://schemas.microsoft.com/office/drawing/2014/main" id="{DC98248A-0C4C-4E8C-8E01-EDCACFE16AF9}"/>
                </a:ext>
              </a:extLst>
            </p:cNvPr>
            <p:cNvSpPr/>
            <p:nvPr/>
          </p:nvSpPr>
          <p:spPr>
            <a:xfrm>
              <a:off x="6881732" y="1050039"/>
              <a:ext cx="878408" cy="1062601"/>
            </a:xfrm>
            <a:custGeom>
              <a:avLst/>
              <a:gdLst>
                <a:gd name="connsiteX0" fmla="*/ 342344 w 878408"/>
                <a:gd name="connsiteY0" fmla="*/ 0 h 1062601"/>
                <a:gd name="connsiteX1" fmla="*/ 0 w 878408"/>
                <a:gd name="connsiteY1" fmla="*/ 593227 h 1062601"/>
                <a:gd name="connsiteX2" fmla="*/ 0 w 878408"/>
                <a:gd name="connsiteY2" fmla="*/ 1062601 h 1062601"/>
                <a:gd name="connsiteX3" fmla="*/ 538605 w 878408"/>
                <a:gd name="connsiteY3" fmla="*/ 1062601 h 1062601"/>
                <a:gd name="connsiteX4" fmla="*/ 538605 w 878408"/>
                <a:gd name="connsiteY4" fmla="*/ 589417 h 1062601"/>
                <a:gd name="connsiteX5" fmla="*/ 878408 w 878408"/>
                <a:gd name="connsiteY5" fmla="*/ 0 h 10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8408" h="1062601">
                  <a:moveTo>
                    <a:pt x="342344" y="0"/>
                  </a:moveTo>
                  <a:lnTo>
                    <a:pt x="0" y="593227"/>
                  </a:lnTo>
                  <a:lnTo>
                    <a:pt x="0" y="1062601"/>
                  </a:lnTo>
                  <a:lnTo>
                    <a:pt x="538605" y="1062601"/>
                  </a:lnTo>
                  <a:lnTo>
                    <a:pt x="538605" y="589417"/>
                  </a:lnTo>
                  <a:lnTo>
                    <a:pt x="878408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Полилиния: фигура 39">
              <a:extLst>
                <a:ext uri="{FF2B5EF4-FFF2-40B4-BE49-F238E27FC236}">
                  <a16:creationId xmlns:a16="http://schemas.microsoft.com/office/drawing/2014/main" id="{E926040C-E266-4535-8A86-071D7E589050}"/>
                </a:ext>
              </a:extLst>
            </p:cNvPr>
            <p:cNvSpPr/>
            <p:nvPr/>
          </p:nvSpPr>
          <p:spPr>
            <a:xfrm>
              <a:off x="7987523" y="2153290"/>
              <a:ext cx="601484" cy="1042911"/>
            </a:xfrm>
            <a:custGeom>
              <a:avLst/>
              <a:gdLst>
                <a:gd name="connsiteX0" fmla="*/ 0 w 601484"/>
                <a:gd name="connsiteY0" fmla="*/ 1042912 h 1042911"/>
                <a:gd name="connsiteX1" fmla="*/ 601484 w 601484"/>
                <a:gd name="connsiteY1" fmla="*/ 1042912 h 1042911"/>
                <a:gd name="connsiteX2" fmla="*/ 0 w 601484"/>
                <a:gd name="connsiteY2" fmla="*/ 0 h 1042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484" h="1042911">
                  <a:moveTo>
                    <a:pt x="0" y="1042912"/>
                  </a:moveTo>
                  <a:lnTo>
                    <a:pt x="601484" y="10429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Полилиния: фигура 40">
              <a:extLst>
                <a:ext uri="{FF2B5EF4-FFF2-40B4-BE49-F238E27FC236}">
                  <a16:creationId xmlns:a16="http://schemas.microsoft.com/office/drawing/2014/main" id="{CB528FB3-8F8F-49DC-8809-4C1EDF105D68}"/>
                </a:ext>
              </a:extLst>
            </p:cNvPr>
            <p:cNvSpPr/>
            <p:nvPr/>
          </p:nvSpPr>
          <p:spPr>
            <a:xfrm>
              <a:off x="6881732" y="2133600"/>
              <a:ext cx="537969" cy="1062600"/>
            </a:xfrm>
            <a:custGeom>
              <a:avLst/>
              <a:gdLst>
                <a:gd name="connsiteX0" fmla="*/ 0 w 537969"/>
                <a:gd name="connsiteY0" fmla="*/ 0 h 1062600"/>
                <a:gd name="connsiteX1" fmla="*/ 537970 w 537969"/>
                <a:gd name="connsiteY1" fmla="*/ 0 h 1062600"/>
                <a:gd name="connsiteX2" fmla="*/ 537970 w 537969"/>
                <a:gd name="connsiteY2" fmla="*/ 1062601 h 1062600"/>
                <a:gd name="connsiteX3" fmla="*/ 0 w 537969"/>
                <a:gd name="connsiteY3" fmla="*/ 1062601 h 106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969" h="1062600">
                  <a:moveTo>
                    <a:pt x="0" y="0"/>
                  </a:moveTo>
                  <a:lnTo>
                    <a:pt x="537970" y="0"/>
                  </a:lnTo>
                  <a:lnTo>
                    <a:pt x="537970" y="1062601"/>
                  </a:lnTo>
                  <a:lnTo>
                    <a:pt x="0" y="106260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Полилиния: фигура 41">
              <a:extLst>
                <a:ext uri="{FF2B5EF4-FFF2-40B4-BE49-F238E27FC236}">
                  <a16:creationId xmlns:a16="http://schemas.microsoft.com/office/drawing/2014/main" id="{DBAB6F2A-2A0F-469A-89D2-D02C1D134A75}"/>
                </a:ext>
              </a:extLst>
            </p:cNvPr>
            <p:cNvSpPr/>
            <p:nvPr/>
          </p:nvSpPr>
          <p:spPr>
            <a:xfrm>
              <a:off x="8450545" y="2133600"/>
              <a:ext cx="1061965" cy="1061965"/>
            </a:xfrm>
            <a:custGeom>
              <a:avLst/>
              <a:gdLst>
                <a:gd name="connsiteX0" fmla="*/ 530983 w 1061965"/>
                <a:gd name="connsiteY0" fmla="*/ 0 h 1061965"/>
                <a:gd name="connsiteX1" fmla="*/ 0 w 1061965"/>
                <a:gd name="connsiteY1" fmla="*/ 530983 h 1061965"/>
                <a:gd name="connsiteX2" fmla="*/ 530983 w 1061965"/>
                <a:gd name="connsiteY2" fmla="*/ 1061966 h 1061965"/>
                <a:gd name="connsiteX3" fmla="*/ 1061966 w 1061965"/>
                <a:gd name="connsiteY3" fmla="*/ 530983 h 1061965"/>
                <a:gd name="connsiteX4" fmla="*/ 530983 w 1061965"/>
                <a:gd name="connsiteY4" fmla="*/ 0 h 10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65" h="1061965">
                  <a:moveTo>
                    <a:pt x="530983" y="0"/>
                  </a:moveTo>
                  <a:cubicBezTo>
                    <a:pt x="238180" y="0"/>
                    <a:pt x="0" y="238180"/>
                    <a:pt x="0" y="530983"/>
                  </a:cubicBezTo>
                  <a:cubicBezTo>
                    <a:pt x="0" y="823786"/>
                    <a:pt x="238180" y="1061966"/>
                    <a:pt x="530983" y="1061966"/>
                  </a:cubicBezTo>
                  <a:cubicBezTo>
                    <a:pt x="823785" y="1061966"/>
                    <a:pt x="1061966" y="823786"/>
                    <a:pt x="1061966" y="530983"/>
                  </a:cubicBezTo>
                  <a:cubicBezTo>
                    <a:pt x="1061966" y="238180"/>
                    <a:pt x="823785" y="0"/>
                    <a:pt x="530983" y="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Полилиния: фигура 42">
              <a:extLst>
                <a:ext uri="{FF2B5EF4-FFF2-40B4-BE49-F238E27FC236}">
                  <a16:creationId xmlns:a16="http://schemas.microsoft.com/office/drawing/2014/main" id="{D72B28CD-850F-4AC1-B476-D5E272339392}"/>
                </a:ext>
              </a:extLst>
            </p:cNvPr>
            <p:cNvSpPr/>
            <p:nvPr/>
          </p:nvSpPr>
          <p:spPr>
            <a:xfrm>
              <a:off x="7441297" y="2133600"/>
              <a:ext cx="531618" cy="1062600"/>
            </a:xfrm>
            <a:custGeom>
              <a:avLst/>
              <a:gdLst>
                <a:gd name="connsiteX0" fmla="*/ 0 w 531618"/>
                <a:gd name="connsiteY0" fmla="*/ 0 h 1062600"/>
                <a:gd name="connsiteX1" fmla="*/ 0 w 531618"/>
                <a:gd name="connsiteY1" fmla="*/ 0 h 1062600"/>
                <a:gd name="connsiteX2" fmla="*/ 0 w 531618"/>
                <a:gd name="connsiteY2" fmla="*/ 1062601 h 1062600"/>
                <a:gd name="connsiteX3" fmla="*/ 635 w 531618"/>
                <a:gd name="connsiteY3" fmla="*/ 1062601 h 1062600"/>
                <a:gd name="connsiteX4" fmla="*/ 531618 w 531618"/>
                <a:gd name="connsiteY4" fmla="*/ 531618 h 1062600"/>
                <a:gd name="connsiteX5" fmla="*/ 0 w 531618"/>
                <a:gd name="connsiteY5" fmla="*/ 0 h 106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618" h="1062600">
                  <a:moveTo>
                    <a:pt x="0" y="0"/>
                  </a:moveTo>
                  <a:lnTo>
                    <a:pt x="0" y="0"/>
                  </a:lnTo>
                  <a:lnTo>
                    <a:pt x="0" y="1062601"/>
                  </a:lnTo>
                  <a:lnTo>
                    <a:pt x="635" y="1062601"/>
                  </a:lnTo>
                  <a:cubicBezTo>
                    <a:pt x="293438" y="1062601"/>
                    <a:pt x="531618" y="824421"/>
                    <a:pt x="531618" y="531618"/>
                  </a:cubicBezTo>
                  <a:cubicBezTo>
                    <a:pt x="531618" y="238180"/>
                    <a:pt x="293438" y="0"/>
                    <a:pt x="0" y="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Полилиния: фигура 43">
              <a:extLst>
                <a:ext uri="{FF2B5EF4-FFF2-40B4-BE49-F238E27FC236}">
                  <a16:creationId xmlns:a16="http://schemas.microsoft.com/office/drawing/2014/main" id="{F59381FE-E3A5-4CDF-B8DF-ACBB60F36479}"/>
                </a:ext>
              </a:extLst>
            </p:cNvPr>
            <p:cNvSpPr/>
            <p:nvPr/>
          </p:nvSpPr>
          <p:spPr>
            <a:xfrm>
              <a:off x="7715680" y="1057661"/>
              <a:ext cx="942557" cy="1054979"/>
            </a:xfrm>
            <a:custGeom>
              <a:avLst/>
              <a:gdLst>
                <a:gd name="connsiteX0" fmla="*/ 276289 w 942557"/>
                <a:gd name="connsiteY0" fmla="*/ 1054980 h 1054979"/>
                <a:gd name="connsiteX1" fmla="*/ 942558 w 942557"/>
                <a:gd name="connsiteY1" fmla="*/ 1054980 h 1054979"/>
                <a:gd name="connsiteX2" fmla="*/ 333452 w 942557"/>
                <a:gd name="connsiteY2" fmla="*/ 0 h 1054979"/>
                <a:gd name="connsiteX3" fmla="*/ 0 w 942557"/>
                <a:gd name="connsiteY3" fmla="*/ 577349 h 105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557" h="1054979">
                  <a:moveTo>
                    <a:pt x="276289" y="1054980"/>
                  </a:moveTo>
                  <a:lnTo>
                    <a:pt x="942558" y="1054980"/>
                  </a:lnTo>
                  <a:lnTo>
                    <a:pt x="333452" y="0"/>
                  </a:lnTo>
                  <a:lnTo>
                    <a:pt x="0" y="57734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Полилиния: фигура 44">
              <a:extLst>
                <a:ext uri="{FF2B5EF4-FFF2-40B4-BE49-F238E27FC236}">
                  <a16:creationId xmlns:a16="http://schemas.microsoft.com/office/drawing/2014/main" id="{DF2EEA6A-0E6D-4FCA-9971-E8E04D340F95}"/>
                </a:ext>
              </a:extLst>
            </p:cNvPr>
            <p:cNvSpPr/>
            <p:nvPr/>
          </p:nvSpPr>
          <p:spPr>
            <a:xfrm>
              <a:off x="8000226" y="2133600"/>
              <a:ext cx="482076" cy="512563"/>
            </a:xfrm>
            <a:custGeom>
              <a:avLst/>
              <a:gdLst>
                <a:gd name="connsiteX0" fmla="*/ 0 w 482076"/>
                <a:gd name="connsiteY0" fmla="*/ 0 h 512563"/>
                <a:gd name="connsiteX1" fmla="*/ 295978 w 482076"/>
                <a:gd name="connsiteY1" fmla="*/ 512564 h 512563"/>
                <a:gd name="connsiteX2" fmla="*/ 482077 w 482076"/>
                <a:gd name="connsiteY2" fmla="*/ 261681 h 512563"/>
                <a:gd name="connsiteX3" fmla="*/ 220396 w 482076"/>
                <a:gd name="connsiteY3" fmla="*/ 0 h 512563"/>
                <a:gd name="connsiteX4" fmla="*/ 0 w 482076"/>
                <a:gd name="connsiteY4" fmla="*/ 0 h 51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076" h="512563">
                  <a:moveTo>
                    <a:pt x="0" y="0"/>
                  </a:moveTo>
                  <a:lnTo>
                    <a:pt x="295978" y="512564"/>
                  </a:lnTo>
                  <a:cubicBezTo>
                    <a:pt x="405859" y="479536"/>
                    <a:pt x="482077" y="377913"/>
                    <a:pt x="482077" y="261681"/>
                  </a:cubicBezTo>
                  <a:cubicBezTo>
                    <a:pt x="482077" y="117502"/>
                    <a:pt x="364575" y="0"/>
                    <a:pt x="22039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Полилиния: фигура 45">
              <a:extLst>
                <a:ext uri="{FF2B5EF4-FFF2-40B4-BE49-F238E27FC236}">
                  <a16:creationId xmlns:a16="http://schemas.microsoft.com/office/drawing/2014/main" id="{C3DD0B3A-264B-4434-B109-D7CE7CF2719D}"/>
                </a:ext>
              </a:extLst>
            </p:cNvPr>
            <p:cNvSpPr/>
            <p:nvPr/>
          </p:nvSpPr>
          <p:spPr>
            <a:xfrm>
              <a:off x="6541928" y="1050039"/>
              <a:ext cx="658012" cy="570362"/>
            </a:xfrm>
            <a:custGeom>
              <a:avLst/>
              <a:gdLst>
                <a:gd name="connsiteX0" fmla="*/ 0 w 658012"/>
                <a:gd name="connsiteY0" fmla="*/ 0 h 570362"/>
                <a:gd name="connsiteX1" fmla="*/ 329006 w 658012"/>
                <a:gd name="connsiteY1" fmla="*/ 570362 h 570362"/>
                <a:gd name="connsiteX2" fmla="*/ 658012 w 658012"/>
                <a:gd name="connsiteY2" fmla="*/ 0 h 57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8012" h="570362">
                  <a:moveTo>
                    <a:pt x="0" y="0"/>
                  </a:moveTo>
                  <a:lnTo>
                    <a:pt x="329006" y="570362"/>
                  </a:lnTo>
                  <a:lnTo>
                    <a:pt x="658012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529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pos="393" userDrawn="1">
          <p15:clr>
            <a:srgbClr val="FBAE40"/>
          </p15:clr>
        </p15:guide>
        <p15:guide id="5" pos="7287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лый только с номер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EEA97704-51FE-417E-8570-6B072E5B3A4C}"/>
              </a:ext>
            </a:extLst>
          </p:cNvPr>
          <p:cNvSpPr txBox="1">
            <a:spLocks/>
          </p:cNvSpPr>
          <p:nvPr userDrawn="1"/>
        </p:nvSpPr>
        <p:spPr>
          <a:xfrm>
            <a:off x="10883900" y="6610350"/>
            <a:ext cx="682625" cy="247650"/>
          </a:xfrm>
          <a:prstGeom prst="rect">
            <a:avLst/>
          </a:prstGeom>
          <a:solidFill>
            <a:srgbClr val="E1DCF0">
              <a:alpha val="49804"/>
            </a:srgbClr>
          </a:solidFill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CD8CDE7-E2C6-4DFC-9859-BA19C2EE985E}" type="slidenum">
              <a:rPr lang="ru-RU" sz="1000" smtClean="0">
                <a:latin typeface="Futura PT Medium" panose="020B0602020204020303" pitchFamily="34" charset="-52"/>
              </a:rPr>
              <a:pPr algn="ctr"/>
              <a:t>‹#›</a:t>
            </a:fld>
            <a:endParaRPr lang="ru-RU" sz="1000">
              <a:latin typeface="Futura PT Medium" panose="020B06020202040203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89339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>
          <p15:clr>
            <a:srgbClr val="FBAE40"/>
          </p15:clr>
        </p15:guide>
        <p15:guide id="3" orient="horz" pos="641">
          <p15:clr>
            <a:srgbClr val="FBAE40"/>
          </p15:clr>
        </p15:guide>
        <p15:guide id="4" pos="7287" userDrawn="1">
          <p15:clr>
            <a:srgbClr val="FBAE40"/>
          </p15:clr>
        </p15:guide>
        <p15:guide id="5" pos="39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иний фон с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93FB544-72C8-455A-8D96-FCEEB3596C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2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Текст 78">
            <a:extLst>
              <a:ext uri="{FF2B5EF4-FFF2-40B4-BE49-F238E27FC236}">
                <a16:creationId xmlns:a16="http://schemas.microsoft.com/office/drawing/2014/main" id="{41953B8E-E41A-4CE8-A483-9723EA0DD9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2608" y="426189"/>
            <a:ext cx="9352702" cy="260139"/>
          </a:xfrm>
          <a:prstGeom prst="rect">
            <a:avLst/>
          </a:prstGeom>
        </p:spPr>
        <p:txBody>
          <a:bodyPr lIns="0" anchor="ctr">
            <a:spAutoFit/>
          </a:bodyPr>
          <a:lstStyle>
            <a:lvl1pPr marL="0" indent="0">
              <a:buFontTx/>
              <a:buNone/>
              <a:defRPr sz="1200">
                <a:solidFill>
                  <a:schemeClr val="bg1"/>
                </a:solidFill>
                <a:latin typeface="Futura PT Book" panose="020B0502020204020303" pitchFamily="34" charset="-52"/>
              </a:defRPr>
            </a:lvl1pPr>
            <a:lvl2pPr marL="457154" indent="0">
              <a:buFontTx/>
              <a:buNone/>
              <a:defRPr sz="3599">
                <a:solidFill>
                  <a:srgbClr val="1E22AA"/>
                </a:solidFill>
                <a:latin typeface="Futura PT Book" panose="020B0502020204020303" pitchFamily="34" charset="-52"/>
              </a:defRPr>
            </a:lvl2pPr>
            <a:lvl3pPr marL="914309" indent="0">
              <a:buFontTx/>
              <a:buNone/>
              <a:defRPr sz="3599">
                <a:solidFill>
                  <a:srgbClr val="1E22AA"/>
                </a:solidFill>
                <a:latin typeface="Futura PT Book" panose="020B0502020204020303" pitchFamily="34" charset="-52"/>
              </a:defRPr>
            </a:lvl3pPr>
            <a:lvl4pPr marL="1371462" indent="0">
              <a:buFontTx/>
              <a:buNone/>
              <a:defRPr sz="3599">
                <a:solidFill>
                  <a:srgbClr val="1E22AA"/>
                </a:solidFill>
                <a:latin typeface="Futura PT Book" panose="020B0502020204020303" pitchFamily="34" charset="-52"/>
              </a:defRPr>
            </a:lvl4pPr>
            <a:lvl5pPr marL="1828616" indent="0">
              <a:buFontTx/>
              <a:buNone/>
              <a:defRPr sz="3599">
                <a:solidFill>
                  <a:srgbClr val="1E22AA"/>
                </a:solidFill>
                <a:latin typeface="Futura PT Book" panose="020B0502020204020303" pitchFamily="34" charset="-52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Текст 78">
            <a:extLst>
              <a:ext uri="{FF2B5EF4-FFF2-40B4-BE49-F238E27FC236}">
                <a16:creationId xmlns:a16="http://schemas.microsoft.com/office/drawing/2014/main" id="{72CDA036-64CC-4AEF-9D3C-E020AC1A1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7276" y="753686"/>
            <a:ext cx="9388789" cy="323775"/>
          </a:xfrm>
          <a:prstGeom prst="rect">
            <a:avLst/>
          </a:prstGeom>
        </p:spPr>
        <p:txBody>
          <a:bodyPr lIns="36000" anchor="ctr"/>
          <a:lstStyle>
            <a:lvl1pPr marL="0" indent="0">
              <a:buFontTx/>
              <a:buNone/>
              <a:defRPr sz="3199">
                <a:solidFill>
                  <a:schemeClr val="bg1"/>
                </a:solidFill>
                <a:latin typeface="Futura PT Book" panose="020B0502020204020303" pitchFamily="34" charset="-52"/>
              </a:defRPr>
            </a:lvl1pPr>
            <a:lvl2pPr marL="457154" indent="0">
              <a:buFontTx/>
              <a:buNone/>
              <a:defRPr sz="3599">
                <a:solidFill>
                  <a:srgbClr val="1E22AA"/>
                </a:solidFill>
                <a:latin typeface="Futura PT Book" panose="020B0502020204020303" pitchFamily="34" charset="-52"/>
              </a:defRPr>
            </a:lvl2pPr>
            <a:lvl3pPr marL="914309" indent="0">
              <a:buFontTx/>
              <a:buNone/>
              <a:defRPr sz="3599">
                <a:solidFill>
                  <a:srgbClr val="1E22AA"/>
                </a:solidFill>
                <a:latin typeface="Futura PT Book" panose="020B0502020204020303" pitchFamily="34" charset="-52"/>
              </a:defRPr>
            </a:lvl3pPr>
            <a:lvl4pPr marL="1371462" indent="0">
              <a:buFontTx/>
              <a:buNone/>
              <a:defRPr sz="3599">
                <a:solidFill>
                  <a:srgbClr val="1E22AA"/>
                </a:solidFill>
                <a:latin typeface="Futura PT Book" panose="020B0502020204020303" pitchFamily="34" charset="-52"/>
              </a:defRPr>
            </a:lvl4pPr>
            <a:lvl5pPr marL="1828616" indent="0">
              <a:buFontTx/>
              <a:buNone/>
              <a:defRPr sz="3599">
                <a:solidFill>
                  <a:srgbClr val="1E22AA"/>
                </a:solidFill>
                <a:latin typeface="Futura PT Book" panose="020B0502020204020303" pitchFamily="34" charset="-52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6BB7A4D3-E75F-4F18-A43B-52AB0891E0D9}"/>
              </a:ext>
            </a:extLst>
          </p:cNvPr>
          <p:cNvSpPr txBox="1">
            <a:spLocks/>
          </p:cNvSpPr>
          <p:nvPr userDrawn="1"/>
        </p:nvSpPr>
        <p:spPr>
          <a:xfrm>
            <a:off x="10883900" y="6610350"/>
            <a:ext cx="682625" cy="247650"/>
          </a:xfrm>
          <a:prstGeom prst="rect">
            <a:avLst/>
          </a:prstGeom>
          <a:solidFill>
            <a:srgbClr val="585BE2">
              <a:alpha val="40000"/>
            </a:srgbClr>
          </a:solidFill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CD8CDE7-E2C6-4DFC-9859-BA19C2EE985E}" type="slidenum">
              <a:rPr lang="ru-RU" sz="1000" smtClean="0">
                <a:solidFill>
                  <a:schemeClr val="bg1"/>
                </a:solidFill>
                <a:latin typeface="Futura PT Medium" panose="020B0602020204020303" pitchFamily="34" charset="-52"/>
              </a:rPr>
              <a:pPr algn="ctr"/>
              <a:t>‹#›</a:t>
            </a:fld>
            <a:endParaRPr lang="ru-RU" sz="1000">
              <a:solidFill>
                <a:schemeClr val="bg1"/>
              </a:solidFill>
              <a:latin typeface="Futura PT Medium" panose="020B0602020204020303" pitchFamily="34" charset="-52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F4BEE90-1575-4566-871E-E3764AC693EC}"/>
              </a:ext>
            </a:extLst>
          </p:cNvPr>
          <p:cNvGrpSpPr/>
          <p:nvPr userDrawn="1"/>
        </p:nvGrpSpPr>
        <p:grpSpPr>
          <a:xfrm>
            <a:off x="10826325" y="477714"/>
            <a:ext cx="750299" cy="542069"/>
            <a:chOff x="6541928" y="1050039"/>
            <a:chExt cx="2970582" cy="2146162"/>
          </a:xfrm>
          <a:solidFill>
            <a:schemeClr val="bg1"/>
          </a:solidFill>
        </p:grpSpPr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B5C34289-C9AF-4894-A7A1-BB718E152397}"/>
                </a:ext>
              </a:extLst>
            </p:cNvPr>
            <p:cNvSpPr/>
            <p:nvPr/>
          </p:nvSpPr>
          <p:spPr>
            <a:xfrm>
              <a:off x="7440026" y="1655970"/>
              <a:ext cx="527172" cy="456670"/>
            </a:xfrm>
            <a:custGeom>
              <a:avLst/>
              <a:gdLst>
                <a:gd name="connsiteX0" fmla="*/ 263586 w 527172"/>
                <a:gd name="connsiteY0" fmla="*/ 0 h 456670"/>
                <a:gd name="connsiteX1" fmla="*/ 0 w 527172"/>
                <a:gd name="connsiteY1" fmla="*/ 456671 h 456670"/>
                <a:gd name="connsiteX2" fmla="*/ 527172 w 527172"/>
                <a:gd name="connsiteY2" fmla="*/ 456671 h 45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7172" h="456670">
                  <a:moveTo>
                    <a:pt x="263586" y="0"/>
                  </a:moveTo>
                  <a:lnTo>
                    <a:pt x="0" y="456671"/>
                  </a:lnTo>
                  <a:lnTo>
                    <a:pt x="527172" y="45667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83FE7A48-5400-49B9-BA69-A9D024D01424}"/>
                </a:ext>
              </a:extLst>
            </p:cNvPr>
            <p:cNvSpPr/>
            <p:nvPr/>
          </p:nvSpPr>
          <p:spPr>
            <a:xfrm>
              <a:off x="6881732" y="1050039"/>
              <a:ext cx="878408" cy="1062601"/>
            </a:xfrm>
            <a:custGeom>
              <a:avLst/>
              <a:gdLst>
                <a:gd name="connsiteX0" fmla="*/ 342344 w 878408"/>
                <a:gd name="connsiteY0" fmla="*/ 0 h 1062601"/>
                <a:gd name="connsiteX1" fmla="*/ 0 w 878408"/>
                <a:gd name="connsiteY1" fmla="*/ 593227 h 1062601"/>
                <a:gd name="connsiteX2" fmla="*/ 0 w 878408"/>
                <a:gd name="connsiteY2" fmla="*/ 1062601 h 1062601"/>
                <a:gd name="connsiteX3" fmla="*/ 538605 w 878408"/>
                <a:gd name="connsiteY3" fmla="*/ 1062601 h 1062601"/>
                <a:gd name="connsiteX4" fmla="*/ 538605 w 878408"/>
                <a:gd name="connsiteY4" fmla="*/ 589417 h 1062601"/>
                <a:gd name="connsiteX5" fmla="*/ 878408 w 878408"/>
                <a:gd name="connsiteY5" fmla="*/ 0 h 10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8408" h="1062601">
                  <a:moveTo>
                    <a:pt x="342344" y="0"/>
                  </a:moveTo>
                  <a:lnTo>
                    <a:pt x="0" y="593227"/>
                  </a:lnTo>
                  <a:lnTo>
                    <a:pt x="0" y="1062601"/>
                  </a:lnTo>
                  <a:lnTo>
                    <a:pt x="538605" y="1062601"/>
                  </a:lnTo>
                  <a:lnTo>
                    <a:pt x="538605" y="589417"/>
                  </a:lnTo>
                  <a:lnTo>
                    <a:pt x="878408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EF303EA8-7CE0-4776-A417-DF31AA95DAC3}"/>
                </a:ext>
              </a:extLst>
            </p:cNvPr>
            <p:cNvSpPr/>
            <p:nvPr/>
          </p:nvSpPr>
          <p:spPr>
            <a:xfrm>
              <a:off x="7987523" y="2153290"/>
              <a:ext cx="601484" cy="1042911"/>
            </a:xfrm>
            <a:custGeom>
              <a:avLst/>
              <a:gdLst>
                <a:gd name="connsiteX0" fmla="*/ 0 w 601484"/>
                <a:gd name="connsiteY0" fmla="*/ 1042912 h 1042911"/>
                <a:gd name="connsiteX1" fmla="*/ 601484 w 601484"/>
                <a:gd name="connsiteY1" fmla="*/ 1042912 h 1042911"/>
                <a:gd name="connsiteX2" fmla="*/ 0 w 601484"/>
                <a:gd name="connsiteY2" fmla="*/ 0 h 1042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484" h="1042911">
                  <a:moveTo>
                    <a:pt x="0" y="1042912"/>
                  </a:moveTo>
                  <a:lnTo>
                    <a:pt x="601484" y="10429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FC361318-8368-44CB-85A7-B06DC5AC1F5C}"/>
                </a:ext>
              </a:extLst>
            </p:cNvPr>
            <p:cNvSpPr/>
            <p:nvPr/>
          </p:nvSpPr>
          <p:spPr>
            <a:xfrm>
              <a:off x="6881732" y="2133600"/>
              <a:ext cx="537969" cy="1062600"/>
            </a:xfrm>
            <a:custGeom>
              <a:avLst/>
              <a:gdLst>
                <a:gd name="connsiteX0" fmla="*/ 0 w 537969"/>
                <a:gd name="connsiteY0" fmla="*/ 0 h 1062600"/>
                <a:gd name="connsiteX1" fmla="*/ 537970 w 537969"/>
                <a:gd name="connsiteY1" fmla="*/ 0 h 1062600"/>
                <a:gd name="connsiteX2" fmla="*/ 537970 w 537969"/>
                <a:gd name="connsiteY2" fmla="*/ 1062601 h 1062600"/>
                <a:gd name="connsiteX3" fmla="*/ 0 w 537969"/>
                <a:gd name="connsiteY3" fmla="*/ 1062601 h 106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969" h="1062600">
                  <a:moveTo>
                    <a:pt x="0" y="0"/>
                  </a:moveTo>
                  <a:lnTo>
                    <a:pt x="537970" y="0"/>
                  </a:lnTo>
                  <a:lnTo>
                    <a:pt x="537970" y="1062601"/>
                  </a:lnTo>
                  <a:lnTo>
                    <a:pt x="0" y="106260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FA220A41-734D-4E22-93AC-DB23B88FFC3B}"/>
                </a:ext>
              </a:extLst>
            </p:cNvPr>
            <p:cNvSpPr/>
            <p:nvPr/>
          </p:nvSpPr>
          <p:spPr>
            <a:xfrm>
              <a:off x="8450545" y="2133600"/>
              <a:ext cx="1061965" cy="1061965"/>
            </a:xfrm>
            <a:custGeom>
              <a:avLst/>
              <a:gdLst>
                <a:gd name="connsiteX0" fmla="*/ 530983 w 1061965"/>
                <a:gd name="connsiteY0" fmla="*/ 0 h 1061965"/>
                <a:gd name="connsiteX1" fmla="*/ 0 w 1061965"/>
                <a:gd name="connsiteY1" fmla="*/ 530983 h 1061965"/>
                <a:gd name="connsiteX2" fmla="*/ 530983 w 1061965"/>
                <a:gd name="connsiteY2" fmla="*/ 1061966 h 1061965"/>
                <a:gd name="connsiteX3" fmla="*/ 1061966 w 1061965"/>
                <a:gd name="connsiteY3" fmla="*/ 530983 h 1061965"/>
                <a:gd name="connsiteX4" fmla="*/ 530983 w 1061965"/>
                <a:gd name="connsiteY4" fmla="*/ 0 h 10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65" h="1061965">
                  <a:moveTo>
                    <a:pt x="530983" y="0"/>
                  </a:moveTo>
                  <a:cubicBezTo>
                    <a:pt x="238180" y="0"/>
                    <a:pt x="0" y="238180"/>
                    <a:pt x="0" y="530983"/>
                  </a:cubicBezTo>
                  <a:cubicBezTo>
                    <a:pt x="0" y="823786"/>
                    <a:pt x="238180" y="1061966"/>
                    <a:pt x="530983" y="1061966"/>
                  </a:cubicBezTo>
                  <a:cubicBezTo>
                    <a:pt x="823785" y="1061966"/>
                    <a:pt x="1061966" y="823786"/>
                    <a:pt x="1061966" y="530983"/>
                  </a:cubicBezTo>
                  <a:cubicBezTo>
                    <a:pt x="1061966" y="238180"/>
                    <a:pt x="823785" y="0"/>
                    <a:pt x="530983" y="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4525F6DF-2CBC-4BB1-B4E3-003074F4B2B9}"/>
                </a:ext>
              </a:extLst>
            </p:cNvPr>
            <p:cNvSpPr/>
            <p:nvPr/>
          </p:nvSpPr>
          <p:spPr>
            <a:xfrm>
              <a:off x="7441297" y="2133600"/>
              <a:ext cx="531618" cy="1062600"/>
            </a:xfrm>
            <a:custGeom>
              <a:avLst/>
              <a:gdLst>
                <a:gd name="connsiteX0" fmla="*/ 0 w 531618"/>
                <a:gd name="connsiteY0" fmla="*/ 0 h 1062600"/>
                <a:gd name="connsiteX1" fmla="*/ 0 w 531618"/>
                <a:gd name="connsiteY1" fmla="*/ 0 h 1062600"/>
                <a:gd name="connsiteX2" fmla="*/ 0 w 531618"/>
                <a:gd name="connsiteY2" fmla="*/ 1062601 h 1062600"/>
                <a:gd name="connsiteX3" fmla="*/ 635 w 531618"/>
                <a:gd name="connsiteY3" fmla="*/ 1062601 h 1062600"/>
                <a:gd name="connsiteX4" fmla="*/ 531618 w 531618"/>
                <a:gd name="connsiteY4" fmla="*/ 531618 h 1062600"/>
                <a:gd name="connsiteX5" fmla="*/ 0 w 531618"/>
                <a:gd name="connsiteY5" fmla="*/ 0 h 106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618" h="1062600">
                  <a:moveTo>
                    <a:pt x="0" y="0"/>
                  </a:moveTo>
                  <a:lnTo>
                    <a:pt x="0" y="0"/>
                  </a:lnTo>
                  <a:lnTo>
                    <a:pt x="0" y="1062601"/>
                  </a:lnTo>
                  <a:lnTo>
                    <a:pt x="635" y="1062601"/>
                  </a:lnTo>
                  <a:cubicBezTo>
                    <a:pt x="293438" y="1062601"/>
                    <a:pt x="531618" y="824421"/>
                    <a:pt x="531618" y="531618"/>
                  </a:cubicBezTo>
                  <a:cubicBezTo>
                    <a:pt x="531618" y="238180"/>
                    <a:pt x="293438" y="0"/>
                    <a:pt x="0" y="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1B9F4DDB-1B86-4B0F-8505-2D7C48ADE77C}"/>
                </a:ext>
              </a:extLst>
            </p:cNvPr>
            <p:cNvSpPr/>
            <p:nvPr/>
          </p:nvSpPr>
          <p:spPr>
            <a:xfrm>
              <a:off x="7715680" y="1057661"/>
              <a:ext cx="942557" cy="1054979"/>
            </a:xfrm>
            <a:custGeom>
              <a:avLst/>
              <a:gdLst>
                <a:gd name="connsiteX0" fmla="*/ 276289 w 942557"/>
                <a:gd name="connsiteY0" fmla="*/ 1054980 h 1054979"/>
                <a:gd name="connsiteX1" fmla="*/ 942558 w 942557"/>
                <a:gd name="connsiteY1" fmla="*/ 1054980 h 1054979"/>
                <a:gd name="connsiteX2" fmla="*/ 333452 w 942557"/>
                <a:gd name="connsiteY2" fmla="*/ 0 h 1054979"/>
                <a:gd name="connsiteX3" fmla="*/ 0 w 942557"/>
                <a:gd name="connsiteY3" fmla="*/ 577349 h 105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557" h="1054979">
                  <a:moveTo>
                    <a:pt x="276289" y="1054980"/>
                  </a:moveTo>
                  <a:lnTo>
                    <a:pt x="942558" y="1054980"/>
                  </a:lnTo>
                  <a:lnTo>
                    <a:pt x="333452" y="0"/>
                  </a:lnTo>
                  <a:lnTo>
                    <a:pt x="0" y="57734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91058490-1E8A-478A-9B89-E50EA4D0D358}"/>
                </a:ext>
              </a:extLst>
            </p:cNvPr>
            <p:cNvSpPr/>
            <p:nvPr/>
          </p:nvSpPr>
          <p:spPr>
            <a:xfrm>
              <a:off x="8000226" y="2133600"/>
              <a:ext cx="482076" cy="512563"/>
            </a:xfrm>
            <a:custGeom>
              <a:avLst/>
              <a:gdLst>
                <a:gd name="connsiteX0" fmla="*/ 0 w 482076"/>
                <a:gd name="connsiteY0" fmla="*/ 0 h 512563"/>
                <a:gd name="connsiteX1" fmla="*/ 295978 w 482076"/>
                <a:gd name="connsiteY1" fmla="*/ 512564 h 512563"/>
                <a:gd name="connsiteX2" fmla="*/ 482077 w 482076"/>
                <a:gd name="connsiteY2" fmla="*/ 261681 h 512563"/>
                <a:gd name="connsiteX3" fmla="*/ 220396 w 482076"/>
                <a:gd name="connsiteY3" fmla="*/ 0 h 512563"/>
                <a:gd name="connsiteX4" fmla="*/ 0 w 482076"/>
                <a:gd name="connsiteY4" fmla="*/ 0 h 51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076" h="512563">
                  <a:moveTo>
                    <a:pt x="0" y="0"/>
                  </a:moveTo>
                  <a:lnTo>
                    <a:pt x="295978" y="512564"/>
                  </a:lnTo>
                  <a:cubicBezTo>
                    <a:pt x="405859" y="479536"/>
                    <a:pt x="482077" y="377913"/>
                    <a:pt x="482077" y="261681"/>
                  </a:cubicBezTo>
                  <a:cubicBezTo>
                    <a:pt x="482077" y="117502"/>
                    <a:pt x="364575" y="0"/>
                    <a:pt x="22039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Полилиния: фигура 30">
              <a:extLst>
                <a:ext uri="{FF2B5EF4-FFF2-40B4-BE49-F238E27FC236}">
                  <a16:creationId xmlns:a16="http://schemas.microsoft.com/office/drawing/2014/main" id="{34EAF9BC-0DCB-468C-9E0E-77F496398531}"/>
                </a:ext>
              </a:extLst>
            </p:cNvPr>
            <p:cNvSpPr/>
            <p:nvPr/>
          </p:nvSpPr>
          <p:spPr>
            <a:xfrm>
              <a:off x="6541928" y="1050039"/>
              <a:ext cx="658012" cy="570362"/>
            </a:xfrm>
            <a:custGeom>
              <a:avLst/>
              <a:gdLst>
                <a:gd name="connsiteX0" fmla="*/ 0 w 658012"/>
                <a:gd name="connsiteY0" fmla="*/ 0 h 570362"/>
                <a:gd name="connsiteX1" fmla="*/ 329006 w 658012"/>
                <a:gd name="connsiteY1" fmla="*/ 570362 h 570362"/>
                <a:gd name="connsiteX2" fmla="*/ 658012 w 658012"/>
                <a:gd name="connsiteY2" fmla="*/ 0 h 57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8012" h="570362">
                  <a:moveTo>
                    <a:pt x="0" y="0"/>
                  </a:moveTo>
                  <a:lnTo>
                    <a:pt x="329006" y="570362"/>
                  </a:lnTo>
                  <a:lnTo>
                    <a:pt x="658012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434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иний без заголовка, но с лого и номер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93FB544-72C8-455A-8D96-FCEEB3596C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2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6BB7A4D3-E75F-4F18-A43B-52AB0891E0D9}"/>
              </a:ext>
            </a:extLst>
          </p:cNvPr>
          <p:cNvSpPr txBox="1">
            <a:spLocks/>
          </p:cNvSpPr>
          <p:nvPr userDrawn="1"/>
        </p:nvSpPr>
        <p:spPr>
          <a:xfrm>
            <a:off x="10883900" y="6610350"/>
            <a:ext cx="682625" cy="247650"/>
          </a:xfrm>
          <a:prstGeom prst="rect">
            <a:avLst/>
          </a:prstGeom>
          <a:solidFill>
            <a:srgbClr val="585BE2">
              <a:alpha val="40000"/>
            </a:srgbClr>
          </a:solidFill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CD8CDE7-E2C6-4DFC-9859-BA19C2EE985E}" type="slidenum">
              <a:rPr lang="ru-RU" sz="1000" smtClean="0">
                <a:solidFill>
                  <a:schemeClr val="bg1"/>
                </a:solidFill>
                <a:latin typeface="Futura PT Medium" panose="020B0602020204020303" pitchFamily="34" charset="-52"/>
              </a:rPr>
              <a:pPr algn="ctr"/>
              <a:t>‹#›</a:t>
            </a:fld>
            <a:endParaRPr lang="ru-RU" sz="1000">
              <a:solidFill>
                <a:schemeClr val="bg1"/>
              </a:solidFill>
              <a:latin typeface="Futura PT Medium" panose="020B0602020204020303" pitchFamily="34" charset="-52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F4BEE90-1575-4566-871E-E3764AC693EC}"/>
              </a:ext>
            </a:extLst>
          </p:cNvPr>
          <p:cNvGrpSpPr/>
          <p:nvPr userDrawn="1"/>
        </p:nvGrpSpPr>
        <p:grpSpPr>
          <a:xfrm>
            <a:off x="10826325" y="477714"/>
            <a:ext cx="750299" cy="542069"/>
            <a:chOff x="6541928" y="1050039"/>
            <a:chExt cx="2970582" cy="2146162"/>
          </a:xfrm>
          <a:solidFill>
            <a:schemeClr val="bg1"/>
          </a:solidFill>
        </p:grpSpPr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B5C34289-C9AF-4894-A7A1-BB718E152397}"/>
                </a:ext>
              </a:extLst>
            </p:cNvPr>
            <p:cNvSpPr/>
            <p:nvPr/>
          </p:nvSpPr>
          <p:spPr>
            <a:xfrm>
              <a:off x="7440026" y="1655970"/>
              <a:ext cx="527172" cy="456670"/>
            </a:xfrm>
            <a:custGeom>
              <a:avLst/>
              <a:gdLst>
                <a:gd name="connsiteX0" fmla="*/ 263586 w 527172"/>
                <a:gd name="connsiteY0" fmla="*/ 0 h 456670"/>
                <a:gd name="connsiteX1" fmla="*/ 0 w 527172"/>
                <a:gd name="connsiteY1" fmla="*/ 456671 h 456670"/>
                <a:gd name="connsiteX2" fmla="*/ 527172 w 527172"/>
                <a:gd name="connsiteY2" fmla="*/ 456671 h 45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7172" h="456670">
                  <a:moveTo>
                    <a:pt x="263586" y="0"/>
                  </a:moveTo>
                  <a:lnTo>
                    <a:pt x="0" y="456671"/>
                  </a:lnTo>
                  <a:lnTo>
                    <a:pt x="527172" y="45667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83FE7A48-5400-49B9-BA69-A9D024D01424}"/>
                </a:ext>
              </a:extLst>
            </p:cNvPr>
            <p:cNvSpPr/>
            <p:nvPr/>
          </p:nvSpPr>
          <p:spPr>
            <a:xfrm>
              <a:off x="6881732" y="1050039"/>
              <a:ext cx="878408" cy="1062601"/>
            </a:xfrm>
            <a:custGeom>
              <a:avLst/>
              <a:gdLst>
                <a:gd name="connsiteX0" fmla="*/ 342344 w 878408"/>
                <a:gd name="connsiteY0" fmla="*/ 0 h 1062601"/>
                <a:gd name="connsiteX1" fmla="*/ 0 w 878408"/>
                <a:gd name="connsiteY1" fmla="*/ 593227 h 1062601"/>
                <a:gd name="connsiteX2" fmla="*/ 0 w 878408"/>
                <a:gd name="connsiteY2" fmla="*/ 1062601 h 1062601"/>
                <a:gd name="connsiteX3" fmla="*/ 538605 w 878408"/>
                <a:gd name="connsiteY3" fmla="*/ 1062601 h 1062601"/>
                <a:gd name="connsiteX4" fmla="*/ 538605 w 878408"/>
                <a:gd name="connsiteY4" fmla="*/ 589417 h 1062601"/>
                <a:gd name="connsiteX5" fmla="*/ 878408 w 878408"/>
                <a:gd name="connsiteY5" fmla="*/ 0 h 10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8408" h="1062601">
                  <a:moveTo>
                    <a:pt x="342344" y="0"/>
                  </a:moveTo>
                  <a:lnTo>
                    <a:pt x="0" y="593227"/>
                  </a:lnTo>
                  <a:lnTo>
                    <a:pt x="0" y="1062601"/>
                  </a:lnTo>
                  <a:lnTo>
                    <a:pt x="538605" y="1062601"/>
                  </a:lnTo>
                  <a:lnTo>
                    <a:pt x="538605" y="589417"/>
                  </a:lnTo>
                  <a:lnTo>
                    <a:pt x="878408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EF303EA8-7CE0-4776-A417-DF31AA95DAC3}"/>
                </a:ext>
              </a:extLst>
            </p:cNvPr>
            <p:cNvSpPr/>
            <p:nvPr/>
          </p:nvSpPr>
          <p:spPr>
            <a:xfrm>
              <a:off x="7987523" y="2153290"/>
              <a:ext cx="601484" cy="1042911"/>
            </a:xfrm>
            <a:custGeom>
              <a:avLst/>
              <a:gdLst>
                <a:gd name="connsiteX0" fmla="*/ 0 w 601484"/>
                <a:gd name="connsiteY0" fmla="*/ 1042912 h 1042911"/>
                <a:gd name="connsiteX1" fmla="*/ 601484 w 601484"/>
                <a:gd name="connsiteY1" fmla="*/ 1042912 h 1042911"/>
                <a:gd name="connsiteX2" fmla="*/ 0 w 601484"/>
                <a:gd name="connsiteY2" fmla="*/ 0 h 1042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484" h="1042911">
                  <a:moveTo>
                    <a:pt x="0" y="1042912"/>
                  </a:moveTo>
                  <a:lnTo>
                    <a:pt x="601484" y="10429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FC361318-8368-44CB-85A7-B06DC5AC1F5C}"/>
                </a:ext>
              </a:extLst>
            </p:cNvPr>
            <p:cNvSpPr/>
            <p:nvPr/>
          </p:nvSpPr>
          <p:spPr>
            <a:xfrm>
              <a:off x="6881732" y="2133600"/>
              <a:ext cx="537969" cy="1062600"/>
            </a:xfrm>
            <a:custGeom>
              <a:avLst/>
              <a:gdLst>
                <a:gd name="connsiteX0" fmla="*/ 0 w 537969"/>
                <a:gd name="connsiteY0" fmla="*/ 0 h 1062600"/>
                <a:gd name="connsiteX1" fmla="*/ 537970 w 537969"/>
                <a:gd name="connsiteY1" fmla="*/ 0 h 1062600"/>
                <a:gd name="connsiteX2" fmla="*/ 537970 w 537969"/>
                <a:gd name="connsiteY2" fmla="*/ 1062601 h 1062600"/>
                <a:gd name="connsiteX3" fmla="*/ 0 w 537969"/>
                <a:gd name="connsiteY3" fmla="*/ 1062601 h 106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969" h="1062600">
                  <a:moveTo>
                    <a:pt x="0" y="0"/>
                  </a:moveTo>
                  <a:lnTo>
                    <a:pt x="537970" y="0"/>
                  </a:lnTo>
                  <a:lnTo>
                    <a:pt x="537970" y="1062601"/>
                  </a:lnTo>
                  <a:lnTo>
                    <a:pt x="0" y="1062601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FA220A41-734D-4E22-93AC-DB23B88FFC3B}"/>
                </a:ext>
              </a:extLst>
            </p:cNvPr>
            <p:cNvSpPr/>
            <p:nvPr/>
          </p:nvSpPr>
          <p:spPr>
            <a:xfrm>
              <a:off x="8450545" y="2133600"/>
              <a:ext cx="1061965" cy="1061965"/>
            </a:xfrm>
            <a:custGeom>
              <a:avLst/>
              <a:gdLst>
                <a:gd name="connsiteX0" fmla="*/ 530983 w 1061965"/>
                <a:gd name="connsiteY0" fmla="*/ 0 h 1061965"/>
                <a:gd name="connsiteX1" fmla="*/ 0 w 1061965"/>
                <a:gd name="connsiteY1" fmla="*/ 530983 h 1061965"/>
                <a:gd name="connsiteX2" fmla="*/ 530983 w 1061965"/>
                <a:gd name="connsiteY2" fmla="*/ 1061966 h 1061965"/>
                <a:gd name="connsiteX3" fmla="*/ 1061966 w 1061965"/>
                <a:gd name="connsiteY3" fmla="*/ 530983 h 1061965"/>
                <a:gd name="connsiteX4" fmla="*/ 530983 w 1061965"/>
                <a:gd name="connsiteY4" fmla="*/ 0 h 10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65" h="1061965">
                  <a:moveTo>
                    <a:pt x="530983" y="0"/>
                  </a:moveTo>
                  <a:cubicBezTo>
                    <a:pt x="238180" y="0"/>
                    <a:pt x="0" y="238180"/>
                    <a:pt x="0" y="530983"/>
                  </a:cubicBezTo>
                  <a:cubicBezTo>
                    <a:pt x="0" y="823786"/>
                    <a:pt x="238180" y="1061966"/>
                    <a:pt x="530983" y="1061966"/>
                  </a:cubicBezTo>
                  <a:cubicBezTo>
                    <a:pt x="823785" y="1061966"/>
                    <a:pt x="1061966" y="823786"/>
                    <a:pt x="1061966" y="530983"/>
                  </a:cubicBezTo>
                  <a:cubicBezTo>
                    <a:pt x="1061966" y="238180"/>
                    <a:pt x="823785" y="0"/>
                    <a:pt x="530983" y="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4525F6DF-2CBC-4BB1-B4E3-003074F4B2B9}"/>
                </a:ext>
              </a:extLst>
            </p:cNvPr>
            <p:cNvSpPr/>
            <p:nvPr/>
          </p:nvSpPr>
          <p:spPr>
            <a:xfrm>
              <a:off x="7441297" y="2133600"/>
              <a:ext cx="531618" cy="1062600"/>
            </a:xfrm>
            <a:custGeom>
              <a:avLst/>
              <a:gdLst>
                <a:gd name="connsiteX0" fmla="*/ 0 w 531618"/>
                <a:gd name="connsiteY0" fmla="*/ 0 h 1062600"/>
                <a:gd name="connsiteX1" fmla="*/ 0 w 531618"/>
                <a:gd name="connsiteY1" fmla="*/ 0 h 1062600"/>
                <a:gd name="connsiteX2" fmla="*/ 0 w 531618"/>
                <a:gd name="connsiteY2" fmla="*/ 1062601 h 1062600"/>
                <a:gd name="connsiteX3" fmla="*/ 635 w 531618"/>
                <a:gd name="connsiteY3" fmla="*/ 1062601 h 1062600"/>
                <a:gd name="connsiteX4" fmla="*/ 531618 w 531618"/>
                <a:gd name="connsiteY4" fmla="*/ 531618 h 1062600"/>
                <a:gd name="connsiteX5" fmla="*/ 0 w 531618"/>
                <a:gd name="connsiteY5" fmla="*/ 0 h 106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618" h="1062600">
                  <a:moveTo>
                    <a:pt x="0" y="0"/>
                  </a:moveTo>
                  <a:lnTo>
                    <a:pt x="0" y="0"/>
                  </a:lnTo>
                  <a:lnTo>
                    <a:pt x="0" y="1062601"/>
                  </a:lnTo>
                  <a:lnTo>
                    <a:pt x="635" y="1062601"/>
                  </a:lnTo>
                  <a:cubicBezTo>
                    <a:pt x="293438" y="1062601"/>
                    <a:pt x="531618" y="824421"/>
                    <a:pt x="531618" y="531618"/>
                  </a:cubicBezTo>
                  <a:cubicBezTo>
                    <a:pt x="531618" y="238180"/>
                    <a:pt x="293438" y="0"/>
                    <a:pt x="0" y="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1B9F4DDB-1B86-4B0F-8505-2D7C48ADE77C}"/>
                </a:ext>
              </a:extLst>
            </p:cNvPr>
            <p:cNvSpPr/>
            <p:nvPr/>
          </p:nvSpPr>
          <p:spPr>
            <a:xfrm>
              <a:off x="7715680" y="1057661"/>
              <a:ext cx="942557" cy="1054979"/>
            </a:xfrm>
            <a:custGeom>
              <a:avLst/>
              <a:gdLst>
                <a:gd name="connsiteX0" fmla="*/ 276289 w 942557"/>
                <a:gd name="connsiteY0" fmla="*/ 1054980 h 1054979"/>
                <a:gd name="connsiteX1" fmla="*/ 942558 w 942557"/>
                <a:gd name="connsiteY1" fmla="*/ 1054980 h 1054979"/>
                <a:gd name="connsiteX2" fmla="*/ 333452 w 942557"/>
                <a:gd name="connsiteY2" fmla="*/ 0 h 1054979"/>
                <a:gd name="connsiteX3" fmla="*/ 0 w 942557"/>
                <a:gd name="connsiteY3" fmla="*/ 577349 h 105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557" h="1054979">
                  <a:moveTo>
                    <a:pt x="276289" y="1054980"/>
                  </a:moveTo>
                  <a:lnTo>
                    <a:pt x="942558" y="1054980"/>
                  </a:lnTo>
                  <a:lnTo>
                    <a:pt x="333452" y="0"/>
                  </a:lnTo>
                  <a:lnTo>
                    <a:pt x="0" y="57734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91058490-1E8A-478A-9B89-E50EA4D0D358}"/>
                </a:ext>
              </a:extLst>
            </p:cNvPr>
            <p:cNvSpPr/>
            <p:nvPr/>
          </p:nvSpPr>
          <p:spPr>
            <a:xfrm>
              <a:off x="8000226" y="2133600"/>
              <a:ext cx="482076" cy="512563"/>
            </a:xfrm>
            <a:custGeom>
              <a:avLst/>
              <a:gdLst>
                <a:gd name="connsiteX0" fmla="*/ 0 w 482076"/>
                <a:gd name="connsiteY0" fmla="*/ 0 h 512563"/>
                <a:gd name="connsiteX1" fmla="*/ 295978 w 482076"/>
                <a:gd name="connsiteY1" fmla="*/ 512564 h 512563"/>
                <a:gd name="connsiteX2" fmla="*/ 482077 w 482076"/>
                <a:gd name="connsiteY2" fmla="*/ 261681 h 512563"/>
                <a:gd name="connsiteX3" fmla="*/ 220396 w 482076"/>
                <a:gd name="connsiteY3" fmla="*/ 0 h 512563"/>
                <a:gd name="connsiteX4" fmla="*/ 0 w 482076"/>
                <a:gd name="connsiteY4" fmla="*/ 0 h 51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076" h="512563">
                  <a:moveTo>
                    <a:pt x="0" y="0"/>
                  </a:moveTo>
                  <a:lnTo>
                    <a:pt x="295978" y="512564"/>
                  </a:lnTo>
                  <a:cubicBezTo>
                    <a:pt x="405859" y="479536"/>
                    <a:pt x="482077" y="377913"/>
                    <a:pt x="482077" y="261681"/>
                  </a:cubicBezTo>
                  <a:cubicBezTo>
                    <a:pt x="482077" y="117502"/>
                    <a:pt x="364575" y="0"/>
                    <a:pt x="22039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Полилиния: фигура 30">
              <a:extLst>
                <a:ext uri="{FF2B5EF4-FFF2-40B4-BE49-F238E27FC236}">
                  <a16:creationId xmlns:a16="http://schemas.microsoft.com/office/drawing/2014/main" id="{34EAF9BC-0DCB-468C-9E0E-77F496398531}"/>
                </a:ext>
              </a:extLst>
            </p:cNvPr>
            <p:cNvSpPr/>
            <p:nvPr/>
          </p:nvSpPr>
          <p:spPr>
            <a:xfrm>
              <a:off x="6541928" y="1050039"/>
              <a:ext cx="658012" cy="570362"/>
            </a:xfrm>
            <a:custGeom>
              <a:avLst/>
              <a:gdLst>
                <a:gd name="connsiteX0" fmla="*/ 0 w 658012"/>
                <a:gd name="connsiteY0" fmla="*/ 0 h 570362"/>
                <a:gd name="connsiteX1" fmla="*/ 329006 w 658012"/>
                <a:gd name="connsiteY1" fmla="*/ 570362 h 570362"/>
                <a:gd name="connsiteX2" fmla="*/ 658012 w 658012"/>
                <a:gd name="connsiteY2" fmla="*/ 0 h 57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8012" h="570362">
                  <a:moveTo>
                    <a:pt x="0" y="0"/>
                  </a:moveTo>
                  <a:lnTo>
                    <a:pt x="329006" y="570362"/>
                  </a:lnTo>
                  <a:lnTo>
                    <a:pt x="658012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626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иний только с номер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93FB544-72C8-455A-8D96-FCEEB3596C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2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6BB7A4D3-E75F-4F18-A43B-52AB0891E0D9}"/>
              </a:ext>
            </a:extLst>
          </p:cNvPr>
          <p:cNvSpPr txBox="1">
            <a:spLocks/>
          </p:cNvSpPr>
          <p:nvPr userDrawn="1"/>
        </p:nvSpPr>
        <p:spPr>
          <a:xfrm>
            <a:off x="10883900" y="6610350"/>
            <a:ext cx="682625" cy="247650"/>
          </a:xfrm>
          <a:prstGeom prst="rect">
            <a:avLst/>
          </a:prstGeom>
          <a:solidFill>
            <a:srgbClr val="585BE2">
              <a:alpha val="40000"/>
            </a:srgbClr>
          </a:solidFill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CD8CDE7-E2C6-4DFC-9859-BA19C2EE985E}" type="slidenum">
              <a:rPr lang="ru-RU" sz="1000" smtClean="0">
                <a:solidFill>
                  <a:schemeClr val="bg1"/>
                </a:solidFill>
                <a:latin typeface="Futura PT Medium" panose="020B0602020204020303" pitchFamily="34" charset="-52"/>
              </a:rPr>
              <a:pPr algn="ctr"/>
              <a:t>‹#›</a:t>
            </a:fld>
            <a:endParaRPr lang="ru-RU" sz="1000">
              <a:solidFill>
                <a:schemeClr val="bg1"/>
              </a:solidFill>
              <a:latin typeface="Futura PT Medium" panose="020B06020202040203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81889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лый фон без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77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иний фон без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18C547-F9F0-401A-9931-CBD364130377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1E22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63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9F59099-0F47-4811-90EB-D41B0D1DCC08}"/>
              </a:ext>
            </a:extLst>
          </p:cNvPr>
          <p:cNvGrpSpPr/>
          <p:nvPr userDrawn="1"/>
        </p:nvGrpSpPr>
        <p:grpSpPr>
          <a:xfrm>
            <a:off x="3177" y="-7064"/>
            <a:ext cx="12188823" cy="6865064"/>
            <a:chOff x="3177" y="-7064"/>
            <a:chExt cx="12339826" cy="6865064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80C4082F-9D26-4FF8-A7F7-B55CBBFA5CCD}"/>
                </a:ext>
              </a:extLst>
            </p:cNvPr>
            <p:cNvGrpSpPr/>
            <p:nvPr/>
          </p:nvGrpSpPr>
          <p:grpSpPr>
            <a:xfrm>
              <a:off x="3177" y="198"/>
              <a:ext cx="7054206" cy="6857802"/>
              <a:chOff x="6083718" y="98"/>
              <a:chExt cx="6108281" cy="6857802"/>
            </a:xfrm>
          </p:grpSpPr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DA8E4C37-6FA3-471C-9B63-91992D740313}"/>
                  </a:ext>
                </a:extLst>
              </p:cNvPr>
              <p:cNvSpPr/>
              <p:nvPr/>
            </p:nvSpPr>
            <p:spPr>
              <a:xfrm>
                <a:off x="6083719" y="98"/>
                <a:ext cx="1528318" cy="22899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7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AC0B14E3-6637-4873-AAD5-5E0078759179}"/>
                  </a:ext>
                </a:extLst>
              </p:cNvPr>
              <p:cNvSpPr/>
              <p:nvPr/>
            </p:nvSpPr>
            <p:spPr>
              <a:xfrm>
                <a:off x="7610515" y="98"/>
                <a:ext cx="1528318" cy="2289939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7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4291AE40-314C-4EEE-A49D-5F328DCE2449}"/>
                  </a:ext>
                </a:extLst>
              </p:cNvPr>
              <p:cNvSpPr/>
              <p:nvPr/>
            </p:nvSpPr>
            <p:spPr>
              <a:xfrm>
                <a:off x="9137860" y="98"/>
                <a:ext cx="1528318" cy="22899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7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E1EBA240-0779-4009-ABD5-E6A6BCBAD46B}"/>
                  </a:ext>
                </a:extLst>
              </p:cNvPr>
              <p:cNvSpPr/>
              <p:nvPr/>
            </p:nvSpPr>
            <p:spPr>
              <a:xfrm>
                <a:off x="6083719" y="2290037"/>
                <a:ext cx="1528318" cy="2289939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7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4D435E62-7918-41B7-8B21-7E7A5444390C}"/>
                  </a:ext>
                </a:extLst>
              </p:cNvPr>
              <p:cNvSpPr/>
              <p:nvPr/>
            </p:nvSpPr>
            <p:spPr>
              <a:xfrm>
                <a:off x="7610515" y="2290037"/>
                <a:ext cx="1528318" cy="22899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7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83641FF5-B209-4423-873C-9D8D90C4EC9A}"/>
                  </a:ext>
                </a:extLst>
              </p:cNvPr>
              <p:cNvSpPr/>
              <p:nvPr/>
            </p:nvSpPr>
            <p:spPr>
              <a:xfrm>
                <a:off x="9137860" y="2290037"/>
                <a:ext cx="1528318" cy="2289939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7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725FCC1F-E06E-4CBD-A905-B11BACD985AA}"/>
                  </a:ext>
                </a:extLst>
              </p:cNvPr>
              <p:cNvSpPr/>
              <p:nvPr/>
            </p:nvSpPr>
            <p:spPr>
              <a:xfrm>
                <a:off x="6083718" y="4567961"/>
                <a:ext cx="1528318" cy="2289939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7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8B12B97D-B610-422A-8B8D-A36A25BA3D8B}"/>
                  </a:ext>
                </a:extLst>
              </p:cNvPr>
              <p:cNvSpPr/>
              <p:nvPr/>
            </p:nvSpPr>
            <p:spPr>
              <a:xfrm>
                <a:off x="7610513" y="4567961"/>
                <a:ext cx="1528318" cy="2289939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7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8385FF36-FE07-4E2D-A88E-89521E5B3327}"/>
                  </a:ext>
                </a:extLst>
              </p:cNvPr>
              <p:cNvSpPr/>
              <p:nvPr/>
            </p:nvSpPr>
            <p:spPr>
              <a:xfrm>
                <a:off x="9137857" y="4567961"/>
                <a:ext cx="1528318" cy="2289939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7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585BBDCF-F48C-4519-8B1B-3990E4418851}"/>
                  </a:ext>
                </a:extLst>
              </p:cNvPr>
              <p:cNvSpPr/>
              <p:nvPr/>
            </p:nvSpPr>
            <p:spPr>
              <a:xfrm>
                <a:off x="10663680" y="4567961"/>
                <a:ext cx="1528318" cy="2289939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7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7898E116-FC32-4150-A2A9-1F4BE405E178}"/>
                  </a:ext>
                </a:extLst>
              </p:cNvPr>
              <p:cNvSpPr/>
              <p:nvPr/>
            </p:nvSpPr>
            <p:spPr>
              <a:xfrm>
                <a:off x="10663680" y="2282775"/>
                <a:ext cx="1528318" cy="22899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7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97EDBB79-A2D2-4DFF-A3EC-E10AFFC8AEEB}"/>
                  </a:ext>
                </a:extLst>
              </p:cNvPr>
              <p:cNvSpPr/>
              <p:nvPr/>
            </p:nvSpPr>
            <p:spPr>
              <a:xfrm>
                <a:off x="10663681" y="98"/>
                <a:ext cx="1528318" cy="2289939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7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667A2C40-6C82-48DE-A045-48334A1649EE}"/>
                </a:ext>
              </a:extLst>
            </p:cNvPr>
            <p:cNvSpPr/>
            <p:nvPr/>
          </p:nvSpPr>
          <p:spPr>
            <a:xfrm>
              <a:off x="7056256" y="-1057"/>
              <a:ext cx="1764993" cy="2289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F11B3546-40E9-464E-9C54-AE14C0253B40}"/>
                </a:ext>
              </a:extLst>
            </p:cNvPr>
            <p:cNvSpPr/>
            <p:nvPr/>
          </p:nvSpPr>
          <p:spPr>
            <a:xfrm>
              <a:off x="8819490" y="-1057"/>
              <a:ext cx="1764993" cy="2289939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D4070AA1-BEE4-4E97-B943-3DB5F957F560}"/>
                </a:ext>
              </a:extLst>
            </p:cNvPr>
            <p:cNvSpPr/>
            <p:nvPr/>
          </p:nvSpPr>
          <p:spPr>
            <a:xfrm>
              <a:off x="7056256" y="2288882"/>
              <a:ext cx="1764993" cy="2289939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4AD41F4-3B81-4B74-885E-DF43D0833438}"/>
                </a:ext>
              </a:extLst>
            </p:cNvPr>
            <p:cNvSpPr/>
            <p:nvPr/>
          </p:nvSpPr>
          <p:spPr>
            <a:xfrm>
              <a:off x="8819490" y="2288882"/>
              <a:ext cx="1764993" cy="2289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2193CBC6-00CF-4C63-9A3B-F955A9AF10F0}"/>
                </a:ext>
              </a:extLst>
            </p:cNvPr>
            <p:cNvSpPr/>
            <p:nvPr/>
          </p:nvSpPr>
          <p:spPr>
            <a:xfrm>
              <a:off x="7056255" y="4566806"/>
              <a:ext cx="1764993" cy="228993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D2013A72-485C-45E4-9E6C-0E1AB5D31290}"/>
                </a:ext>
              </a:extLst>
            </p:cNvPr>
            <p:cNvSpPr/>
            <p:nvPr/>
          </p:nvSpPr>
          <p:spPr>
            <a:xfrm>
              <a:off x="8819488" y="4566806"/>
              <a:ext cx="1764993" cy="2289939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05C14917-CCA5-41CA-B2E1-5FB9308B6F3F}"/>
                </a:ext>
              </a:extLst>
            </p:cNvPr>
            <p:cNvGrpSpPr/>
            <p:nvPr/>
          </p:nvGrpSpPr>
          <p:grpSpPr>
            <a:xfrm>
              <a:off x="10578009" y="-7064"/>
              <a:ext cx="1764994" cy="6857802"/>
              <a:chOff x="10578009" y="-7064"/>
              <a:chExt cx="1764994" cy="6857802"/>
            </a:xfrm>
          </p:grpSpPr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CDA49AFC-0FF0-4BEE-89C5-DB58283CAB66}"/>
                  </a:ext>
                </a:extLst>
              </p:cNvPr>
              <p:cNvSpPr/>
              <p:nvPr/>
            </p:nvSpPr>
            <p:spPr>
              <a:xfrm>
                <a:off x="10578010" y="-7064"/>
                <a:ext cx="1764993" cy="22899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7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A8AA0A00-0D85-4378-B714-846556F87580}"/>
                  </a:ext>
                </a:extLst>
              </p:cNvPr>
              <p:cNvSpPr/>
              <p:nvPr/>
            </p:nvSpPr>
            <p:spPr>
              <a:xfrm>
                <a:off x="10578010" y="2282875"/>
                <a:ext cx="1764993" cy="2289939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7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1CC743F3-27A5-4B18-A82F-5390BAA9F4A8}"/>
                  </a:ext>
                </a:extLst>
              </p:cNvPr>
              <p:cNvSpPr/>
              <p:nvPr/>
            </p:nvSpPr>
            <p:spPr>
              <a:xfrm>
                <a:off x="10578009" y="4560799"/>
                <a:ext cx="1764993" cy="2289939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172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799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454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90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3" r:id="rId2"/>
    <p:sldLayoutId id="2147483704" r:id="rId3"/>
    <p:sldLayoutId id="2147483674" r:id="rId4"/>
    <p:sldLayoutId id="2147483703" r:id="rId5"/>
    <p:sldLayoutId id="2147483705" r:id="rId6"/>
    <p:sldLayoutId id="2147483691" r:id="rId7"/>
    <p:sldLayoutId id="2147483692" r:id="rId8"/>
    <p:sldLayoutId id="2147483694" r:id="rId9"/>
    <p:sldLayoutId id="2147483695" r:id="rId10"/>
    <p:sldLayoutId id="2147483697" r:id="rId11"/>
    <p:sldLayoutId id="2147483696" r:id="rId12"/>
    <p:sldLayoutId id="2147483698" r:id="rId13"/>
    <p:sldLayoutId id="2147483688" r:id="rId14"/>
    <p:sldLayoutId id="2147483699" r:id="rId15"/>
    <p:sldLayoutId id="2147483700" r:id="rId16"/>
  </p:sldLayoutIdLst>
  <p:hf hd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599" kern="1200">
          <a:solidFill>
            <a:srgbClr val="1E22AA"/>
          </a:solidFill>
          <a:latin typeface="Futura PT Book" panose="020B0502020204020303" pitchFamily="34" charset="-52"/>
          <a:ea typeface="+mj-ea"/>
          <a:cs typeface="+mj-cs"/>
        </a:defRPr>
      </a:lvl1pPr>
    </p:titleStyle>
    <p:bodyStyle>
      <a:lvl1pPr marL="0" indent="0" algn="l" defTabSz="914309" rtl="0" eaLnBrk="1" latinLnBrk="0" hangingPunct="1">
        <a:lnSpc>
          <a:spcPct val="90000"/>
        </a:lnSpc>
        <a:spcBef>
          <a:spcPts val="1000"/>
        </a:spcBef>
        <a:buFontTx/>
        <a:buNone/>
        <a:defRPr sz="1200" kern="1200">
          <a:solidFill>
            <a:schemeClr val="tx1"/>
          </a:solidFill>
          <a:latin typeface="Futura PT Book" panose="020B0502020204020303" pitchFamily="34" charset="-52"/>
          <a:ea typeface="+mn-ea"/>
          <a:cs typeface="+mn-cs"/>
        </a:defRPr>
      </a:lvl1pPr>
      <a:lvl2pPr marL="457154" indent="0" algn="l" defTabSz="914309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tx1"/>
          </a:solidFill>
          <a:latin typeface="Futura PT Book" panose="020B0502020204020303" pitchFamily="34" charset="-52"/>
          <a:ea typeface="+mn-ea"/>
          <a:cs typeface="+mn-cs"/>
        </a:defRPr>
      </a:lvl2pPr>
      <a:lvl3pPr marL="914309" indent="0" algn="l" defTabSz="914309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tx1"/>
          </a:solidFill>
          <a:latin typeface="Futura PT Book" panose="020B0502020204020303" pitchFamily="34" charset="-52"/>
          <a:ea typeface="+mn-ea"/>
          <a:cs typeface="+mn-cs"/>
        </a:defRPr>
      </a:lvl3pPr>
      <a:lvl4pPr marL="1371462" indent="0" algn="l" defTabSz="914309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tx1"/>
          </a:solidFill>
          <a:latin typeface="Futura PT Book" panose="020B0502020204020303" pitchFamily="34" charset="-52"/>
          <a:ea typeface="+mn-ea"/>
          <a:cs typeface="+mn-cs"/>
        </a:defRPr>
      </a:lvl4pPr>
      <a:lvl5pPr marL="1828616" indent="0" algn="l" defTabSz="914309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tx1"/>
          </a:solidFill>
          <a:latin typeface="Futura PT Book" panose="020B0502020204020303" pitchFamily="34" charset="-52"/>
          <a:ea typeface="+mn-ea"/>
          <a:cs typeface="+mn-cs"/>
        </a:defRPr>
      </a:lvl5pPr>
      <a:lvl6pPr marL="2514348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2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2" algn="l" defTabSz="91430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лазер&#10;&#10;Автоматически созданное описание">
            <a:extLst>
              <a:ext uri="{FF2B5EF4-FFF2-40B4-BE49-F238E27FC236}">
                <a16:creationId xmlns:a16="http://schemas.microsoft.com/office/drawing/2014/main" id="{CD3A73A1-0638-4A7E-9ADD-B9D0B693AE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9"/>
            <a:ext cx="12201505" cy="6857802"/>
          </a:xfrm>
          <a:prstGeom prst="rect">
            <a:avLst/>
          </a:prstGeom>
        </p:spPr>
      </p:pic>
      <p:sp>
        <p:nvSpPr>
          <p:cNvPr id="11" name="Прямоугольник 24">
            <a:extLst>
              <a:ext uri="{FF2B5EF4-FFF2-40B4-BE49-F238E27FC236}">
                <a16:creationId xmlns:a16="http://schemas.microsoft.com/office/drawing/2014/main" id="{F189F216-AA63-4FBE-B591-29E017F6D37F}"/>
              </a:ext>
            </a:extLst>
          </p:cNvPr>
          <p:cNvSpPr/>
          <p:nvPr/>
        </p:nvSpPr>
        <p:spPr>
          <a:xfrm>
            <a:off x="-352" y="99"/>
            <a:ext cx="12192001" cy="6857802"/>
          </a:xfrm>
          <a:prstGeom prst="rect">
            <a:avLst/>
          </a:prstGeom>
          <a:gradFill flip="none" rotWithShape="1">
            <a:gsLst>
              <a:gs pos="21000">
                <a:srgbClr val="1D22AA">
                  <a:alpha val="0"/>
                </a:srgbClr>
              </a:gs>
              <a:gs pos="100000">
                <a:srgbClr val="1B29A4"/>
              </a:gs>
              <a:gs pos="64000">
                <a:srgbClr val="1B29A4">
                  <a:alpha val="31000"/>
                </a:srgbClr>
              </a:gs>
              <a:gs pos="100000">
                <a:srgbClr val="1B29A4">
                  <a:alpha val="29000"/>
                </a:srgb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7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37BB466-ED3F-4383-A265-2FA02332BCA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7" y="198"/>
            <a:ext cx="12191648" cy="6857802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737E3FD-A59C-4AEA-B130-B3AA54BF93EE}"/>
              </a:ext>
            </a:extLst>
          </p:cNvPr>
          <p:cNvSpPr/>
          <p:nvPr/>
        </p:nvSpPr>
        <p:spPr>
          <a:xfrm>
            <a:off x="1148625" y="3948589"/>
            <a:ext cx="5562746" cy="682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081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PT Demi" panose="020B0702020204020303" pitchFamily="34" charset="-52"/>
                <a:ea typeface="+mn-ea"/>
                <a:cs typeface="+mn-cs"/>
              </a:rPr>
              <a:t>C++ </a:t>
            </a:r>
            <a:r>
              <a:rPr kumimoji="0" lang="ru-RU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PT Demi" panose="020B0702020204020303" pitchFamily="34" charset="-52"/>
                <a:ea typeface="+mn-ea"/>
                <a:cs typeface="+mn-cs"/>
              </a:rPr>
              <a:t>базовый курс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PT Demi" panose="020B0702020204020303" pitchFamily="34" charset="-52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40CD7B-492E-41A1-B831-282FB6A09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799" y="4683176"/>
            <a:ext cx="4476138" cy="41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16" tIns="22858" rIns="45716" bIns="22858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marL="0" marR="0" lvl="0" indent="0" algn="l" defTabSz="9140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PT Light" panose="020B0402020204020303" pitchFamily="34" charset="77"/>
                <a:ea typeface="+mn-ea"/>
                <a:cs typeface="+mn-cs"/>
              </a:rPr>
              <a:t>Константин Владимиров</a:t>
            </a:r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FB77E3AF-590A-443C-BDD9-DFCD603A8839}"/>
              </a:ext>
            </a:extLst>
          </p:cNvPr>
          <p:cNvGrpSpPr/>
          <p:nvPr/>
        </p:nvGrpSpPr>
        <p:grpSpPr>
          <a:xfrm>
            <a:off x="9803228" y="4552327"/>
            <a:ext cx="1362992" cy="984724"/>
            <a:chOff x="6541928" y="1050039"/>
            <a:chExt cx="2970582" cy="2146162"/>
          </a:xfrm>
        </p:grpSpPr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D8F47C9A-014A-4D7F-AB52-6A9B879DA454}"/>
                </a:ext>
              </a:extLst>
            </p:cNvPr>
            <p:cNvSpPr/>
            <p:nvPr/>
          </p:nvSpPr>
          <p:spPr>
            <a:xfrm>
              <a:off x="7440026" y="1655970"/>
              <a:ext cx="527172" cy="456670"/>
            </a:xfrm>
            <a:custGeom>
              <a:avLst/>
              <a:gdLst>
                <a:gd name="connsiteX0" fmla="*/ 263586 w 527172"/>
                <a:gd name="connsiteY0" fmla="*/ 0 h 456670"/>
                <a:gd name="connsiteX1" fmla="*/ 0 w 527172"/>
                <a:gd name="connsiteY1" fmla="*/ 456671 h 456670"/>
                <a:gd name="connsiteX2" fmla="*/ 527172 w 527172"/>
                <a:gd name="connsiteY2" fmla="*/ 456671 h 45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7172" h="456670">
                  <a:moveTo>
                    <a:pt x="263586" y="0"/>
                  </a:moveTo>
                  <a:lnTo>
                    <a:pt x="0" y="456671"/>
                  </a:lnTo>
                  <a:lnTo>
                    <a:pt x="527172" y="456671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Полилиния: фигура 30">
              <a:extLst>
                <a:ext uri="{FF2B5EF4-FFF2-40B4-BE49-F238E27FC236}">
                  <a16:creationId xmlns:a16="http://schemas.microsoft.com/office/drawing/2014/main" id="{EE41C4A3-F224-474C-9B7F-4CCFC655EA3A}"/>
                </a:ext>
              </a:extLst>
            </p:cNvPr>
            <p:cNvSpPr/>
            <p:nvPr/>
          </p:nvSpPr>
          <p:spPr>
            <a:xfrm>
              <a:off x="6881732" y="1050039"/>
              <a:ext cx="878408" cy="1062601"/>
            </a:xfrm>
            <a:custGeom>
              <a:avLst/>
              <a:gdLst>
                <a:gd name="connsiteX0" fmla="*/ 342344 w 878408"/>
                <a:gd name="connsiteY0" fmla="*/ 0 h 1062601"/>
                <a:gd name="connsiteX1" fmla="*/ 0 w 878408"/>
                <a:gd name="connsiteY1" fmla="*/ 593227 h 1062601"/>
                <a:gd name="connsiteX2" fmla="*/ 0 w 878408"/>
                <a:gd name="connsiteY2" fmla="*/ 1062601 h 1062601"/>
                <a:gd name="connsiteX3" fmla="*/ 538605 w 878408"/>
                <a:gd name="connsiteY3" fmla="*/ 1062601 h 1062601"/>
                <a:gd name="connsiteX4" fmla="*/ 538605 w 878408"/>
                <a:gd name="connsiteY4" fmla="*/ 589417 h 1062601"/>
                <a:gd name="connsiteX5" fmla="*/ 878408 w 878408"/>
                <a:gd name="connsiteY5" fmla="*/ 0 h 10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8408" h="1062601">
                  <a:moveTo>
                    <a:pt x="342344" y="0"/>
                  </a:moveTo>
                  <a:lnTo>
                    <a:pt x="0" y="593227"/>
                  </a:lnTo>
                  <a:lnTo>
                    <a:pt x="0" y="1062601"/>
                  </a:lnTo>
                  <a:lnTo>
                    <a:pt x="538605" y="1062601"/>
                  </a:lnTo>
                  <a:lnTo>
                    <a:pt x="538605" y="589417"/>
                  </a:lnTo>
                  <a:lnTo>
                    <a:pt x="87840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Полилиния: фигура 31">
              <a:extLst>
                <a:ext uri="{FF2B5EF4-FFF2-40B4-BE49-F238E27FC236}">
                  <a16:creationId xmlns:a16="http://schemas.microsoft.com/office/drawing/2014/main" id="{A867B4DE-520B-48A4-9737-73622BE93B77}"/>
                </a:ext>
              </a:extLst>
            </p:cNvPr>
            <p:cNvSpPr/>
            <p:nvPr/>
          </p:nvSpPr>
          <p:spPr>
            <a:xfrm>
              <a:off x="7987523" y="2153290"/>
              <a:ext cx="601484" cy="1042911"/>
            </a:xfrm>
            <a:custGeom>
              <a:avLst/>
              <a:gdLst>
                <a:gd name="connsiteX0" fmla="*/ 0 w 601484"/>
                <a:gd name="connsiteY0" fmla="*/ 1042912 h 1042911"/>
                <a:gd name="connsiteX1" fmla="*/ 601484 w 601484"/>
                <a:gd name="connsiteY1" fmla="*/ 1042912 h 1042911"/>
                <a:gd name="connsiteX2" fmla="*/ 0 w 601484"/>
                <a:gd name="connsiteY2" fmla="*/ 0 h 1042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484" h="1042911">
                  <a:moveTo>
                    <a:pt x="0" y="1042912"/>
                  </a:moveTo>
                  <a:lnTo>
                    <a:pt x="601484" y="104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Полилиния: фигура 32">
              <a:extLst>
                <a:ext uri="{FF2B5EF4-FFF2-40B4-BE49-F238E27FC236}">
                  <a16:creationId xmlns:a16="http://schemas.microsoft.com/office/drawing/2014/main" id="{144FB1EC-FD74-40C9-928A-C9284A3F16F4}"/>
                </a:ext>
              </a:extLst>
            </p:cNvPr>
            <p:cNvSpPr/>
            <p:nvPr/>
          </p:nvSpPr>
          <p:spPr>
            <a:xfrm>
              <a:off x="6881732" y="2133600"/>
              <a:ext cx="537969" cy="1062600"/>
            </a:xfrm>
            <a:custGeom>
              <a:avLst/>
              <a:gdLst>
                <a:gd name="connsiteX0" fmla="*/ 0 w 537969"/>
                <a:gd name="connsiteY0" fmla="*/ 0 h 1062600"/>
                <a:gd name="connsiteX1" fmla="*/ 537970 w 537969"/>
                <a:gd name="connsiteY1" fmla="*/ 0 h 1062600"/>
                <a:gd name="connsiteX2" fmla="*/ 537970 w 537969"/>
                <a:gd name="connsiteY2" fmla="*/ 1062601 h 1062600"/>
                <a:gd name="connsiteX3" fmla="*/ 0 w 537969"/>
                <a:gd name="connsiteY3" fmla="*/ 1062601 h 106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969" h="1062600">
                  <a:moveTo>
                    <a:pt x="0" y="0"/>
                  </a:moveTo>
                  <a:lnTo>
                    <a:pt x="537970" y="0"/>
                  </a:lnTo>
                  <a:lnTo>
                    <a:pt x="537970" y="1062601"/>
                  </a:lnTo>
                  <a:lnTo>
                    <a:pt x="0" y="1062601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Полилиния: фигура 33">
              <a:extLst>
                <a:ext uri="{FF2B5EF4-FFF2-40B4-BE49-F238E27FC236}">
                  <a16:creationId xmlns:a16="http://schemas.microsoft.com/office/drawing/2014/main" id="{C21AB33C-5F2B-4B41-A7D7-EFA2BD356CF8}"/>
                </a:ext>
              </a:extLst>
            </p:cNvPr>
            <p:cNvSpPr/>
            <p:nvPr/>
          </p:nvSpPr>
          <p:spPr>
            <a:xfrm>
              <a:off x="8450545" y="2133600"/>
              <a:ext cx="1061965" cy="1061965"/>
            </a:xfrm>
            <a:custGeom>
              <a:avLst/>
              <a:gdLst>
                <a:gd name="connsiteX0" fmla="*/ 530983 w 1061965"/>
                <a:gd name="connsiteY0" fmla="*/ 0 h 1061965"/>
                <a:gd name="connsiteX1" fmla="*/ 0 w 1061965"/>
                <a:gd name="connsiteY1" fmla="*/ 530983 h 1061965"/>
                <a:gd name="connsiteX2" fmla="*/ 530983 w 1061965"/>
                <a:gd name="connsiteY2" fmla="*/ 1061966 h 1061965"/>
                <a:gd name="connsiteX3" fmla="*/ 1061966 w 1061965"/>
                <a:gd name="connsiteY3" fmla="*/ 530983 h 1061965"/>
                <a:gd name="connsiteX4" fmla="*/ 530983 w 1061965"/>
                <a:gd name="connsiteY4" fmla="*/ 0 h 10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65" h="1061965">
                  <a:moveTo>
                    <a:pt x="530983" y="0"/>
                  </a:moveTo>
                  <a:cubicBezTo>
                    <a:pt x="238180" y="0"/>
                    <a:pt x="0" y="238180"/>
                    <a:pt x="0" y="530983"/>
                  </a:cubicBezTo>
                  <a:cubicBezTo>
                    <a:pt x="0" y="823786"/>
                    <a:pt x="238180" y="1061966"/>
                    <a:pt x="530983" y="1061966"/>
                  </a:cubicBezTo>
                  <a:cubicBezTo>
                    <a:pt x="823785" y="1061966"/>
                    <a:pt x="1061966" y="823786"/>
                    <a:pt x="1061966" y="530983"/>
                  </a:cubicBezTo>
                  <a:cubicBezTo>
                    <a:pt x="1061966" y="238180"/>
                    <a:pt x="823785" y="0"/>
                    <a:pt x="530983" y="0"/>
                  </a:cubicBezTo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EA995467-B66B-483A-BFFF-71420A659EF4}"/>
                </a:ext>
              </a:extLst>
            </p:cNvPr>
            <p:cNvSpPr/>
            <p:nvPr/>
          </p:nvSpPr>
          <p:spPr>
            <a:xfrm>
              <a:off x="7441297" y="2133600"/>
              <a:ext cx="531618" cy="1062600"/>
            </a:xfrm>
            <a:custGeom>
              <a:avLst/>
              <a:gdLst>
                <a:gd name="connsiteX0" fmla="*/ 0 w 531618"/>
                <a:gd name="connsiteY0" fmla="*/ 0 h 1062600"/>
                <a:gd name="connsiteX1" fmla="*/ 0 w 531618"/>
                <a:gd name="connsiteY1" fmla="*/ 0 h 1062600"/>
                <a:gd name="connsiteX2" fmla="*/ 0 w 531618"/>
                <a:gd name="connsiteY2" fmla="*/ 1062601 h 1062600"/>
                <a:gd name="connsiteX3" fmla="*/ 635 w 531618"/>
                <a:gd name="connsiteY3" fmla="*/ 1062601 h 1062600"/>
                <a:gd name="connsiteX4" fmla="*/ 531618 w 531618"/>
                <a:gd name="connsiteY4" fmla="*/ 531618 h 1062600"/>
                <a:gd name="connsiteX5" fmla="*/ 0 w 531618"/>
                <a:gd name="connsiteY5" fmla="*/ 0 h 106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618" h="1062600">
                  <a:moveTo>
                    <a:pt x="0" y="0"/>
                  </a:moveTo>
                  <a:lnTo>
                    <a:pt x="0" y="0"/>
                  </a:lnTo>
                  <a:lnTo>
                    <a:pt x="0" y="1062601"/>
                  </a:lnTo>
                  <a:lnTo>
                    <a:pt x="635" y="1062601"/>
                  </a:lnTo>
                  <a:cubicBezTo>
                    <a:pt x="293438" y="1062601"/>
                    <a:pt x="531618" y="824421"/>
                    <a:pt x="531618" y="531618"/>
                  </a:cubicBezTo>
                  <a:cubicBezTo>
                    <a:pt x="531618" y="238180"/>
                    <a:pt x="293438" y="0"/>
                    <a:pt x="0" y="0"/>
                  </a:cubicBezTo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EDE5665D-1704-4E19-9A03-223BA76CC08C}"/>
                </a:ext>
              </a:extLst>
            </p:cNvPr>
            <p:cNvSpPr/>
            <p:nvPr/>
          </p:nvSpPr>
          <p:spPr>
            <a:xfrm>
              <a:off x="7715680" y="1057661"/>
              <a:ext cx="942557" cy="1054979"/>
            </a:xfrm>
            <a:custGeom>
              <a:avLst/>
              <a:gdLst>
                <a:gd name="connsiteX0" fmla="*/ 276289 w 942557"/>
                <a:gd name="connsiteY0" fmla="*/ 1054980 h 1054979"/>
                <a:gd name="connsiteX1" fmla="*/ 942558 w 942557"/>
                <a:gd name="connsiteY1" fmla="*/ 1054980 h 1054979"/>
                <a:gd name="connsiteX2" fmla="*/ 333452 w 942557"/>
                <a:gd name="connsiteY2" fmla="*/ 0 h 1054979"/>
                <a:gd name="connsiteX3" fmla="*/ 0 w 942557"/>
                <a:gd name="connsiteY3" fmla="*/ 577349 h 105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557" h="1054979">
                  <a:moveTo>
                    <a:pt x="276289" y="1054980"/>
                  </a:moveTo>
                  <a:lnTo>
                    <a:pt x="942558" y="1054980"/>
                  </a:lnTo>
                  <a:lnTo>
                    <a:pt x="333452" y="0"/>
                  </a:lnTo>
                  <a:lnTo>
                    <a:pt x="0" y="577349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Полилиния: фигура 36">
              <a:extLst>
                <a:ext uri="{FF2B5EF4-FFF2-40B4-BE49-F238E27FC236}">
                  <a16:creationId xmlns:a16="http://schemas.microsoft.com/office/drawing/2014/main" id="{3FA7C499-B766-4854-9B59-413DF132C676}"/>
                </a:ext>
              </a:extLst>
            </p:cNvPr>
            <p:cNvSpPr/>
            <p:nvPr/>
          </p:nvSpPr>
          <p:spPr>
            <a:xfrm>
              <a:off x="8000226" y="2133600"/>
              <a:ext cx="482076" cy="512563"/>
            </a:xfrm>
            <a:custGeom>
              <a:avLst/>
              <a:gdLst>
                <a:gd name="connsiteX0" fmla="*/ 0 w 482076"/>
                <a:gd name="connsiteY0" fmla="*/ 0 h 512563"/>
                <a:gd name="connsiteX1" fmla="*/ 295978 w 482076"/>
                <a:gd name="connsiteY1" fmla="*/ 512564 h 512563"/>
                <a:gd name="connsiteX2" fmla="*/ 482077 w 482076"/>
                <a:gd name="connsiteY2" fmla="*/ 261681 h 512563"/>
                <a:gd name="connsiteX3" fmla="*/ 220396 w 482076"/>
                <a:gd name="connsiteY3" fmla="*/ 0 h 512563"/>
                <a:gd name="connsiteX4" fmla="*/ 0 w 482076"/>
                <a:gd name="connsiteY4" fmla="*/ 0 h 51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076" h="512563">
                  <a:moveTo>
                    <a:pt x="0" y="0"/>
                  </a:moveTo>
                  <a:lnTo>
                    <a:pt x="295978" y="512564"/>
                  </a:lnTo>
                  <a:cubicBezTo>
                    <a:pt x="405859" y="479536"/>
                    <a:pt x="482077" y="377913"/>
                    <a:pt x="482077" y="261681"/>
                  </a:cubicBezTo>
                  <a:cubicBezTo>
                    <a:pt x="482077" y="117502"/>
                    <a:pt x="364575" y="0"/>
                    <a:pt x="22039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Полилиния: фигура 37">
              <a:extLst>
                <a:ext uri="{FF2B5EF4-FFF2-40B4-BE49-F238E27FC236}">
                  <a16:creationId xmlns:a16="http://schemas.microsoft.com/office/drawing/2014/main" id="{C909E134-7E81-4A39-9F20-75C5B31FD28D}"/>
                </a:ext>
              </a:extLst>
            </p:cNvPr>
            <p:cNvSpPr/>
            <p:nvPr/>
          </p:nvSpPr>
          <p:spPr>
            <a:xfrm>
              <a:off x="6541928" y="1050039"/>
              <a:ext cx="658012" cy="570362"/>
            </a:xfrm>
            <a:custGeom>
              <a:avLst/>
              <a:gdLst>
                <a:gd name="connsiteX0" fmla="*/ 0 w 658012"/>
                <a:gd name="connsiteY0" fmla="*/ 0 h 570362"/>
                <a:gd name="connsiteX1" fmla="*/ 329006 w 658012"/>
                <a:gd name="connsiteY1" fmla="*/ 570362 h 570362"/>
                <a:gd name="connsiteX2" fmla="*/ 658012 w 658012"/>
                <a:gd name="connsiteY2" fmla="*/ 0 h 57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8012" h="570362">
                  <a:moveTo>
                    <a:pt x="0" y="0"/>
                  </a:moveTo>
                  <a:lnTo>
                    <a:pt x="329006" y="570362"/>
                  </a:lnTo>
                  <a:lnTo>
                    <a:pt x="658012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01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09565ABA-6365-581E-E709-F16008E4E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4" y="5873522"/>
            <a:ext cx="2652962" cy="903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442F5A-8F7C-8DF3-B467-862A5A4817C6}"/>
              </a:ext>
            </a:extLst>
          </p:cNvPr>
          <p:cNvSpPr txBox="1"/>
          <p:nvPr/>
        </p:nvSpPr>
        <p:spPr>
          <a:xfrm>
            <a:off x="854242" y="459576"/>
            <a:ext cx="9938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>
                <a:latin typeface="Corbel" panose="020B0503020204020204" pitchFamily="34" charset="0"/>
              </a:rPr>
              <a:t>Основная информация о курсе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7F784A-E823-E5E6-E0C0-6C244DA7A496}"/>
                  </a:ext>
                </a:extLst>
              </p:cNvPr>
              <p:cNvSpPr txBox="1"/>
              <p:nvPr/>
            </p:nvSpPr>
            <p:spPr>
              <a:xfrm>
                <a:off x="854242" y="1566111"/>
                <a:ext cx="993808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2200">
                    <a:latin typeface="Corbel" panose="020B0503020204020204" pitchFamily="34" charset="0"/>
                  </a:rPr>
                  <a:t>Ранее</a:t>
                </a:r>
                <a:r>
                  <a:rPr lang="en-US" sz="2200">
                    <a:latin typeface="Corbel" panose="020B0503020204020204" pitchFamily="34" charset="0"/>
                  </a:rPr>
                  <a:t> </a:t>
                </a:r>
                <a:r>
                  <a:rPr lang="ru-RU" sz="2200">
                    <a:latin typeface="Corbel" panose="020B0503020204020204" pitchFamily="34" charset="0"/>
                  </a:rPr>
                  <a:t>курс был известен как </a:t>
                </a:r>
                <a:r>
                  <a:rPr lang="en-US" sz="2200">
                    <a:latin typeface="Corbel" panose="020B0503020204020204" pitchFamily="34" charset="0"/>
                  </a:rPr>
                  <a:t>C++</a:t>
                </a:r>
                <a:r>
                  <a:rPr lang="ru-RU" sz="2200">
                    <a:latin typeface="Corbel" panose="020B0503020204020204" pitchFamily="34" charset="0"/>
                  </a:rPr>
                  <a:t> </a:t>
                </a:r>
                <a:r>
                  <a:rPr lang="en-US" sz="2200">
                    <a:latin typeface="Corbel" panose="020B0503020204020204" pitchFamily="34" charset="0"/>
                  </a:rPr>
                  <a:t>ILab (I stands for Intel).</a:t>
                </a:r>
                <a:endParaRPr lang="ru-RU" sz="2200">
                  <a:latin typeface="Corbel" panose="020B0503020204020204" pitchFamily="34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2200">
                    <a:latin typeface="Corbel" panose="020B0503020204020204" pitchFamily="34" charset="0"/>
                  </a:rPr>
                  <a:t>Ещё раньше курс был лекциями по </a:t>
                </a:r>
                <a:r>
                  <a:rPr lang="en-US" sz="2200">
                    <a:latin typeface="Corbel" panose="020B0503020204020204" pitchFamily="34" charset="0"/>
                  </a:rPr>
                  <a:t>C++ </a:t>
                </a:r>
                <a:r>
                  <a:rPr lang="ru-RU" sz="2200">
                    <a:latin typeface="Corbel" panose="020B0503020204020204" pitchFamily="34" charset="0"/>
                  </a:rPr>
                  <a:t>для второго курса в </a:t>
                </a:r>
                <a:r>
                  <a:rPr lang="en-US" sz="2200">
                    <a:latin typeface="Corbel" panose="020B0503020204020204" pitchFamily="34" charset="0"/>
                  </a:rPr>
                  <a:t>Soft Machines.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2200">
                    <a:latin typeface="Corbel" panose="020B0503020204020204" pitchFamily="34" charset="0"/>
                  </a:rPr>
                  <a:t>Читается в его текущем виде с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2013</m:t>
                    </m:r>
                  </m:oMath>
                </a14:m>
                <a:r>
                  <a:rPr lang="ru-RU" sz="2200">
                    <a:latin typeface="Corbel" panose="020B0503020204020204" pitchFamily="34" charset="0"/>
                  </a:rPr>
                  <a:t>-го года и постоянно улучшается в связи с изменениями языка </a:t>
                </a:r>
                <a:r>
                  <a:rPr lang="en-US" sz="2200">
                    <a:latin typeface="Corbel" panose="020B0503020204020204" pitchFamily="34" charset="0"/>
                  </a:rPr>
                  <a:t>C++</a:t>
                </a:r>
                <a:r>
                  <a:rPr lang="ru-RU" sz="2200">
                    <a:latin typeface="Corbel" panose="020B0503020204020204" pitchFamily="34" charset="0"/>
                  </a:rPr>
                  <a:t>.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2200">
                    <a:latin typeface="Corbel" panose="020B0503020204020204" pitchFamily="34" charset="0"/>
                  </a:rPr>
                  <a:t>Охватывает базовые концепции современного </a:t>
                </a:r>
                <a:r>
                  <a:rPr lang="en-US" sz="2200">
                    <a:latin typeface="Corbel" panose="020B0503020204020204" pitchFamily="34" charset="0"/>
                  </a:rPr>
                  <a:t>C++</a:t>
                </a:r>
                <a:r>
                  <a:rPr lang="ru-RU" sz="2200">
                    <a:latin typeface="Corbel" panose="020B0503020204020204" pitchFamily="34" charset="0"/>
                  </a:rPr>
                  <a:t>, классическое ООП, стандартную библиотеку, шаблоны (включая метапрограммирование и вычисления времени компиляции).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2200">
                    <a:latin typeface="Corbel" panose="020B0503020204020204" pitchFamily="34" charset="0"/>
                  </a:rPr>
                  <a:t>Два экзамена: зимой перед зимней сессией и весной перед распределением.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7F784A-E823-E5E6-E0C0-6C244DA7A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42" y="1566111"/>
                <a:ext cx="9938084" cy="3416320"/>
              </a:xfrm>
              <a:prstGeom prst="rect">
                <a:avLst/>
              </a:prstGeom>
              <a:blipFill>
                <a:blip r:embed="rId3"/>
                <a:stretch>
                  <a:fillRect l="-675" t="-1250" r="-1104" b="-26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23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09565ABA-6365-581E-E709-F16008E4E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4" y="5873522"/>
            <a:ext cx="2652962" cy="903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442F5A-8F7C-8DF3-B467-862A5A4817C6}"/>
              </a:ext>
            </a:extLst>
          </p:cNvPr>
          <p:cNvSpPr txBox="1"/>
          <p:nvPr/>
        </p:nvSpPr>
        <p:spPr>
          <a:xfrm>
            <a:off x="854242" y="459576"/>
            <a:ext cx="9938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>
                <a:latin typeface="Corbel" panose="020B0503020204020204" pitchFamily="34" charset="0"/>
              </a:rPr>
              <a:t>Дополнительная информация о курсе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7F784A-E823-E5E6-E0C0-6C244DA7A496}"/>
                  </a:ext>
                </a:extLst>
              </p:cNvPr>
              <p:cNvSpPr txBox="1"/>
              <p:nvPr/>
            </p:nvSpPr>
            <p:spPr>
              <a:xfrm>
                <a:off x="854242" y="1566111"/>
                <a:ext cx="9938084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2200">
                    <a:latin typeface="Corbel" panose="020B0503020204020204" pitchFamily="34" charset="0"/>
                  </a:rPr>
                  <a:t>Преподаватель: Владимиров Константин Игоревич</a:t>
                </a:r>
                <a:r>
                  <a:rPr lang="en-US" sz="2200">
                    <a:latin typeface="Corbel" panose="020B0503020204020204" pitchFamily="34" charset="0"/>
                  </a:rPr>
                  <a:t>,</a:t>
                </a:r>
                <a:r>
                  <a:rPr lang="ru-RU" sz="2200">
                    <a:latin typeface="Corbel" panose="020B0503020204020204" pitchFamily="34" charset="0"/>
                  </a:rPr>
                  <a:t> </a:t>
                </a:r>
                <a:br>
                  <a:rPr lang="en-US" sz="2200">
                    <a:latin typeface="Corbel" panose="020B0503020204020204" pitchFamily="34" charset="0"/>
                  </a:rPr>
                </a:br>
                <a:r>
                  <a:rPr lang="ru-RU" sz="2200">
                    <a:latin typeface="Corbel" panose="020B0503020204020204" pitchFamily="34" charset="0"/>
                  </a:rPr>
                  <a:t>Запись на курс: </a:t>
                </a:r>
                <a:r>
                  <a:rPr lang="en-US" sz="2200" b="1">
                    <a:latin typeface="Corbel" panose="020B0503020204020204" pitchFamily="34" charset="0"/>
                  </a:rPr>
                  <a:t>konstantin.vladimirov@gmail.com</a:t>
                </a:r>
                <a:r>
                  <a:rPr lang="en-US" sz="2200">
                    <a:latin typeface="Corbel" panose="020B0503020204020204" pitchFamily="34" charset="0"/>
                  </a:rPr>
                  <a:t> </a:t>
                </a:r>
                <a:r>
                  <a:rPr lang="ru-RU" sz="2200">
                    <a:latin typeface="Corbel" panose="020B0503020204020204" pitchFamily="34" charset="0"/>
                  </a:rPr>
                  <a:t>(ФИО + номер группы)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2200">
                    <a:latin typeface="Corbel" panose="020B0503020204020204" pitchFamily="34" charset="0"/>
                  </a:rPr>
                  <a:t>Приглашаются все желающие.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2200">
                    <a:latin typeface="Corbel" panose="020B0503020204020204" pitchFamily="34" charset="0"/>
                  </a:rPr>
                  <a:t>Предварительные требования: знакомство с языком </a:t>
                </a:r>
                <a:r>
                  <a:rPr lang="en-US" sz="2200">
                    <a:latin typeface="Corbel" panose="020B0503020204020204" pitchFamily="34" charset="0"/>
                  </a:rPr>
                  <a:t>C </a:t>
                </a:r>
                <a:r>
                  <a:rPr lang="ru-RU" sz="2200">
                    <a:latin typeface="Corbel" panose="020B0503020204020204" pitchFamily="34" charset="0"/>
                  </a:rPr>
                  <a:t>и ассемблером.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2200">
                    <a:latin typeface="Corbel" panose="020B0503020204020204" pitchFamily="34" charset="0"/>
                  </a:rPr>
                  <a:t>В этом полугодии занятия по понедельникам в </a:t>
                </a:r>
                <a14:m>
                  <m:oMath xmlns:m="http://schemas.openxmlformats.org/officeDocument/2006/math">
                    <m:r>
                      <a:rPr lang="ru-RU" sz="220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ru-RU" sz="220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ru-RU" sz="2200">
                    <a:latin typeface="Corbel" panose="020B0503020204020204" pitchFamily="34" charset="0"/>
                  </a:rPr>
                  <a:t> (аудитория согласуется).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2200">
                    <a:latin typeface="Corbel" panose="020B0503020204020204" pitchFamily="34" charset="0"/>
                  </a:rPr>
                  <a:t>Курс прошлого года выложен на </a:t>
                </a:r>
                <a:r>
                  <a:rPr lang="en-US" sz="2200">
                    <a:latin typeface="Corbel" panose="020B0503020204020204" pitchFamily="34" charset="0"/>
                  </a:rPr>
                  <a:t>youtube</a:t>
                </a:r>
                <a:r>
                  <a:rPr lang="ru-RU" sz="2200">
                    <a:latin typeface="Corbel" panose="020B0503020204020204" pitchFamily="34" charset="0"/>
                  </a:rPr>
                  <a:t> и частично на </a:t>
                </a:r>
                <a:r>
                  <a:rPr lang="en-US" sz="2200">
                    <a:latin typeface="Corbel" panose="020B0503020204020204" pitchFamily="34" charset="0"/>
                  </a:rPr>
                  <a:t>rutube.</a:t>
                </a:r>
                <a:endParaRPr lang="ru-RU" sz="220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7F784A-E823-E5E6-E0C0-6C244DA7A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42" y="1566111"/>
                <a:ext cx="9938084" cy="3077766"/>
              </a:xfrm>
              <a:prstGeom prst="rect">
                <a:avLst/>
              </a:prstGeom>
              <a:blipFill>
                <a:blip r:embed="rId3"/>
                <a:stretch>
                  <a:fillRect l="-675" t="-1386" b="-2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50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лазер&#10;&#10;Автоматически созданное описание">
            <a:extLst>
              <a:ext uri="{FF2B5EF4-FFF2-40B4-BE49-F238E27FC236}">
                <a16:creationId xmlns:a16="http://schemas.microsoft.com/office/drawing/2014/main" id="{4D702789-4FD4-45DF-B0E5-E3EE1A3F08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98"/>
            <a:ext cx="12192000" cy="6857802"/>
          </a:xfrm>
          <a:prstGeom prst="rect">
            <a:avLst/>
          </a:prstGeom>
        </p:spPr>
      </p:pic>
      <p:sp>
        <p:nvSpPr>
          <p:cNvPr id="9" name="Прямоугольник 24">
            <a:extLst>
              <a:ext uri="{FF2B5EF4-FFF2-40B4-BE49-F238E27FC236}">
                <a16:creationId xmlns:a16="http://schemas.microsoft.com/office/drawing/2014/main" id="{DF4CE6F0-8B12-48E8-8146-82A0A363004A}"/>
              </a:ext>
            </a:extLst>
          </p:cNvPr>
          <p:cNvSpPr/>
          <p:nvPr/>
        </p:nvSpPr>
        <p:spPr>
          <a:xfrm>
            <a:off x="0" y="98"/>
            <a:ext cx="12192001" cy="6857802"/>
          </a:xfrm>
          <a:prstGeom prst="rect">
            <a:avLst/>
          </a:prstGeom>
          <a:gradFill flip="none" rotWithShape="1">
            <a:gsLst>
              <a:gs pos="21000">
                <a:srgbClr val="1D22AA">
                  <a:alpha val="0"/>
                </a:srgbClr>
              </a:gs>
              <a:gs pos="100000">
                <a:srgbClr val="1B29A4"/>
              </a:gs>
              <a:gs pos="64000">
                <a:srgbClr val="1B29A4">
                  <a:alpha val="31000"/>
                </a:srgbClr>
              </a:gs>
              <a:gs pos="100000">
                <a:srgbClr val="1B29A4">
                  <a:alpha val="29000"/>
                </a:srgb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0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7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6C6E39-451B-437B-B274-7EB724BC2D91}"/>
              </a:ext>
            </a:extLst>
          </p:cNvPr>
          <p:cNvSpPr txBox="1"/>
          <p:nvPr/>
        </p:nvSpPr>
        <p:spPr>
          <a:xfrm>
            <a:off x="5334281" y="3846438"/>
            <a:ext cx="1938878" cy="428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17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PT Light" panose="020B0402020204020303" pitchFamily="34" charset="-52"/>
              </a:rPr>
              <a:t>yadro.com</a:t>
            </a:r>
            <a:endParaRPr kumimoji="0" lang="ru-RU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PT Light" panose="020B0402020204020303" pitchFamily="34" charset="-52"/>
            </a:endParaRPr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401E08D3-4C49-4717-9623-25A1561ED054}"/>
              </a:ext>
            </a:extLst>
          </p:cNvPr>
          <p:cNvGrpSpPr/>
          <p:nvPr/>
        </p:nvGrpSpPr>
        <p:grpSpPr>
          <a:xfrm>
            <a:off x="5244430" y="2643727"/>
            <a:ext cx="1562264" cy="1128692"/>
            <a:chOff x="6541928" y="1050039"/>
            <a:chExt cx="2970582" cy="2146162"/>
          </a:xfrm>
        </p:grpSpPr>
        <p:sp>
          <p:nvSpPr>
            <p:cNvPr id="41" name="Полилиния: фигура 40">
              <a:extLst>
                <a:ext uri="{FF2B5EF4-FFF2-40B4-BE49-F238E27FC236}">
                  <a16:creationId xmlns:a16="http://schemas.microsoft.com/office/drawing/2014/main" id="{BB27A74D-7DD4-4FCA-8625-F47331627C2C}"/>
                </a:ext>
              </a:extLst>
            </p:cNvPr>
            <p:cNvSpPr/>
            <p:nvPr/>
          </p:nvSpPr>
          <p:spPr>
            <a:xfrm>
              <a:off x="7440026" y="1655970"/>
              <a:ext cx="527172" cy="456670"/>
            </a:xfrm>
            <a:custGeom>
              <a:avLst/>
              <a:gdLst>
                <a:gd name="connsiteX0" fmla="*/ 263586 w 527172"/>
                <a:gd name="connsiteY0" fmla="*/ 0 h 456670"/>
                <a:gd name="connsiteX1" fmla="*/ 0 w 527172"/>
                <a:gd name="connsiteY1" fmla="*/ 456671 h 456670"/>
                <a:gd name="connsiteX2" fmla="*/ 527172 w 527172"/>
                <a:gd name="connsiteY2" fmla="*/ 456671 h 45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7172" h="456670">
                  <a:moveTo>
                    <a:pt x="263586" y="0"/>
                  </a:moveTo>
                  <a:lnTo>
                    <a:pt x="0" y="456671"/>
                  </a:lnTo>
                  <a:lnTo>
                    <a:pt x="527172" y="456671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Полилиния: фигура 41">
              <a:extLst>
                <a:ext uri="{FF2B5EF4-FFF2-40B4-BE49-F238E27FC236}">
                  <a16:creationId xmlns:a16="http://schemas.microsoft.com/office/drawing/2014/main" id="{E14188A8-B5BF-4B74-A3BB-8367578EC961}"/>
                </a:ext>
              </a:extLst>
            </p:cNvPr>
            <p:cNvSpPr/>
            <p:nvPr/>
          </p:nvSpPr>
          <p:spPr>
            <a:xfrm>
              <a:off x="6881732" y="1050039"/>
              <a:ext cx="878408" cy="1062601"/>
            </a:xfrm>
            <a:custGeom>
              <a:avLst/>
              <a:gdLst>
                <a:gd name="connsiteX0" fmla="*/ 342344 w 878408"/>
                <a:gd name="connsiteY0" fmla="*/ 0 h 1062601"/>
                <a:gd name="connsiteX1" fmla="*/ 0 w 878408"/>
                <a:gd name="connsiteY1" fmla="*/ 593227 h 1062601"/>
                <a:gd name="connsiteX2" fmla="*/ 0 w 878408"/>
                <a:gd name="connsiteY2" fmla="*/ 1062601 h 1062601"/>
                <a:gd name="connsiteX3" fmla="*/ 538605 w 878408"/>
                <a:gd name="connsiteY3" fmla="*/ 1062601 h 1062601"/>
                <a:gd name="connsiteX4" fmla="*/ 538605 w 878408"/>
                <a:gd name="connsiteY4" fmla="*/ 589417 h 1062601"/>
                <a:gd name="connsiteX5" fmla="*/ 878408 w 878408"/>
                <a:gd name="connsiteY5" fmla="*/ 0 h 10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8408" h="1062601">
                  <a:moveTo>
                    <a:pt x="342344" y="0"/>
                  </a:moveTo>
                  <a:lnTo>
                    <a:pt x="0" y="593227"/>
                  </a:lnTo>
                  <a:lnTo>
                    <a:pt x="0" y="1062601"/>
                  </a:lnTo>
                  <a:lnTo>
                    <a:pt x="538605" y="1062601"/>
                  </a:lnTo>
                  <a:lnTo>
                    <a:pt x="538605" y="589417"/>
                  </a:lnTo>
                  <a:lnTo>
                    <a:pt x="87840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Полилиния: фигура 42">
              <a:extLst>
                <a:ext uri="{FF2B5EF4-FFF2-40B4-BE49-F238E27FC236}">
                  <a16:creationId xmlns:a16="http://schemas.microsoft.com/office/drawing/2014/main" id="{42914454-E968-449B-84E3-AA289F268823}"/>
                </a:ext>
              </a:extLst>
            </p:cNvPr>
            <p:cNvSpPr/>
            <p:nvPr/>
          </p:nvSpPr>
          <p:spPr>
            <a:xfrm>
              <a:off x="7987523" y="2153290"/>
              <a:ext cx="601484" cy="1042911"/>
            </a:xfrm>
            <a:custGeom>
              <a:avLst/>
              <a:gdLst>
                <a:gd name="connsiteX0" fmla="*/ 0 w 601484"/>
                <a:gd name="connsiteY0" fmla="*/ 1042912 h 1042911"/>
                <a:gd name="connsiteX1" fmla="*/ 601484 w 601484"/>
                <a:gd name="connsiteY1" fmla="*/ 1042912 h 1042911"/>
                <a:gd name="connsiteX2" fmla="*/ 0 w 601484"/>
                <a:gd name="connsiteY2" fmla="*/ 0 h 1042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484" h="1042911">
                  <a:moveTo>
                    <a:pt x="0" y="1042912"/>
                  </a:moveTo>
                  <a:lnTo>
                    <a:pt x="601484" y="104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Полилиния: фигура 43">
              <a:extLst>
                <a:ext uri="{FF2B5EF4-FFF2-40B4-BE49-F238E27FC236}">
                  <a16:creationId xmlns:a16="http://schemas.microsoft.com/office/drawing/2014/main" id="{2188F50F-8F1C-4948-B20B-C4D8D4E23A33}"/>
                </a:ext>
              </a:extLst>
            </p:cNvPr>
            <p:cNvSpPr/>
            <p:nvPr/>
          </p:nvSpPr>
          <p:spPr>
            <a:xfrm>
              <a:off x="6881732" y="2133600"/>
              <a:ext cx="537969" cy="1062600"/>
            </a:xfrm>
            <a:custGeom>
              <a:avLst/>
              <a:gdLst>
                <a:gd name="connsiteX0" fmla="*/ 0 w 537969"/>
                <a:gd name="connsiteY0" fmla="*/ 0 h 1062600"/>
                <a:gd name="connsiteX1" fmla="*/ 537970 w 537969"/>
                <a:gd name="connsiteY1" fmla="*/ 0 h 1062600"/>
                <a:gd name="connsiteX2" fmla="*/ 537970 w 537969"/>
                <a:gd name="connsiteY2" fmla="*/ 1062601 h 1062600"/>
                <a:gd name="connsiteX3" fmla="*/ 0 w 537969"/>
                <a:gd name="connsiteY3" fmla="*/ 1062601 h 106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969" h="1062600">
                  <a:moveTo>
                    <a:pt x="0" y="0"/>
                  </a:moveTo>
                  <a:lnTo>
                    <a:pt x="537970" y="0"/>
                  </a:lnTo>
                  <a:lnTo>
                    <a:pt x="537970" y="1062601"/>
                  </a:lnTo>
                  <a:lnTo>
                    <a:pt x="0" y="1062601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Полилиния: фигура 44">
              <a:extLst>
                <a:ext uri="{FF2B5EF4-FFF2-40B4-BE49-F238E27FC236}">
                  <a16:creationId xmlns:a16="http://schemas.microsoft.com/office/drawing/2014/main" id="{91AAAC9C-3A0F-489C-AC3C-7DDDAA166185}"/>
                </a:ext>
              </a:extLst>
            </p:cNvPr>
            <p:cNvSpPr/>
            <p:nvPr/>
          </p:nvSpPr>
          <p:spPr>
            <a:xfrm>
              <a:off x="8450545" y="2133600"/>
              <a:ext cx="1061965" cy="1061965"/>
            </a:xfrm>
            <a:custGeom>
              <a:avLst/>
              <a:gdLst>
                <a:gd name="connsiteX0" fmla="*/ 530983 w 1061965"/>
                <a:gd name="connsiteY0" fmla="*/ 0 h 1061965"/>
                <a:gd name="connsiteX1" fmla="*/ 0 w 1061965"/>
                <a:gd name="connsiteY1" fmla="*/ 530983 h 1061965"/>
                <a:gd name="connsiteX2" fmla="*/ 530983 w 1061965"/>
                <a:gd name="connsiteY2" fmla="*/ 1061966 h 1061965"/>
                <a:gd name="connsiteX3" fmla="*/ 1061966 w 1061965"/>
                <a:gd name="connsiteY3" fmla="*/ 530983 h 1061965"/>
                <a:gd name="connsiteX4" fmla="*/ 530983 w 1061965"/>
                <a:gd name="connsiteY4" fmla="*/ 0 h 106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965" h="1061965">
                  <a:moveTo>
                    <a:pt x="530983" y="0"/>
                  </a:moveTo>
                  <a:cubicBezTo>
                    <a:pt x="238180" y="0"/>
                    <a:pt x="0" y="238180"/>
                    <a:pt x="0" y="530983"/>
                  </a:cubicBezTo>
                  <a:cubicBezTo>
                    <a:pt x="0" y="823786"/>
                    <a:pt x="238180" y="1061966"/>
                    <a:pt x="530983" y="1061966"/>
                  </a:cubicBezTo>
                  <a:cubicBezTo>
                    <a:pt x="823785" y="1061966"/>
                    <a:pt x="1061966" y="823786"/>
                    <a:pt x="1061966" y="530983"/>
                  </a:cubicBezTo>
                  <a:cubicBezTo>
                    <a:pt x="1061966" y="238180"/>
                    <a:pt x="823785" y="0"/>
                    <a:pt x="530983" y="0"/>
                  </a:cubicBezTo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Полилиния: фигура 45">
              <a:extLst>
                <a:ext uri="{FF2B5EF4-FFF2-40B4-BE49-F238E27FC236}">
                  <a16:creationId xmlns:a16="http://schemas.microsoft.com/office/drawing/2014/main" id="{C0A58E91-3279-47D6-A8BC-D7BA69B25EDC}"/>
                </a:ext>
              </a:extLst>
            </p:cNvPr>
            <p:cNvSpPr/>
            <p:nvPr/>
          </p:nvSpPr>
          <p:spPr>
            <a:xfrm>
              <a:off x="7441297" y="2133600"/>
              <a:ext cx="531618" cy="1062600"/>
            </a:xfrm>
            <a:custGeom>
              <a:avLst/>
              <a:gdLst>
                <a:gd name="connsiteX0" fmla="*/ 0 w 531618"/>
                <a:gd name="connsiteY0" fmla="*/ 0 h 1062600"/>
                <a:gd name="connsiteX1" fmla="*/ 0 w 531618"/>
                <a:gd name="connsiteY1" fmla="*/ 0 h 1062600"/>
                <a:gd name="connsiteX2" fmla="*/ 0 w 531618"/>
                <a:gd name="connsiteY2" fmla="*/ 1062601 h 1062600"/>
                <a:gd name="connsiteX3" fmla="*/ 635 w 531618"/>
                <a:gd name="connsiteY3" fmla="*/ 1062601 h 1062600"/>
                <a:gd name="connsiteX4" fmla="*/ 531618 w 531618"/>
                <a:gd name="connsiteY4" fmla="*/ 531618 h 1062600"/>
                <a:gd name="connsiteX5" fmla="*/ 0 w 531618"/>
                <a:gd name="connsiteY5" fmla="*/ 0 h 106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618" h="1062600">
                  <a:moveTo>
                    <a:pt x="0" y="0"/>
                  </a:moveTo>
                  <a:lnTo>
                    <a:pt x="0" y="0"/>
                  </a:lnTo>
                  <a:lnTo>
                    <a:pt x="0" y="1062601"/>
                  </a:lnTo>
                  <a:lnTo>
                    <a:pt x="635" y="1062601"/>
                  </a:lnTo>
                  <a:cubicBezTo>
                    <a:pt x="293438" y="1062601"/>
                    <a:pt x="531618" y="824421"/>
                    <a:pt x="531618" y="531618"/>
                  </a:cubicBezTo>
                  <a:cubicBezTo>
                    <a:pt x="531618" y="238180"/>
                    <a:pt x="293438" y="0"/>
                    <a:pt x="0" y="0"/>
                  </a:cubicBezTo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Полилиния: фигура 46">
              <a:extLst>
                <a:ext uri="{FF2B5EF4-FFF2-40B4-BE49-F238E27FC236}">
                  <a16:creationId xmlns:a16="http://schemas.microsoft.com/office/drawing/2014/main" id="{C949C97F-A60C-4048-8E45-E4E0190275A9}"/>
                </a:ext>
              </a:extLst>
            </p:cNvPr>
            <p:cNvSpPr/>
            <p:nvPr/>
          </p:nvSpPr>
          <p:spPr>
            <a:xfrm>
              <a:off x="7715680" y="1057661"/>
              <a:ext cx="942557" cy="1054979"/>
            </a:xfrm>
            <a:custGeom>
              <a:avLst/>
              <a:gdLst>
                <a:gd name="connsiteX0" fmla="*/ 276289 w 942557"/>
                <a:gd name="connsiteY0" fmla="*/ 1054980 h 1054979"/>
                <a:gd name="connsiteX1" fmla="*/ 942558 w 942557"/>
                <a:gd name="connsiteY1" fmla="*/ 1054980 h 1054979"/>
                <a:gd name="connsiteX2" fmla="*/ 333452 w 942557"/>
                <a:gd name="connsiteY2" fmla="*/ 0 h 1054979"/>
                <a:gd name="connsiteX3" fmla="*/ 0 w 942557"/>
                <a:gd name="connsiteY3" fmla="*/ 577349 h 105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557" h="1054979">
                  <a:moveTo>
                    <a:pt x="276289" y="1054980"/>
                  </a:moveTo>
                  <a:lnTo>
                    <a:pt x="942558" y="1054980"/>
                  </a:lnTo>
                  <a:lnTo>
                    <a:pt x="333452" y="0"/>
                  </a:lnTo>
                  <a:lnTo>
                    <a:pt x="0" y="577349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Полилиния: фигура 47">
              <a:extLst>
                <a:ext uri="{FF2B5EF4-FFF2-40B4-BE49-F238E27FC236}">
                  <a16:creationId xmlns:a16="http://schemas.microsoft.com/office/drawing/2014/main" id="{0E4D4514-A786-4509-8538-102E6EBF738D}"/>
                </a:ext>
              </a:extLst>
            </p:cNvPr>
            <p:cNvSpPr/>
            <p:nvPr/>
          </p:nvSpPr>
          <p:spPr>
            <a:xfrm>
              <a:off x="8000226" y="2133600"/>
              <a:ext cx="482076" cy="512563"/>
            </a:xfrm>
            <a:custGeom>
              <a:avLst/>
              <a:gdLst>
                <a:gd name="connsiteX0" fmla="*/ 0 w 482076"/>
                <a:gd name="connsiteY0" fmla="*/ 0 h 512563"/>
                <a:gd name="connsiteX1" fmla="*/ 295978 w 482076"/>
                <a:gd name="connsiteY1" fmla="*/ 512564 h 512563"/>
                <a:gd name="connsiteX2" fmla="*/ 482077 w 482076"/>
                <a:gd name="connsiteY2" fmla="*/ 261681 h 512563"/>
                <a:gd name="connsiteX3" fmla="*/ 220396 w 482076"/>
                <a:gd name="connsiteY3" fmla="*/ 0 h 512563"/>
                <a:gd name="connsiteX4" fmla="*/ 0 w 482076"/>
                <a:gd name="connsiteY4" fmla="*/ 0 h 51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076" h="512563">
                  <a:moveTo>
                    <a:pt x="0" y="0"/>
                  </a:moveTo>
                  <a:lnTo>
                    <a:pt x="295978" y="512564"/>
                  </a:lnTo>
                  <a:cubicBezTo>
                    <a:pt x="405859" y="479536"/>
                    <a:pt x="482077" y="377913"/>
                    <a:pt x="482077" y="261681"/>
                  </a:cubicBezTo>
                  <a:cubicBezTo>
                    <a:pt x="482077" y="117502"/>
                    <a:pt x="364575" y="0"/>
                    <a:pt x="22039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Полилиния: фигура 48">
              <a:extLst>
                <a:ext uri="{FF2B5EF4-FFF2-40B4-BE49-F238E27FC236}">
                  <a16:creationId xmlns:a16="http://schemas.microsoft.com/office/drawing/2014/main" id="{0483B2E1-A07E-4833-9B5C-C5C72DB2FE30}"/>
                </a:ext>
              </a:extLst>
            </p:cNvPr>
            <p:cNvSpPr/>
            <p:nvPr/>
          </p:nvSpPr>
          <p:spPr>
            <a:xfrm>
              <a:off x="6541928" y="1050039"/>
              <a:ext cx="658012" cy="570362"/>
            </a:xfrm>
            <a:custGeom>
              <a:avLst/>
              <a:gdLst>
                <a:gd name="connsiteX0" fmla="*/ 0 w 658012"/>
                <a:gd name="connsiteY0" fmla="*/ 0 h 570362"/>
                <a:gd name="connsiteX1" fmla="*/ 329006 w 658012"/>
                <a:gd name="connsiteY1" fmla="*/ 570362 h 570362"/>
                <a:gd name="connsiteX2" fmla="*/ 658012 w 658012"/>
                <a:gd name="connsiteY2" fmla="*/ 0 h 570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8012" h="570362">
                  <a:moveTo>
                    <a:pt x="0" y="0"/>
                  </a:moveTo>
                  <a:lnTo>
                    <a:pt x="329006" y="570362"/>
                  </a:lnTo>
                  <a:lnTo>
                    <a:pt x="658012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1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672670"/>
      </p:ext>
    </p:extLst>
  </p:cSld>
  <p:clrMapOvr>
    <a:masterClrMapping/>
  </p:clrMapOvr>
</p:sld>
</file>

<file path=ppt/theme/theme1.xml><?xml version="1.0" encoding="utf-8"?>
<a:theme xmlns:a="http://schemas.openxmlformats.org/drawingml/2006/main" name="1_YADRO layout">
  <a:themeElements>
    <a:clrScheme name="Y_colors_1">
      <a:dk1>
        <a:sysClr val="windowText" lastClr="000000"/>
      </a:dk1>
      <a:lt1>
        <a:sysClr val="window" lastClr="FFFFFF"/>
      </a:lt1>
      <a:dk2>
        <a:srgbClr val="1E22AA"/>
      </a:dk2>
      <a:lt2>
        <a:srgbClr val="FFFFFF"/>
      </a:lt2>
      <a:accent1>
        <a:srgbClr val="1E22AA"/>
      </a:accent1>
      <a:accent2>
        <a:srgbClr val="52CCF8"/>
      </a:accent2>
      <a:accent3>
        <a:srgbClr val="0098DE"/>
      </a:accent3>
      <a:accent4>
        <a:srgbClr val="1449BB"/>
      </a:accent4>
      <a:accent5>
        <a:srgbClr val="5A2EB2"/>
      </a:accent5>
      <a:accent6>
        <a:srgbClr val="8137B8"/>
      </a:accent6>
      <a:hlink>
        <a:srgbClr val="1E22AA"/>
      </a:hlink>
      <a:folHlink>
        <a:srgbClr val="546FA3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_presentation_1706" id="{DD781556-CFC3-ED45-89CD-7DC354871236}" vid="{25E7D612-9730-504C-B4F9-DF2F0988C6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1_YADRO layout</Template>
  <TotalTime>557</TotalTime>
  <Words>163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3" baseType="lpstr">
      <vt:lpstr>Corbel</vt:lpstr>
      <vt:lpstr>Arial</vt:lpstr>
      <vt:lpstr>Futura PT Medium</vt:lpstr>
      <vt:lpstr>Calibri</vt:lpstr>
      <vt:lpstr>Cambria Math</vt:lpstr>
      <vt:lpstr>Futura PT Demi</vt:lpstr>
      <vt:lpstr>Futura PT Light</vt:lpstr>
      <vt:lpstr>Futura PT Book</vt:lpstr>
      <vt:lpstr>1_YADRO layout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YADRO_layout</dc:title>
  <dc:subject/>
  <dc:creator>YADRO</dc:creator>
  <cp:keywords/>
  <dc:description/>
  <cp:lastModifiedBy>Konstantin Vladimirov</cp:lastModifiedBy>
  <cp:revision>41</cp:revision>
  <dcterms:created xsi:type="dcterms:W3CDTF">2022-06-17T09:29:28Z</dcterms:created>
  <dcterms:modified xsi:type="dcterms:W3CDTF">2022-09-01T08:11:55Z</dcterms:modified>
  <cp:category/>
</cp:coreProperties>
</file>