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4100-DDFE-4A14-A2BC-DC82FCF9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Памятка </a:t>
            </a:r>
            <a:r>
              <a:rPr lang="en-US"/>
              <a:t>git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0734-9B19-4647-ABA0-EB8C4C92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Простые команды: </a:t>
            </a:r>
            <a:r>
              <a:rPr lang="en-US"/>
              <a:t>clone, commit, checkout, push, pull</a:t>
            </a:r>
          </a:p>
          <a:p>
            <a:r>
              <a:rPr lang="ru-RU"/>
              <a:t>Разрешение конфликтов</a:t>
            </a:r>
          </a:p>
          <a:p>
            <a:r>
              <a:rPr lang="ru-RU"/>
              <a:t>Возврат на коммит, </a:t>
            </a:r>
            <a:r>
              <a:rPr lang="en-US"/>
              <a:t>detached HEAD, reset, forced push</a:t>
            </a:r>
          </a:p>
          <a:p>
            <a:r>
              <a:rPr lang="en-US"/>
              <a:t>Branches, merges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825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</TotalTime>
  <Words>30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Памятка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Памятка git</dc:title>
  <dc:creator>Konstantin Vladimirov</dc:creator>
  <cp:lastModifiedBy>Konstantin Vladimirov</cp:lastModifiedBy>
  <cp:revision>2</cp:revision>
  <dcterms:created xsi:type="dcterms:W3CDTF">2020-03-21T11:10:42Z</dcterms:created>
  <dcterms:modified xsi:type="dcterms:W3CDTF">2020-03-21T11:13:12Z</dcterms:modified>
</cp:coreProperties>
</file>