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2" r:id="rId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D348"/>
    <a:srgbClr val="11A73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25" autoAdjust="0"/>
  </p:normalViewPr>
  <p:slideViewPr>
    <p:cSldViewPr snapToGrid="0">
      <p:cViewPr varScale="1">
        <p:scale>
          <a:sx n="131" d="100"/>
          <a:sy n="131" d="100"/>
        </p:scale>
        <p:origin x="22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/>
          <a:p>
            <a:pPr lvl="0"/>
            <a:fld id="{B2D9BCF5-38AE-4C33-8718-D986B85A7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33349-A323-4ED3-BA62-FC8A49702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en-US" sz="3600" b="1"/>
              <a:t>Системы компиляции </a:t>
            </a:r>
            <a:r>
              <a:rPr lang="ru-RU" sz="3600" b="1"/>
              <a:t>шейдеров</a:t>
            </a:r>
            <a:endParaRPr lang="en-US" sz="3600" b="1"/>
          </a:p>
          <a:p>
            <a:pPr lvl="0">
              <a:buSzPct val="45000"/>
            </a:pPr>
            <a:r>
              <a:rPr lang="en-US" sz="3600"/>
              <a:t>Компилятор</a:t>
            </a:r>
          </a:p>
          <a:p>
            <a:pPr lvl="0">
              <a:buSzPct val="45000"/>
            </a:pPr>
            <a:r>
              <a:rPr lang="ru-RU" sz="3600"/>
              <a:t>Драйвер</a:t>
            </a:r>
          </a:p>
          <a:p>
            <a:pPr lvl="0">
              <a:buSzPct val="45000"/>
            </a:pPr>
            <a:r>
              <a:rPr lang="ru-RU" sz="3600"/>
              <a:t>Рантайм</a:t>
            </a:r>
          </a:p>
          <a:p>
            <a:pPr lvl="0">
              <a:buSzPct val="45000"/>
            </a:pPr>
            <a:r>
              <a:rPr lang="ru-RU" sz="3600"/>
              <a:t>Отладка</a:t>
            </a:r>
          </a:p>
          <a:p>
            <a:pPr lvl="0">
              <a:buSzPct val="45000"/>
            </a:pPr>
            <a:r>
              <a:rPr lang="ru-RU" sz="3600"/>
              <a:t>Производительность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925287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12</Words>
  <Application>Microsoft Office PowerPoint</Application>
  <PresentationFormat>Произвольный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Default</vt:lpstr>
      <vt:lpstr>Graphics toolchain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544</cp:revision>
  <cp:lastPrinted>2016-09-22T17:10:53Z</cp:lastPrinted>
  <dcterms:created xsi:type="dcterms:W3CDTF">2016-08-20T21:48:36Z</dcterms:created>
  <dcterms:modified xsi:type="dcterms:W3CDTF">2022-04-20T17:57:29Z</dcterms:modified>
</cp:coreProperties>
</file>