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/>
              <p:cNvSpPr txBox="1">
                <a:spLocks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10000"/>
                  </a:lnSpc>
                </a:pPr>
                <a:r>
                  <a:rPr lang="ru-RU" sz="1800" smtClean="0"/>
                  <a:t>К. Владимиров, </a:t>
                </a:r>
                <a:r>
                  <a:rPr lang="en-US" sz="1800" smtClean="0"/>
                  <a:t>Intel,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201</m:t>
                    </m:r>
                    <m:r>
                      <a:rPr lang="ru-RU" sz="180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1800" smtClean="0"/>
                  <a:t/>
                </a:r>
                <a:br>
                  <a:rPr lang="en-US" sz="1800" smtClean="0"/>
                </a:br>
                <a:r>
                  <a:rPr lang="en-US" sz="1800" smtClean="0"/>
                  <a:t>mail-to: konstantin.vladimirov@gmail.com</a:t>
                </a:r>
                <a:endParaRPr lang="en-US" sz="1800"/>
              </a:p>
            </p:txBody>
          </p:sp>
        </mc:Choice>
        <mc:Fallback xmlns="">
          <p:sp>
            <p:nvSpPr>
              <p:cNvPr id="4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  <a:blipFill rotWithShape="0">
                <a:blip r:embed="rId2"/>
                <a:stretch>
                  <a:fillRect t="-3125" r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Б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В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Г</a:t>
            </a:r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/>
                  <a:t>ISO/IEC, "Information technology -- Programming languages – C++", </a:t>
                </a:r>
                <a:r>
                  <a:rPr lang="en-US"/>
                  <a:t>ISO/IEC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14882:2017</m:t>
                    </m:r>
                  </m:oMath>
                </a14:m>
                <a:endParaRPr lang="en-US" dirty="0"/>
              </a:p>
              <a:p>
                <a:pPr lvl="0"/>
                <a:r>
                  <a:rPr lang="en-US"/>
                  <a:t>Bjarne Stroustrup, The </a:t>
                </a:r>
                <a:r>
                  <a:rPr lang="en-US" dirty="0"/>
                  <a:t>C++ Programming Language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th </a:t>
                </a:r>
                <a:r>
                  <a:rPr lang="en-US"/>
                  <a:t>Edition</a:t>
                </a:r>
                <a:r>
                  <a:rPr lang="en-US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</TotalTime>
  <Words>42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Cambria Math</vt:lpstr>
      <vt:lpstr>Corbel</vt:lpstr>
      <vt:lpstr>Wingdings</vt:lpstr>
      <vt:lpstr>Basis</vt:lpstr>
      <vt:lpstr>PowerPoint Presentation</vt:lpstr>
      <vt:lpstr>PowerPoint Presentation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CTPClassification=CTP_PUBLIC:VisualMarkings=, CTPClassification=CTP_NT</cp:keywords>
  <cp:lastModifiedBy>Vladimirov, Konstantin</cp:lastModifiedBy>
  <cp:revision>7</cp:revision>
  <dcterms:created xsi:type="dcterms:W3CDTF">2017-06-26T09:21:48Z</dcterms:created>
  <dcterms:modified xsi:type="dcterms:W3CDTF">2018-04-02T05:51:27Z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dd6f8ddd-a960-4956-b761-f9cef05dbe64</vt:lpwstr>
  </property>
  <property fmtid="{D5CDD505-2E9C-101B-9397-08002B2CF9AE}" pid="3" name="CTP_TimeStamp">
    <vt:lpwstr>2018-04-02 05:51:24Z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