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15"/>
  </p:notesMasterIdLst>
  <p:sldIdLst>
    <p:sldId id="256" r:id="rId4"/>
    <p:sldId id="257" r:id="rId5"/>
    <p:sldId id="264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13442950" cy="7561263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94703" autoAdjust="0"/>
  </p:normalViewPr>
  <p:slideViewPr>
    <p:cSldViewPr snapToGrid="0">
      <p:cViewPr varScale="1">
        <p:scale>
          <a:sx n="99" d="100"/>
          <a:sy n="99" d="100"/>
        </p:scale>
        <p:origin x="4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33115-6233-4CFD-B1E5-157A67DC7E3E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1E114-7CAD-4C93-AEDD-C4B5921B8B90}">
      <dgm:prSet phldrT="[Text]"/>
      <dgm:spPr/>
      <dgm:t>
        <a:bodyPr/>
        <a:lstStyle/>
        <a:p>
          <a:r>
            <a:rPr lang="en-US" dirty="0" smtClean="0"/>
            <a:t>Does not use EPICS Base</a:t>
          </a:r>
        </a:p>
        <a:p>
          <a:r>
            <a:rPr lang="en-US" dirty="0" smtClean="0"/>
            <a:t>Runs on any LabVIEW target</a:t>
          </a:r>
          <a:endParaRPr lang="en-US" dirty="0"/>
        </a:p>
      </dgm:t>
    </dgm:pt>
    <dgm:pt modelId="{1C254DA9-E01D-4599-BF62-7BEC1AA25F5B}" type="parTrans" cxnId="{D1D16F76-7FC9-4515-8AAA-7CD16EF96019}">
      <dgm:prSet/>
      <dgm:spPr/>
      <dgm:t>
        <a:bodyPr/>
        <a:lstStyle/>
        <a:p>
          <a:endParaRPr lang="en-US"/>
        </a:p>
      </dgm:t>
    </dgm:pt>
    <dgm:pt modelId="{6F113738-1B14-49BC-B70F-CD5734A06060}" type="sibTrans" cxnId="{D1D16F76-7FC9-4515-8AAA-7CD16EF96019}">
      <dgm:prSet/>
      <dgm:spPr/>
      <dgm:t>
        <a:bodyPr/>
        <a:lstStyle/>
        <a:p>
          <a:endParaRPr lang="en-US"/>
        </a:p>
      </dgm:t>
    </dgm:pt>
    <dgm:pt modelId="{F6586E39-7755-41DD-8C35-F4BF16DDBE00}">
      <dgm:prSet phldrT="[Text]"/>
      <dgm:spPr/>
      <dgm:t>
        <a:bodyPr/>
        <a:lstStyle/>
        <a:p>
          <a:r>
            <a:rPr lang="en-US" dirty="0" smtClean="0"/>
            <a:t>Does not use EPICS Base</a:t>
          </a:r>
        </a:p>
        <a:p>
          <a:r>
            <a:rPr lang="en-US" dirty="0" smtClean="0"/>
            <a:t>Does not have full EPICS functionality</a:t>
          </a:r>
          <a:endParaRPr lang="en-US" dirty="0"/>
        </a:p>
      </dgm:t>
    </dgm:pt>
    <dgm:pt modelId="{4B57503E-9907-411A-8DCE-7F388ABADBA8}" type="parTrans" cxnId="{A38AC96A-5967-4F9E-A7E6-0A2331473538}">
      <dgm:prSet/>
      <dgm:spPr/>
      <dgm:t>
        <a:bodyPr/>
        <a:lstStyle/>
        <a:p>
          <a:endParaRPr lang="en-US"/>
        </a:p>
      </dgm:t>
    </dgm:pt>
    <dgm:pt modelId="{81EA9F4C-28F5-47AF-B8E8-FF7EB86EA089}" type="sibTrans" cxnId="{A38AC96A-5967-4F9E-A7E6-0A2331473538}">
      <dgm:prSet/>
      <dgm:spPr/>
      <dgm:t>
        <a:bodyPr/>
        <a:lstStyle/>
        <a:p>
          <a:endParaRPr lang="en-US"/>
        </a:p>
      </dgm:t>
    </dgm:pt>
    <dgm:pt modelId="{66FD1A25-003E-4339-A594-D9DE2D09F011}" type="pres">
      <dgm:prSet presAssocID="{13333115-6233-4CFD-B1E5-157A67DC7E3E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1B92C8-1DEB-410E-A567-55FD877995D6}" type="pres">
      <dgm:prSet presAssocID="{13333115-6233-4CFD-B1E5-157A67DC7E3E}" presName="Background" presStyleLbl="bgImgPlace1" presStyleIdx="0" presStyleCnt="1"/>
      <dgm:spPr/>
    </dgm:pt>
    <dgm:pt modelId="{E7788377-F9F9-4435-B53F-6B530769CC9B}" type="pres">
      <dgm:prSet presAssocID="{13333115-6233-4CFD-B1E5-157A67DC7E3E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27B3E-F19A-4F9E-8392-508713BC027A}" type="pres">
      <dgm:prSet presAssocID="{13333115-6233-4CFD-B1E5-157A67DC7E3E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8C84F-6C4E-440A-944A-9F000602FD84}" type="pres">
      <dgm:prSet presAssocID="{13333115-6233-4CFD-B1E5-157A67DC7E3E}" presName="Plus" presStyleLbl="alignNode1" presStyleIdx="0" presStyleCnt="2"/>
      <dgm:spPr/>
    </dgm:pt>
    <dgm:pt modelId="{2C99D6BD-EAA4-461E-817A-3ED4EE1C6E9F}" type="pres">
      <dgm:prSet presAssocID="{13333115-6233-4CFD-B1E5-157A67DC7E3E}" presName="Minus" presStyleLbl="alignNode1" presStyleIdx="1" presStyleCnt="2"/>
      <dgm:spPr/>
    </dgm:pt>
    <dgm:pt modelId="{F6BF689C-EB05-4779-B5A6-A14F2A0CF125}" type="pres">
      <dgm:prSet presAssocID="{13333115-6233-4CFD-B1E5-157A67DC7E3E}" presName="Divider" presStyleLbl="parChTrans1D1" presStyleIdx="0" presStyleCnt="1"/>
      <dgm:spPr/>
    </dgm:pt>
  </dgm:ptLst>
  <dgm:cxnLst>
    <dgm:cxn modelId="{D1D16F76-7FC9-4515-8AAA-7CD16EF96019}" srcId="{13333115-6233-4CFD-B1E5-157A67DC7E3E}" destId="{F781E114-7CAD-4C93-AEDD-C4B5921B8B90}" srcOrd="0" destOrd="0" parTransId="{1C254DA9-E01D-4599-BF62-7BEC1AA25F5B}" sibTransId="{6F113738-1B14-49BC-B70F-CD5734A06060}"/>
    <dgm:cxn modelId="{A38AC96A-5967-4F9E-A7E6-0A2331473538}" srcId="{13333115-6233-4CFD-B1E5-157A67DC7E3E}" destId="{F6586E39-7755-41DD-8C35-F4BF16DDBE00}" srcOrd="1" destOrd="0" parTransId="{4B57503E-9907-411A-8DCE-7F388ABADBA8}" sibTransId="{81EA9F4C-28F5-47AF-B8E8-FF7EB86EA089}"/>
    <dgm:cxn modelId="{9686E70B-DB7A-400C-9176-33188135F8B0}" type="presOf" srcId="{13333115-6233-4CFD-B1E5-157A67DC7E3E}" destId="{66FD1A25-003E-4339-A594-D9DE2D09F011}" srcOrd="0" destOrd="0" presId="urn:microsoft.com/office/officeart/2009/3/layout/PlusandMinus"/>
    <dgm:cxn modelId="{707754EF-65CC-4A90-929C-5B568F19FFFC}" type="presOf" srcId="{F6586E39-7755-41DD-8C35-F4BF16DDBE00}" destId="{8B527B3E-F19A-4F9E-8392-508713BC027A}" srcOrd="0" destOrd="0" presId="urn:microsoft.com/office/officeart/2009/3/layout/PlusandMinus"/>
    <dgm:cxn modelId="{B908C9E9-C6B7-443B-ACE3-B7153EFB154D}" type="presOf" srcId="{F781E114-7CAD-4C93-AEDD-C4B5921B8B90}" destId="{E7788377-F9F9-4435-B53F-6B530769CC9B}" srcOrd="0" destOrd="0" presId="urn:microsoft.com/office/officeart/2009/3/layout/PlusandMinus"/>
    <dgm:cxn modelId="{4652B42A-0D81-42D3-8E35-5F6837DB4CED}" type="presParOf" srcId="{66FD1A25-003E-4339-A594-D9DE2D09F011}" destId="{791B92C8-1DEB-410E-A567-55FD877995D6}" srcOrd="0" destOrd="0" presId="urn:microsoft.com/office/officeart/2009/3/layout/PlusandMinus"/>
    <dgm:cxn modelId="{13B8DEC8-7D3C-4ECE-A640-C5C7BB38B190}" type="presParOf" srcId="{66FD1A25-003E-4339-A594-D9DE2D09F011}" destId="{E7788377-F9F9-4435-B53F-6B530769CC9B}" srcOrd="1" destOrd="0" presId="urn:microsoft.com/office/officeart/2009/3/layout/PlusandMinus"/>
    <dgm:cxn modelId="{4960DD8C-517D-4677-8751-708132D4B58A}" type="presParOf" srcId="{66FD1A25-003E-4339-A594-D9DE2D09F011}" destId="{8B527B3E-F19A-4F9E-8392-508713BC027A}" srcOrd="2" destOrd="0" presId="urn:microsoft.com/office/officeart/2009/3/layout/PlusandMinus"/>
    <dgm:cxn modelId="{4F07A6B6-7932-4605-8052-874EF1D56847}" type="presParOf" srcId="{66FD1A25-003E-4339-A594-D9DE2D09F011}" destId="{96C8C84F-6C4E-440A-944A-9F000602FD84}" srcOrd="3" destOrd="0" presId="urn:microsoft.com/office/officeart/2009/3/layout/PlusandMinus"/>
    <dgm:cxn modelId="{E9D05305-E974-426E-A970-D1F82287E2E5}" type="presParOf" srcId="{66FD1A25-003E-4339-A594-D9DE2D09F011}" destId="{2C99D6BD-EAA4-461E-817A-3ED4EE1C6E9F}" srcOrd="4" destOrd="0" presId="urn:microsoft.com/office/officeart/2009/3/layout/PlusandMinus"/>
    <dgm:cxn modelId="{B4B1C564-D085-4B5C-B217-EAEC4CF7A9CE}" type="presParOf" srcId="{66FD1A25-003E-4339-A594-D9DE2D09F011}" destId="{F6BF689C-EB05-4779-B5A6-A14F2A0CF12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D7B0-08F5-4C3C-8D65-F8E4C0608D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1DC25-10E1-4593-8BC5-E8704A60ABBE}">
      <dgm:prSet phldrT="[Text]"/>
      <dgm:spPr/>
      <dgm:t>
        <a:bodyPr/>
        <a:lstStyle/>
        <a:p>
          <a:r>
            <a:rPr lang="en-US" dirty="0" smtClean="0"/>
            <a:t>Implemented</a:t>
          </a:r>
          <a:endParaRPr lang="en-US" dirty="0"/>
        </a:p>
      </dgm:t>
    </dgm:pt>
    <dgm:pt modelId="{3BF4CFB4-8089-4F11-93F1-10ABA99EBD67}" type="parTrans" cxnId="{31BCE45B-D25D-4FB4-BC28-00901208BE56}">
      <dgm:prSet/>
      <dgm:spPr/>
      <dgm:t>
        <a:bodyPr/>
        <a:lstStyle/>
        <a:p>
          <a:endParaRPr lang="en-US"/>
        </a:p>
      </dgm:t>
    </dgm:pt>
    <dgm:pt modelId="{324EDDA1-9016-4EB5-87D9-318F4DEF5258}" type="sibTrans" cxnId="{31BCE45B-D25D-4FB4-BC28-00901208BE56}">
      <dgm:prSet/>
      <dgm:spPr/>
      <dgm:t>
        <a:bodyPr/>
        <a:lstStyle/>
        <a:p>
          <a:endParaRPr lang="en-US"/>
        </a:p>
      </dgm:t>
    </dgm:pt>
    <dgm:pt modelId="{19750428-943D-4D9F-A7BB-816962FEABC6}">
      <dgm:prSet phldrT="[Text]"/>
      <dgm:spPr/>
      <dgm:t>
        <a:bodyPr/>
        <a:lstStyle/>
        <a:p>
          <a:r>
            <a:rPr lang="en-US" dirty="0" smtClean="0"/>
            <a:t>Missing</a:t>
          </a:r>
          <a:endParaRPr lang="en-US" dirty="0"/>
        </a:p>
      </dgm:t>
    </dgm:pt>
    <dgm:pt modelId="{C08A7B15-5719-447D-B05B-E2148436FD2A}" type="parTrans" cxnId="{A6BD8235-3BC0-4817-8553-E4326E904DE7}">
      <dgm:prSet/>
      <dgm:spPr/>
      <dgm:t>
        <a:bodyPr/>
        <a:lstStyle/>
        <a:p>
          <a:endParaRPr lang="en-US"/>
        </a:p>
      </dgm:t>
    </dgm:pt>
    <dgm:pt modelId="{9696CE25-D1EA-47E6-92F4-DA9A9FEFCA21}" type="sibTrans" cxnId="{A6BD8235-3BC0-4817-8553-E4326E904DE7}">
      <dgm:prSet/>
      <dgm:spPr/>
      <dgm:t>
        <a:bodyPr/>
        <a:lstStyle/>
        <a:p>
          <a:endParaRPr lang="en-US"/>
        </a:p>
      </dgm:t>
    </dgm:pt>
    <dgm:pt modelId="{938B4483-9612-4E70-8668-613471A3F66E}">
      <dgm:prSet phldrT="[Text]"/>
      <dgm:spPr/>
      <dgm:t>
        <a:bodyPr/>
        <a:lstStyle/>
        <a:p>
          <a:r>
            <a:rPr lang="en-US" dirty="0" smtClean="0"/>
            <a:t>Access to EPICS database from LabVIEW</a:t>
          </a:r>
          <a:endParaRPr lang="en-US" dirty="0"/>
        </a:p>
      </dgm:t>
    </dgm:pt>
    <dgm:pt modelId="{D4E33393-4982-4DFD-924B-B0618EAC3F3B}" type="parTrans" cxnId="{F0703E9C-EC66-473E-9573-4B34AF950135}">
      <dgm:prSet/>
      <dgm:spPr/>
      <dgm:t>
        <a:bodyPr/>
        <a:lstStyle/>
        <a:p>
          <a:endParaRPr lang="en-US"/>
        </a:p>
      </dgm:t>
    </dgm:pt>
    <dgm:pt modelId="{40286F75-CAE5-4E63-92B1-E57FD00E2748}" type="sibTrans" cxnId="{F0703E9C-EC66-473E-9573-4B34AF950135}">
      <dgm:prSet/>
      <dgm:spPr/>
      <dgm:t>
        <a:bodyPr/>
        <a:lstStyle/>
        <a:p>
          <a:endParaRPr lang="en-US"/>
        </a:p>
      </dgm:t>
    </dgm:pt>
    <dgm:pt modelId="{DBB3FD15-F974-4BFF-B403-D222F5F0BB00}">
      <dgm:prSet phldrT="[Text]"/>
      <dgm:spPr/>
      <dgm:t>
        <a:bodyPr/>
        <a:lstStyle/>
        <a:p>
          <a:r>
            <a:rPr lang="en-US" dirty="0" smtClean="0"/>
            <a:t>Basic data types (</a:t>
          </a:r>
          <a:r>
            <a:rPr lang="en-US" dirty="0" err="1" smtClean="0"/>
            <a:t>ai</a:t>
          </a:r>
          <a:r>
            <a:rPr lang="en-US" dirty="0" smtClean="0"/>
            <a:t>, </a:t>
          </a:r>
          <a:r>
            <a:rPr lang="en-US" dirty="0" err="1" smtClean="0"/>
            <a:t>ao</a:t>
          </a:r>
          <a:r>
            <a:rPr lang="en-US" dirty="0" smtClean="0"/>
            <a:t>, bi, </a:t>
          </a:r>
          <a:r>
            <a:rPr lang="en-US" dirty="0" err="1" smtClean="0"/>
            <a:t>bo</a:t>
          </a:r>
          <a:r>
            <a:rPr lang="en-US" dirty="0" smtClean="0"/>
            <a:t>, </a:t>
          </a:r>
          <a:r>
            <a:rPr lang="en-US" dirty="0" err="1" smtClean="0"/>
            <a:t>longin</a:t>
          </a:r>
          <a:r>
            <a:rPr lang="en-US" dirty="0" smtClean="0"/>
            <a:t>, </a:t>
          </a:r>
          <a:r>
            <a:rPr lang="en-US" dirty="0" err="1" smtClean="0"/>
            <a:t>longout</a:t>
          </a:r>
          <a:r>
            <a:rPr lang="en-US" dirty="0" smtClean="0"/>
            <a:t>, </a:t>
          </a:r>
          <a:r>
            <a:rPr lang="en-US" dirty="0" err="1" smtClean="0"/>
            <a:t>mbbi</a:t>
          </a:r>
          <a:r>
            <a:rPr lang="en-US" dirty="0" smtClean="0"/>
            <a:t>, </a:t>
          </a:r>
          <a:r>
            <a:rPr lang="en-US" dirty="0" err="1" smtClean="0"/>
            <a:t>mbbo</a:t>
          </a:r>
          <a:r>
            <a:rPr lang="en-US" dirty="0" smtClean="0"/>
            <a:t>, </a:t>
          </a:r>
          <a:r>
            <a:rPr lang="en-US" dirty="0" err="1" smtClean="0"/>
            <a:t>stringin</a:t>
          </a:r>
          <a:r>
            <a:rPr lang="en-US" dirty="0" smtClean="0"/>
            <a:t>, </a:t>
          </a:r>
          <a:r>
            <a:rPr lang="en-US" dirty="0" err="1" smtClean="0"/>
            <a:t>stringout</a:t>
          </a:r>
          <a:r>
            <a:rPr lang="en-US" dirty="0" smtClean="0"/>
            <a:t>, waveform)</a:t>
          </a:r>
          <a:endParaRPr lang="en-US" dirty="0"/>
        </a:p>
      </dgm:t>
    </dgm:pt>
    <dgm:pt modelId="{DF22C254-0468-4C26-AF05-4FCAE66B03CB}" type="parTrans" cxnId="{29D17F26-F691-4FCB-B42B-C0E212A6BC89}">
      <dgm:prSet/>
      <dgm:spPr/>
      <dgm:t>
        <a:bodyPr/>
        <a:lstStyle/>
        <a:p>
          <a:endParaRPr lang="en-US"/>
        </a:p>
      </dgm:t>
    </dgm:pt>
    <dgm:pt modelId="{130DB28C-207A-4BCC-9DCD-EC12FBEB86BB}" type="sibTrans" cxnId="{29D17F26-F691-4FCB-B42B-C0E212A6BC89}">
      <dgm:prSet/>
      <dgm:spPr/>
      <dgm:t>
        <a:bodyPr/>
        <a:lstStyle/>
        <a:p>
          <a:endParaRPr lang="en-US"/>
        </a:p>
      </dgm:t>
    </dgm:pt>
    <dgm:pt modelId="{DC13E43D-479F-4EA7-8994-9A0DBB349F65}">
      <dgm:prSet phldrT="[Text]"/>
      <dgm:spPr/>
      <dgm:t>
        <a:bodyPr/>
        <a:lstStyle/>
        <a:p>
          <a:r>
            <a:rPr lang="en-US" dirty="0" smtClean="0"/>
            <a:t>Alarms</a:t>
          </a:r>
          <a:endParaRPr lang="en-US" dirty="0"/>
        </a:p>
      </dgm:t>
    </dgm:pt>
    <dgm:pt modelId="{1C359114-8EC2-4C89-8943-4E18FD2FE440}" type="parTrans" cxnId="{D79E60A4-54FC-4920-9254-4DF9FCC5F700}">
      <dgm:prSet/>
      <dgm:spPr/>
      <dgm:t>
        <a:bodyPr/>
        <a:lstStyle/>
        <a:p>
          <a:endParaRPr lang="en-US"/>
        </a:p>
      </dgm:t>
    </dgm:pt>
    <dgm:pt modelId="{7B5EE516-3EAA-446E-8FCE-8A2BDF1C963A}" type="sibTrans" cxnId="{D79E60A4-54FC-4920-9254-4DF9FCC5F700}">
      <dgm:prSet/>
      <dgm:spPr/>
      <dgm:t>
        <a:bodyPr/>
        <a:lstStyle/>
        <a:p>
          <a:endParaRPr lang="en-US"/>
        </a:p>
      </dgm:t>
    </dgm:pt>
    <dgm:pt modelId="{A6D67FF6-6475-47CC-BD58-5B96BD4DF927}">
      <dgm:prSet phldrT="[Text]"/>
      <dgm:spPr/>
      <dgm:t>
        <a:bodyPr/>
        <a:lstStyle/>
        <a:p>
          <a:r>
            <a:rPr lang="en-US" dirty="0" smtClean="0"/>
            <a:t>Monitor posts</a:t>
          </a:r>
          <a:endParaRPr lang="en-US" dirty="0"/>
        </a:p>
      </dgm:t>
    </dgm:pt>
    <dgm:pt modelId="{1BE3B88B-A47A-4511-9736-D1042A682CA3}" type="parTrans" cxnId="{2C460CEB-6655-42C8-890B-0A8CE3B3B6F8}">
      <dgm:prSet/>
      <dgm:spPr/>
      <dgm:t>
        <a:bodyPr/>
        <a:lstStyle/>
        <a:p>
          <a:endParaRPr lang="en-US"/>
        </a:p>
      </dgm:t>
    </dgm:pt>
    <dgm:pt modelId="{94D2131A-F9E0-4398-923D-BA4D998F6277}" type="sibTrans" cxnId="{2C460CEB-6655-42C8-890B-0A8CE3B3B6F8}">
      <dgm:prSet/>
      <dgm:spPr/>
      <dgm:t>
        <a:bodyPr/>
        <a:lstStyle/>
        <a:p>
          <a:endParaRPr lang="en-US"/>
        </a:p>
      </dgm:t>
    </dgm:pt>
    <dgm:pt modelId="{E21A5D2A-E88F-451F-8A9C-F93CF69B70EA}">
      <dgm:prSet phldrT="[Text]"/>
      <dgm:spPr/>
      <dgm:t>
        <a:bodyPr/>
        <a:lstStyle/>
        <a:p>
          <a:r>
            <a:rPr lang="en-US" dirty="0" smtClean="0"/>
            <a:t>Database links</a:t>
          </a:r>
          <a:endParaRPr lang="en-US" dirty="0"/>
        </a:p>
      </dgm:t>
    </dgm:pt>
    <dgm:pt modelId="{1A507D58-53E9-4516-82D2-AEE920C85666}" type="parTrans" cxnId="{3B8D4261-7E77-4A99-BFC6-A7D446D1A59C}">
      <dgm:prSet/>
      <dgm:spPr/>
      <dgm:t>
        <a:bodyPr/>
        <a:lstStyle/>
        <a:p>
          <a:endParaRPr lang="en-US"/>
        </a:p>
      </dgm:t>
    </dgm:pt>
    <dgm:pt modelId="{F2A740FF-EC89-4809-9E2F-4848C35E6F00}" type="sibTrans" cxnId="{3B8D4261-7E77-4A99-BFC6-A7D446D1A59C}">
      <dgm:prSet/>
      <dgm:spPr/>
      <dgm:t>
        <a:bodyPr/>
        <a:lstStyle/>
        <a:p>
          <a:endParaRPr lang="en-US"/>
        </a:p>
      </dgm:t>
    </dgm:pt>
    <dgm:pt modelId="{0527C8EF-3219-4A08-A2AC-C6D09B405E10}">
      <dgm:prSet phldrT="[Text]"/>
      <dgm:spPr/>
      <dgm:t>
        <a:bodyPr/>
        <a:lstStyle/>
        <a:p>
          <a:r>
            <a:rPr lang="en-US" dirty="0" smtClean="0"/>
            <a:t>Soft record types (</a:t>
          </a:r>
          <a:r>
            <a:rPr lang="en-US" dirty="0" err="1" smtClean="0"/>
            <a:t>calc</a:t>
          </a:r>
          <a:r>
            <a:rPr lang="en-US" dirty="0" smtClean="0"/>
            <a:t>, </a:t>
          </a:r>
          <a:r>
            <a:rPr lang="en-US" dirty="0" err="1" smtClean="0"/>
            <a:t>fanout</a:t>
          </a:r>
          <a:r>
            <a:rPr lang="en-US" dirty="0" smtClean="0"/>
            <a:t> etc.)</a:t>
          </a:r>
          <a:endParaRPr lang="en-US" dirty="0"/>
        </a:p>
      </dgm:t>
    </dgm:pt>
    <dgm:pt modelId="{50005F60-9E93-480E-97FB-9AE2C68C85B3}" type="parTrans" cxnId="{F8C95F7D-622C-441E-B6F5-255672C59968}">
      <dgm:prSet/>
      <dgm:spPr/>
      <dgm:t>
        <a:bodyPr/>
        <a:lstStyle/>
        <a:p>
          <a:endParaRPr lang="en-US"/>
        </a:p>
      </dgm:t>
    </dgm:pt>
    <dgm:pt modelId="{7781A2A4-708E-4681-B68B-BF7983B887EA}" type="sibTrans" cxnId="{F8C95F7D-622C-441E-B6F5-255672C59968}">
      <dgm:prSet/>
      <dgm:spPr/>
      <dgm:t>
        <a:bodyPr/>
        <a:lstStyle/>
        <a:p>
          <a:endParaRPr lang="en-US"/>
        </a:p>
      </dgm:t>
    </dgm:pt>
    <dgm:pt modelId="{23DE9E8F-1578-44E2-8285-1A6564034300}">
      <dgm:prSet phldrT="[Text]"/>
      <dgm:spPr/>
      <dgm:t>
        <a:bodyPr/>
        <a:lstStyle/>
        <a:p>
          <a:r>
            <a:rPr lang="en-US" dirty="0" smtClean="0"/>
            <a:t>Callbacks (run VI when records processes)</a:t>
          </a:r>
          <a:endParaRPr lang="en-US" dirty="0"/>
        </a:p>
      </dgm:t>
    </dgm:pt>
    <dgm:pt modelId="{624F39C7-FEFF-46D9-9A20-D2B39E256199}" type="parTrans" cxnId="{9A803EF5-19AD-4843-9B04-6463A4134104}">
      <dgm:prSet/>
      <dgm:spPr/>
      <dgm:t>
        <a:bodyPr/>
        <a:lstStyle/>
        <a:p>
          <a:endParaRPr lang="en-US"/>
        </a:p>
      </dgm:t>
    </dgm:pt>
    <dgm:pt modelId="{001AE720-9343-4CA2-923A-D29D299BD74B}" type="sibTrans" cxnId="{9A803EF5-19AD-4843-9B04-6463A4134104}">
      <dgm:prSet/>
      <dgm:spPr/>
      <dgm:t>
        <a:bodyPr/>
        <a:lstStyle/>
        <a:p>
          <a:endParaRPr lang="en-US"/>
        </a:p>
      </dgm:t>
    </dgm:pt>
    <dgm:pt modelId="{7F3ABB3D-2D7C-41CE-A85A-31A10D4F1BFD}">
      <dgm:prSet phldrT="[Text]"/>
      <dgm:spPr/>
      <dgm:t>
        <a:bodyPr/>
        <a:lstStyle/>
        <a:p>
          <a:r>
            <a:rPr lang="en-US" dirty="0" smtClean="0"/>
            <a:t>Access control</a:t>
          </a:r>
          <a:endParaRPr lang="en-US" dirty="0"/>
        </a:p>
      </dgm:t>
    </dgm:pt>
    <dgm:pt modelId="{3D5AFBD2-53A6-46B5-A379-934DD3BBFA96}" type="parTrans" cxnId="{EC1B8B1C-6D79-4820-96AF-38BF367068AB}">
      <dgm:prSet/>
      <dgm:spPr/>
      <dgm:t>
        <a:bodyPr/>
        <a:lstStyle/>
        <a:p>
          <a:endParaRPr lang="en-US"/>
        </a:p>
      </dgm:t>
    </dgm:pt>
    <dgm:pt modelId="{22E6F6AC-8191-4869-82BC-F84C7E568F78}" type="sibTrans" cxnId="{EC1B8B1C-6D79-4820-96AF-38BF367068AB}">
      <dgm:prSet/>
      <dgm:spPr/>
      <dgm:t>
        <a:bodyPr/>
        <a:lstStyle/>
        <a:p>
          <a:endParaRPr lang="en-US"/>
        </a:p>
      </dgm:t>
    </dgm:pt>
    <dgm:pt modelId="{BBA02510-F770-4252-88B9-2AB48D489BBC}" type="pres">
      <dgm:prSet presAssocID="{2B38D7B0-08F5-4C3C-8D65-F8E4C0608D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91DD38-D0D8-42C3-AD7A-74A6C7AB890C}" type="pres">
      <dgm:prSet presAssocID="{AD71DC25-10E1-4593-8BC5-E8704A60ABBE}" presName="parentLin" presStyleCnt="0"/>
      <dgm:spPr/>
    </dgm:pt>
    <dgm:pt modelId="{83C46C0B-ED15-4F0C-89DA-7E529FC52824}" type="pres">
      <dgm:prSet presAssocID="{AD71DC25-10E1-4593-8BC5-E8704A60ABB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A9D605D-641C-41E9-BBCF-48D517285B11}" type="pres">
      <dgm:prSet presAssocID="{AD71DC25-10E1-4593-8BC5-E8704A60ABB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F1A76-06EC-47B2-836A-8A87F329E3F6}" type="pres">
      <dgm:prSet presAssocID="{AD71DC25-10E1-4593-8BC5-E8704A60ABBE}" presName="negativeSpace" presStyleCnt="0"/>
      <dgm:spPr/>
    </dgm:pt>
    <dgm:pt modelId="{0BC305D3-0A76-4C62-9290-C2DEFEA0D43F}" type="pres">
      <dgm:prSet presAssocID="{AD71DC25-10E1-4593-8BC5-E8704A60ABB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4982-CAB1-4C19-A8DC-E9A00E0F8147}" type="pres">
      <dgm:prSet presAssocID="{324EDDA1-9016-4EB5-87D9-318F4DEF5258}" presName="spaceBetweenRectangles" presStyleCnt="0"/>
      <dgm:spPr/>
    </dgm:pt>
    <dgm:pt modelId="{386B5C17-AF92-4889-91C2-2FBA74DA553E}" type="pres">
      <dgm:prSet presAssocID="{19750428-943D-4D9F-A7BB-816962FEABC6}" presName="parentLin" presStyleCnt="0"/>
      <dgm:spPr/>
    </dgm:pt>
    <dgm:pt modelId="{DFBFC037-3F89-468E-8F36-0C1E6FCC8370}" type="pres">
      <dgm:prSet presAssocID="{19750428-943D-4D9F-A7BB-816962FEAB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0B36326-9F66-4FCE-BEA3-66E32064ACB7}" type="pres">
      <dgm:prSet presAssocID="{19750428-943D-4D9F-A7BB-816962FEAB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7EE69-B140-483A-99EA-F3693441E702}" type="pres">
      <dgm:prSet presAssocID="{19750428-943D-4D9F-A7BB-816962FEABC6}" presName="negativeSpace" presStyleCnt="0"/>
      <dgm:spPr/>
    </dgm:pt>
    <dgm:pt modelId="{9B8C8B30-C93B-4BA4-BA02-3579874D5A42}" type="pres">
      <dgm:prSet presAssocID="{19750428-943D-4D9F-A7BB-816962FEABC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1D99E-65BB-469C-BCE4-2CE2E457C61C}" type="presOf" srcId="{DBB3FD15-F974-4BFF-B403-D222F5F0BB00}" destId="{0BC305D3-0A76-4C62-9290-C2DEFEA0D43F}" srcOrd="0" destOrd="1" presId="urn:microsoft.com/office/officeart/2005/8/layout/list1"/>
    <dgm:cxn modelId="{F8C95F7D-622C-441E-B6F5-255672C59968}" srcId="{19750428-943D-4D9F-A7BB-816962FEABC6}" destId="{0527C8EF-3219-4A08-A2AC-C6D09B405E10}" srcOrd="1" destOrd="0" parTransId="{50005F60-9E93-480E-97FB-9AE2C68C85B3}" sibTransId="{7781A2A4-708E-4681-B68B-BF7983B887EA}"/>
    <dgm:cxn modelId="{D79E60A4-54FC-4920-9254-4DF9FCC5F700}" srcId="{AD71DC25-10E1-4593-8BC5-E8704A60ABBE}" destId="{DC13E43D-479F-4EA7-8994-9A0DBB349F65}" srcOrd="2" destOrd="0" parTransId="{1C359114-8EC2-4C89-8943-4E18FD2FE440}" sibTransId="{7B5EE516-3EAA-446E-8FCE-8A2BDF1C963A}"/>
    <dgm:cxn modelId="{9A803EF5-19AD-4843-9B04-6463A4134104}" srcId="{19750428-943D-4D9F-A7BB-816962FEABC6}" destId="{23DE9E8F-1578-44E2-8285-1A6564034300}" srcOrd="2" destOrd="0" parTransId="{624F39C7-FEFF-46D9-9A20-D2B39E256199}" sibTransId="{001AE720-9343-4CA2-923A-D29D299BD74B}"/>
    <dgm:cxn modelId="{68E751A4-8157-4B15-833A-FA0DCAD90898}" type="presOf" srcId="{2B38D7B0-08F5-4C3C-8D65-F8E4C0608D5A}" destId="{BBA02510-F770-4252-88B9-2AB48D489BBC}" srcOrd="0" destOrd="0" presId="urn:microsoft.com/office/officeart/2005/8/layout/list1"/>
    <dgm:cxn modelId="{2C460CEB-6655-42C8-890B-0A8CE3B3B6F8}" srcId="{AD71DC25-10E1-4593-8BC5-E8704A60ABBE}" destId="{A6D67FF6-6475-47CC-BD58-5B96BD4DF927}" srcOrd="3" destOrd="0" parTransId="{1BE3B88B-A47A-4511-9736-D1042A682CA3}" sibTransId="{94D2131A-F9E0-4398-923D-BA4D998F6277}"/>
    <dgm:cxn modelId="{E86A39B4-FECD-4BBB-AECC-953061804706}" type="presOf" srcId="{19750428-943D-4D9F-A7BB-816962FEABC6}" destId="{40B36326-9F66-4FCE-BEA3-66E32064ACB7}" srcOrd="1" destOrd="0" presId="urn:microsoft.com/office/officeart/2005/8/layout/list1"/>
    <dgm:cxn modelId="{3B8D4261-7E77-4A99-BFC6-A7D446D1A59C}" srcId="{19750428-943D-4D9F-A7BB-816962FEABC6}" destId="{E21A5D2A-E88F-451F-8A9C-F93CF69B70EA}" srcOrd="0" destOrd="0" parTransId="{1A507D58-53E9-4516-82D2-AEE920C85666}" sibTransId="{F2A740FF-EC89-4809-9E2F-4848C35E6F00}"/>
    <dgm:cxn modelId="{368ABE92-FCA2-4E88-8ABD-C490C0A15DD0}" type="presOf" srcId="{19750428-943D-4D9F-A7BB-816962FEABC6}" destId="{DFBFC037-3F89-468E-8F36-0C1E6FCC8370}" srcOrd="0" destOrd="0" presId="urn:microsoft.com/office/officeart/2005/8/layout/list1"/>
    <dgm:cxn modelId="{AFBC3CB6-B996-4161-B5E2-3ACB21866631}" type="presOf" srcId="{AD71DC25-10E1-4593-8BC5-E8704A60ABBE}" destId="{83C46C0B-ED15-4F0C-89DA-7E529FC52824}" srcOrd="0" destOrd="0" presId="urn:microsoft.com/office/officeart/2005/8/layout/list1"/>
    <dgm:cxn modelId="{FC914EBE-95B2-4174-BF20-01608D6E811C}" type="presOf" srcId="{938B4483-9612-4E70-8668-613471A3F66E}" destId="{0BC305D3-0A76-4C62-9290-C2DEFEA0D43F}" srcOrd="0" destOrd="0" presId="urn:microsoft.com/office/officeart/2005/8/layout/list1"/>
    <dgm:cxn modelId="{A61D2FCE-BF43-4A8A-B5A3-0C2A2AA2F792}" type="presOf" srcId="{E21A5D2A-E88F-451F-8A9C-F93CF69B70EA}" destId="{9B8C8B30-C93B-4BA4-BA02-3579874D5A42}" srcOrd="0" destOrd="0" presId="urn:microsoft.com/office/officeart/2005/8/layout/list1"/>
    <dgm:cxn modelId="{039E7018-0502-4AC7-89A6-D8CB449A7AD3}" type="presOf" srcId="{23DE9E8F-1578-44E2-8285-1A6564034300}" destId="{9B8C8B30-C93B-4BA4-BA02-3579874D5A42}" srcOrd="0" destOrd="2" presId="urn:microsoft.com/office/officeart/2005/8/layout/list1"/>
    <dgm:cxn modelId="{F0703E9C-EC66-473E-9573-4B34AF950135}" srcId="{AD71DC25-10E1-4593-8BC5-E8704A60ABBE}" destId="{938B4483-9612-4E70-8668-613471A3F66E}" srcOrd="0" destOrd="0" parTransId="{D4E33393-4982-4DFD-924B-B0618EAC3F3B}" sibTransId="{40286F75-CAE5-4E63-92B1-E57FD00E2748}"/>
    <dgm:cxn modelId="{3887502F-6313-4D83-B402-EF9E12364BC4}" type="presOf" srcId="{7F3ABB3D-2D7C-41CE-A85A-31A10D4F1BFD}" destId="{9B8C8B30-C93B-4BA4-BA02-3579874D5A42}" srcOrd="0" destOrd="3" presId="urn:microsoft.com/office/officeart/2005/8/layout/list1"/>
    <dgm:cxn modelId="{26D2FC7E-D5C2-4930-930B-9D68E692BAAB}" type="presOf" srcId="{0527C8EF-3219-4A08-A2AC-C6D09B405E10}" destId="{9B8C8B30-C93B-4BA4-BA02-3579874D5A42}" srcOrd="0" destOrd="1" presId="urn:microsoft.com/office/officeart/2005/8/layout/list1"/>
    <dgm:cxn modelId="{ACEC2BF9-D9B8-4847-AF3A-5654F913DEF6}" type="presOf" srcId="{A6D67FF6-6475-47CC-BD58-5B96BD4DF927}" destId="{0BC305D3-0A76-4C62-9290-C2DEFEA0D43F}" srcOrd="0" destOrd="3" presId="urn:microsoft.com/office/officeart/2005/8/layout/list1"/>
    <dgm:cxn modelId="{29D17F26-F691-4FCB-B42B-C0E212A6BC89}" srcId="{AD71DC25-10E1-4593-8BC5-E8704A60ABBE}" destId="{DBB3FD15-F974-4BFF-B403-D222F5F0BB00}" srcOrd="1" destOrd="0" parTransId="{DF22C254-0468-4C26-AF05-4FCAE66B03CB}" sibTransId="{130DB28C-207A-4BCC-9DCD-EC12FBEB86BB}"/>
    <dgm:cxn modelId="{EC1B8B1C-6D79-4820-96AF-38BF367068AB}" srcId="{19750428-943D-4D9F-A7BB-816962FEABC6}" destId="{7F3ABB3D-2D7C-41CE-A85A-31A10D4F1BFD}" srcOrd="3" destOrd="0" parTransId="{3D5AFBD2-53A6-46B5-A379-934DD3BBFA96}" sibTransId="{22E6F6AC-8191-4869-82BC-F84C7E568F78}"/>
    <dgm:cxn modelId="{A6BD8235-3BC0-4817-8553-E4326E904DE7}" srcId="{2B38D7B0-08F5-4C3C-8D65-F8E4C0608D5A}" destId="{19750428-943D-4D9F-A7BB-816962FEABC6}" srcOrd="1" destOrd="0" parTransId="{C08A7B15-5719-447D-B05B-E2148436FD2A}" sibTransId="{9696CE25-D1EA-47E6-92F4-DA9A9FEFCA21}"/>
    <dgm:cxn modelId="{31BCE45B-D25D-4FB4-BC28-00901208BE56}" srcId="{2B38D7B0-08F5-4C3C-8D65-F8E4C0608D5A}" destId="{AD71DC25-10E1-4593-8BC5-E8704A60ABBE}" srcOrd="0" destOrd="0" parTransId="{3BF4CFB4-8089-4F11-93F1-10ABA99EBD67}" sibTransId="{324EDDA1-9016-4EB5-87D9-318F4DEF5258}"/>
    <dgm:cxn modelId="{79A6AEB1-D806-4006-9DBC-D507BC9ABA92}" type="presOf" srcId="{AD71DC25-10E1-4593-8BC5-E8704A60ABBE}" destId="{AA9D605D-641C-41E9-BBCF-48D517285B11}" srcOrd="1" destOrd="0" presId="urn:microsoft.com/office/officeart/2005/8/layout/list1"/>
    <dgm:cxn modelId="{95515ABA-C2E8-4FF8-B48E-2CFB4D77B919}" type="presOf" srcId="{DC13E43D-479F-4EA7-8994-9A0DBB349F65}" destId="{0BC305D3-0A76-4C62-9290-C2DEFEA0D43F}" srcOrd="0" destOrd="2" presId="urn:microsoft.com/office/officeart/2005/8/layout/list1"/>
    <dgm:cxn modelId="{0B4C5B46-1EC1-481D-AFFB-7AC83D322E41}" type="presParOf" srcId="{BBA02510-F770-4252-88B9-2AB48D489BBC}" destId="{FD91DD38-D0D8-42C3-AD7A-74A6C7AB890C}" srcOrd="0" destOrd="0" presId="urn:microsoft.com/office/officeart/2005/8/layout/list1"/>
    <dgm:cxn modelId="{74D267AA-39B8-4A65-92DE-37F80A68A433}" type="presParOf" srcId="{FD91DD38-D0D8-42C3-AD7A-74A6C7AB890C}" destId="{83C46C0B-ED15-4F0C-89DA-7E529FC52824}" srcOrd="0" destOrd="0" presId="urn:microsoft.com/office/officeart/2005/8/layout/list1"/>
    <dgm:cxn modelId="{20674ADF-2754-4837-80F6-858EF16C9B26}" type="presParOf" srcId="{FD91DD38-D0D8-42C3-AD7A-74A6C7AB890C}" destId="{AA9D605D-641C-41E9-BBCF-48D517285B11}" srcOrd="1" destOrd="0" presId="urn:microsoft.com/office/officeart/2005/8/layout/list1"/>
    <dgm:cxn modelId="{A403A47D-90D1-4FC6-A005-299EE4EE4300}" type="presParOf" srcId="{BBA02510-F770-4252-88B9-2AB48D489BBC}" destId="{910F1A76-06EC-47B2-836A-8A87F329E3F6}" srcOrd="1" destOrd="0" presId="urn:microsoft.com/office/officeart/2005/8/layout/list1"/>
    <dgm:cxn modelId="{F34E238F-9C5D-4857-8EB6-67B61CF74F1C}" type="presParOf" srcId="{BBA02510-F770-4252-88B9-2AB48D489BBC}" destId="{0BC305D3-0A76-4C62-9290-C2DEFEA0D43F}" srcOrd="2" destOrd="0" presId="urn:microsoft.com/office/officeart/2005/8/layout/list1"/>
    <dgm:cxn modelId="{82171EEF-BEFD-4BE6-855F-8CC1891CA70E}" type="presParOf" srcId="{BBA02510-F770-4252-88B9-2AB48D489BBC}" destId="{42084982-CAB1-4C19-A8DC-E9A00E0F8147}" srcOrd="3" destOrd="0" presId="urn:microsoft.com/office/officeart/2005/8/layout/list1"/>
    <dgm:cxn modelId="{8200FDC7-2DE5-4B72-9BE1-B07631D79BE9}" type="presParOf" srcId="{BBA02510-F770-4252-88B9-2AB48D489BBC}" destId="{386B5C17-AF92-4889-91C2-2FBA74DA553E}" srcOrd="4" destOrd="0" presId="urn:microsoft.com/office/officeart/2005/8/layout/list1"/>
    <dgm:cxn modelId="{FF2C4FF6-4F7C-4624-9C08-16683848A5B8}" type="presParOf" srcId="{386B5C17-AF92-4889-91C2-2FBA74DA553E}" destId="{DFBFC037-3F89-468E-8F36-0C1E6FCC8370}" srcOrd="0" destOrd="0" presId="urn:microsoft.com/office/officeart/2005/8/layout/list1"/>
    <dgm:cxn modelId="{C0A863B7-FD37-46CD-A0CD-12714FEEB690}" type="presParOf" srcId="{386B5C17-AF92-4889-91C2-2FBA74DA553E}" destId="{40B36326-9F66-4FCE-BEA3-66E32064ACB7}" srcOrd="1" destOrd="0" presId="urn:microsoft.com/office/officeart/2005/8/layout/list1"/>
    <dgm:cxn modelId="{7E43F195-2BA3-4436-8D2E-72A3961EFBF7}" type="presParOf" srcId="{BBA02510-F770-4252-88B9-2AB48D489BBC}" destId="{DC97EE69-B140-483A-99EA-F3693441E702}" srcOrd="5" destOrd="0" presId="urn:microsoft.com/office/officeart/2005/8/layout/list1"/>
    <dgm:cxn modelId="{3790302D-B8FB-4911-8C1A-D9374EB61B16}" type="presParOf" srcId="{BBA02510-F770-4252-88B9-2AB48D489BBC}" destId="{9B8C8B30-C93B-4BA4-BA02-3579874D5A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8D7B0-08F5-4C3C-8D65-F8E4C0608D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1DC25-10E1-4593-8BC5-E8704A60ABBE}">
      <dgm:prSet phldrT="[Text]"/>
      <dgm:spPr/>
      <dgm:t>
        <a:bodyPr/>
        <a:lstStyle/>
        <a:p>
          <a:r>
            <a:rPr lang="en-US" dirty="0" smtClean="0"/>
            <a:t>Implemented</a:t>
          </a:r>
          <a:endParaRPr lang="en-US" dirty="0"/>
        </a:p>
      </dgm:t>
    </dgm:pt>
    <dgm:pt modelId="{3BF4CFB4-8089-4F11-93F1-10ABA99EBD67}" type="parTrans" cxnId="{31BCE45B-D25D-4FB4-BC28-00901208BE56}">
      <dgm:prSet/>
      <dgm:spPr/>
      <dgm:t>
        <a:bodyPr/>
        <a:lstStyle/>
        <a:p>
          <a:endParaRPr lang="en-US"/>
        </a:p>
      </dgm:t>
    </dgm:pt>
    <dgm:pt modelId="{324EDDA1-9016-4EB5-87D9-318F4DEF5258}" type="sibTrans" cxnId="{31BCE45B-D25D-4FB4-BC28-00901208BE56}">
      <dgm:prSet/>
      <dgm:spPr/>
      <dgm:t>
        <a:bodyPr/>
        <a:lstStyle/>
        <a:p>
          <a:endParaRPr lang="en-US"/>
        </a:p>
      </dgm:t>
    </dgm:pt>
    <dgm:pt modelId="{19750428-943D-4D9F-A7BB-816962FEABC6}">
      <dgm:prSet phldrT="[Text]"/>
      <dgm:spPr/>
      <dgm:t>
        <a:bodyPr/>
        <a:lstStyle/>
        <a:p>
          <a:r>
            <a:rPr lang="en-US" dirty="0" smtClean="0"/>
            <a:t>Missing</a:t>
          </a:r>
          <a:endParaRPr lang="en-US" dirty="0"/>
        </a:p>
      </dgm:t>
    </dgm:pt>
    <dgm:pt modelId="{C08A7B15-5719-447D-B05B-E2148436FD2A}" type="parTrans" cxnId="{A6BD8235-3BC0-4817-8553-E4326E904DE7}">
      <dgm:prSet/>
      <dgm:spPr/>
      <dgm:t>
        <a:bodyPr/>
        <a:lstStyle/>
        <a:p>
          <a:endParaRPr lang="en-US"/>
        </a:p>
      </dgm:t>
    </dgm:pt>
    <dgm:pt modelId="{9696CE25-D1EA-47E6-92F4-DA9A9FEFCA21}" type="sibTrans" cxnId="{A6BD8235-3BC0-4817-8553-E4326E904DE7}">
      <dgm:prSet/>
      <dgm:spPr/>
      <dgm:t>
        <a:bodyPr/>
        <a:lstStyle/>
        <a:p>
          <a:endParaRPr lang="en-US"/>
        </a:p>
      </dgm:t>
    </dgm:pt>
    <dgm:pt modelId="{938B4483-9612-4E70-8668-613471A3F66E}">
      <dgm:prSet phldrT="[Text]"/>
      <dgm:spPr/>
      <dgm:t>
        <a:bodyPr/>
        <a:lstStyle/>
        <a:p>
          <a:r>
            <a:rPr lang="en-US" dirty="0" err="1" smtClean="0"/>
            <a:t>caget</a:t>
          </a:r>
          <a:r>
            <a:rPr lang="en-US" dirty="0" smtClean="0"/>
            <a:t>, caput, </a:t>
          </a:r>
          <a:r>
            <a:rPr lang="en-US" dirty="0" err="1" smtClean="0"/>
            <a:t>camonitor</a:t>
          </a:r>
          <a:endParaRPr lang="en-US" dirty="0"/>
        </a:p>
      </dgm:t>
    </dgm:pt>
    <dgm:pt modelId="{D4E33393-4982-4DFD-924B-B0618EAC3F3B}" type="parTrans" cxnId="{F0703E9C-EC66-473E-9573-4B34AF950135}">
      <dgm:prSet/>
      <dgm:spPr/>
      <dgm:t>
        <a:bodyPr/>
        <a:lstStyle/>
        <a:p>
          <a:endParaRPr lang="en-US"/>
        </a:p>
      </dgm:t>
    </dgm:pt>
    <dgm:pt modelId="{40286F75-CAE5-4E63-92B1-E57FD00E2748}" type="sibTrans" cxnId="{F0703E9C-EC66-473E-9573-4B34AF950135}">
      <dgm:prSet/>
      <dgm:spPr/>
      <dgm:t>
        <a:bodyPr/>
        <a:lstStyle/>
        <a:p>
          <a:endParaRPr lang="en-US"/>
        </a:p>
      </dgm:t>
    </dgm:pt>
    <dgm:pt modelId="{E21A5D2A-E88F-451F-8A9C-F93CF69B70EA}">
      <dgm:prSet phldrT="[Text]"/>
      <dgm:spPr/>
      <dgm:t>
        <a:bodyPr/>
        <a:lstStyle/>
        <a:p>
          <a:endParaRPr lang="en-US" dirty="0"/>
        </a:p>
      </dgm:t>
    </dgm:pt>
    <dgm:pt modelId="{1A507D58-53E9-4516-82D2-AEE920C85666}" type="parTrans" cxnId="{3B8D4261-7E77-4A99-BFC6-A7D446D1A59C}">
      <dgm:prSet/>
      <dgm:spPr/>
      <dgm:t>
        <a:bodyPr/>
        <a:lstStyle/>
        <a:p>
          <a:endParaRPr lang="en-US"/>
        </a:p>
      </dgm:t>
    </dgm:pt>
    <dgm:pt modelId="{F2A740FF-EC89-4809-9E2F-4848C35E6F00}" type="sibTrans" cxnId="{3B8D4261-7E77-4A99-BFC6-A7D446D1A59C}">
      <dgm:prSet/>
      <dgm:spPr/>
      <dgm:t>
        <a:bodyPr/>
        <a:lstStyle/>
        <a:p>
          <a:endParaRPr lang="en-US"/>
        </a:p>
      </dgm:t>
    </dgm:pt>
    <dgm:pt modelId="{D25373D1-CF12-494E-8FC8-27F896BE608D}">
      <dgm:prSet phldrT="[Text]"/>
      <dgm:spPr/>
      <dgm:t>
        <a:bodyPr/>
        <a:lstStyle/>
        <a:p>
          <a:r>
            <a:rPr lang="en-US" dirty="0" smtClean="0"/>
            <a:t>Batch operations on many PVs</a:t>
          </a:r>
          <a:endParaRPr lang="en-US" dirty="0"/>
        </a:p>
      </dgm:t>
    </dgm:pt>
    <dgm:pt modelId="{7ACF06CD-477E-47A5-BAB8-FEAB012D14A0}" type="parTrans" cxnId="{75883E28-98BB-4CD6-A0B4-BCACC5AB31BA}">
      <dgm:prSet/>
      <dgm:spPr/>
      <dgm:t>
        <a:bodyPr/>
        <a:lstStyle/>
        <a:p>
          <a:endParaRPr lang="en-US"/>
        </a:p>
      </dgm:t>
    </dgm:pt>
    <dgm:pt modelId="{70957C52-8A82-4261-8291-807D1D01CC14}" type="sibTrans" cxnId="{75883E28-98BB-4CD6-A0B4-BCACC5AB31BA}">
      <dgm:prSet/>
      <dgm:spPr/>
      <dgm:t>
        <a:bodyPr/>
        <a:lstStyle/>
        <a:p>
          <a:endParaRPr lang="en-US"/>
        </a:p>
      </dgm:t>
    </dgm:pt>
    <dgm:pt modelId="{0478CD31-9837-46EE-9CCD-1220637C5310}">
      <dgm:prSet phldrT="[Text]"/>
      <dgm:spPr/>
      <dgm:t>
        <a:bodyPr/>
        <a:lstStyle/>
        <a:p>
          <a:r>
            <a:rPr lang="en-US" dirty="0" smtClean="0"/>
            <a:t>Automatic channel reconnect</a:t>
          </a:r>
          <a:endParaRPr lang="en-US" dirty="0"/>
        </a:p>
      </dgm:t>
    </dgm:pt>
    <dgm:pt modelId="{744B64D3-FC52-4EE2-BF52-462ED8AE2597}" type="parTrans" cxnId="{EF0F04DC-CB4C-4672-91FB-4CBA50FE7218}">
      <dgm:prSet/>
      <dgm:spPr/>
      <dgm:t>
        <a:bodyPr/>
        <a:lstStyle/>
        <a:p>
          <a:endParaRPr lang="en-US"/>
        </a:p>
      </dgm:t>
    </dgm:pt>
    <dgm:pt modelId="{E4822142-C4F6-4D04-AB83-6B624932E40E}" type="sibTrans" cxnId="{EF0F04DC-CB4C-4672-91FB-4CBA50FE7218}">
      <dgm:prSet/>
      <dgm:spPr/>
      <dgm:t>
        <a:bodyPr/>
        <a:lstStyle/>
        <a:p>
          <a:endParaRPr lang="en-US"/>
        </a:p>
      </dgm:t>
    </dgm:pt>
    <dgm:pt modelId="{0E795D73-C26D-4FEB-99A9-ABEAEE00C2F1}">
      <dgm:prSet phldrT="[Text]"/>
      <dgm:spPr/>
      <dgm:t>
        <a:bodyPr/>
        <a:lstStyle/>
        <a:p>
          <a:r>
            <a:rPr lang="en-US" dirty="0" smtClean="0"/>
            <a:t>All Channel Access data types</a:t>
          </a:r>
          <a:endParaRPr lang="en-US" dirty="0"/>
        </a:p>
      </dgm:t>
    </dgm:pt>
    <dgm:pt modelId="{226F7211-C94A-40B1-B0C2-D4CF89AE44EC}" type="parTrans" cxnId="{A14275C9-EB1F-4415-A8EA-48305F080C4F}">
      <dgm:prSet/>
      <dgm:spPr/>
      <dgm:t>
        <a:bodyPr/>
        <a:lstStyle/>
        <a:p>
          <a:endParaRPr lang="en-US"/>
        </a:p>
      </dgm:t>
    </dgm:pt>
    <dgm:pt modelId="{946FD62A-6318-4143-A6FB-C8B395A9F189}" type="sibTrans" cxnId="{A14275C9-EB1F-4415-A8EA-48305F080C4F}">
      <dgm:prSet/>
      <dgm:spPr/>
      <dgm:t>
        <a:bodyPr/>
        <a:lstStyle/>
        <a:p>
          <a:endParaRPr lang="en-US"/>
        </a:p>
      </dgm:t>
    </dgm:pt>
    <dgm:pt modelId="{BBA02510-F770-4252-88B9-2AB48D489BBC}" type="pres">
      <dgm:prSet presAssocID="{2B38D7B0-08F5-4C3C-8D65-F8E4C0608D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91DD38-D0D8-42C3-AD7A-74A6C7AB890C}" type="pres">
      <dgm:prSet presAssocID="{AD71DC25-10E1-4593-8BC5-E8704A60ABBE}" presName="parentLin" presStyleCnt="0"/>
      <dgm:spPr/>
    </dgm:pt>
    <dgm:pt modelId="{83C46C0B-ED15-4F0C-89DA-7E529FC52824}" type="pres">
      <dgm:prSet presAssocID="{AD71DC25-10E1-4593-8BC5-E8704A60ABB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A9D605D-641C-41E9-BBCF-48D517285B11}" type="pres">
      <dgm:prSet presAssocID="{AD71DC25-10E1-4593-8BC5-E8704A60ABB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F1A76-06EC-47B2-836A-8A87F329E3F6}" type="pres">
      <dgm:prSet presAssocID="{AD71DC25-10E1-4593-8BC5-E8704A60ABBE}" presName="negativeSpace" presStyleCnt="0"/>
      <dgm:spPr/>
    </dgm:pt>
    <dgm:pt modelId="{0BC305D3-0A76-4C62-9290-C2DEFEA0D43F}" type="pres">
      <dgm:prSet presAssocID="{AD71DC25-10E1-4593-8BC5-E8704A60ABB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4982-CAB1-4C19-A8DC-E9A00E0F8147}" type="pres">
      <dgm:prSet presAssocID="{324EDDA1-9016-4EB5-87D9-318F4DEF5258}" presName="spaceBetweenRectangles" presStyleCnt="0"/>
      <dgm:spPr/>
    </dgm:pt>
    <dgm:pt modelId="{386B5C17-AF92-4889-91C2-2FBA74DA553E}" type="pres">
      <dgm:prSet presAssocID="{19750428-943D-4D9F-A7BB-816962FEABC6}" presName="parentLin" presStyleCnt="0"/>
      <dgm:spPr/>
    </dgm:pt>
    <dgm:pt modelId="{DFBFC037-3F89-468E-8F36-0C1E6FCC8370}" type="pres">
      <dgm:prSet presAssocID="{19750428-943D-4D9F-A7BB-816962FEAB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0B36326-9F66-4FCE-BEA3-66E32064ACB7}" type="pres">
      <dgm:prSet presAssocID="{19750428-943D-4D9F-A7BB-816962FEAB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7EE69-B140-483A-99EA-F3693441E702}" type="pres">
      <dgm:prSet presAssocID="{19750428-943D-4D9F-A7BB-816962FEABC6}" presName="negativeSpace" presStyleCnt="0"/>
      <dgm:spPr/>
    </dgm:pt>
    <dgm:pt modelId="{9B8C8B30-C93B-4BA4-BA02-3579874D5A42}" type="pres">
      <dgm:prSet presAssocID="{19750428-943D-4D9F-A7BB-816962FEABC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F04DC-CB4C-4672-91FB-4CBA50FE7218}" srcId="{AD71DC25-10E1-4593-8BC5-E8704A60ABBE}" destId="{0478CD31-9837-46EE-9CCD-1220637C5310}" srcOrd="2" destOrd="0" parTransId="{744B64D3-FC52-4EE2-BF52-462ED8AE2597}" sibTransId="{E4822142-C4F6-4D04-AB83-6B624932E40E}"/>
    <dgm:cxn modelId="{5E79045E-E449-4D73-A02B-679118710168}" type="presOf" srcId="{0478CD31-9837-46EE-9CCD-1220637C5310}" destId="{0BC305D3-0A76-4C62-9290-C2DEFEA0D43F}" srcOrd="0" destOrd="2" presId="urn:microsoft.com/office/officeart/2005/8/layout/list1"/>
    <dgm:cxn modelId="{79A6AEB1-D806-4006-9DBC-D507BC9ABA92}" type="presOf" srcId="{AD71DC25-10E1-4593-8BC5-E8704A60ABBE}" destId="{AA9D605D-641C-41E9-BBCF-48D517285B11}" srcOrd="1" destOrd="0" presId="urn:microsoft.com/office/officeart/2005/8/layout/list1"/>
    <dgm:cxn modelId="{A14275C9-EB1F-4415-A8EA-48305F080C4F}" srcId="{AD71DC25-10E1-4593-8BC5-E8704A60ABBE}" destId="{0E795D73-C26D-4FEB-99A9-ABEAEE00C2F1}" srcOrd="3" destOrd="0" parTransId="{226F7211-C94A-40B1-B0C2-D4CF89AE44EC}" sibTransId="{946FD62A-6318-4143-A6FB-C8B395A9F189}"/>
    <dgm:cxn modelId="{CDF15A6A-3971-451D-8677-8D7E9EA37EA4}" type="presOf" srcId="{0E795D73-C26D-4FEB-99A9-ABEAEE00C2F1}" destId="{0BC305D3-0A76-4C62-9290-C2DEFEA0D43F}" srcOrd="0" destOrd="3" presId="urn:microsoft.com/office/officeart/2005/8/layout/list1"/>
    <dgm:cxn modelId="{31BCE45B-D25D-4FB4-BC28-00901208BE56}" srcId="{2B38D7B0-08F5-4C3C-8D65-F8E4C0608D5A}" destId="{AD71DC25-10E1-4593-8BC5-E8704A60ABBE}" srcOrd="0" destOrd="0" parTransId="{3BF4CFB4-8089-4F11-93F1-10ABA99EBD67}" sibTransId="{324EDDA1-9016-4EB5-87D9-318F4DEF5258}"/>
    <dgm:cxn modelId="{5B4393F7-61C5-45F9-B6AC-3EB3B57447F7}" type="presOf" srcId="{D25373D1-CF12-494E-8FC8-27F896BE608D}" destId="{0BC305D3-0A76-4C62-9290-C2DEFEA0D43F}" srcOrd="0" destOrd="1" presId="urn:microsoft.com/office/officeart/2005/8/layout/list1"/>
    <dgm:cxn modelId="{F0703E9C-EC66-473E-9573-4B34AF950135}" srcId="{AD71DC25-10E1-4593-8BC5-E8704A60ABBE}" destId="{938B4483-9612-4E70-8668-613471A3F66E}" srcOrd="0" destOrd="0" parTransId="{D4E33393-4982-4DFD-924B-B0618EAC3F3B}" sibTransId="{40286F75-CAE5-4E63-92B1-E57FD00E2748}"/>
    <dgm:cxn modelId="{AFBC3CB6-B996-4161-B5E2-3ACB21866631}" type="presOf" srcId="{AD71DC25-10E1-4593-8BC5-E8704A60ABBE}" destId="{83C46C0B-ED15-4F0C-89DA-7E529FC52824}" srcOrd="0" destOrd="0" presId="urn:microsoft.com/office/officeart/2005/8/layout/list1"/>
    <dgm:cxn modelId="{A6BD8235-3BC0-4817-8553-E4326E904DE7}" srcId="{2B38D7B0-08F5-4C3C-8D65-F8E4C0608D5A}" destId="{19750428-943D-4D9F-A7BB-816962FEABC6}" srcOrd="1" destOrd="0" parTransId="{C08A7B15-5719-447D-B05B-E2148436FD2A}" sibTransId="{9696CE25-D1EA-47E6-92F4-DA9A9FEFCA21}"/>
    <dgm:cxn modelId="{3B8D4261-7E77-4A99-BFC6-A7D446D1A59C}" srcId="{19750428-943D-4D9F-A7BB-816962FEABC6}" destId="{E21A5D2A-E88F-451F-8A9C-F93CF69B70EA}" srcOrd="0" destOrd="0" parTransId="{1A507D58-53E9-4516-82D2-AEE920C85666}" sibTransId="{F2A740FF-EC89-4809-9E2F-4848C35E6F00}"/>
    <dgm:cxn modelId="{E86A39B4-FECD-4BBB-AECC-953061804706}" type="presOf" srcId="{19750428-943D-4D9F-A7BB-816962FEABC6}" destId="{40B36326-9F66-4FCE-BEA3-66E32064ACB7}" srcOrd="1" destOrd="0" presId="urn:microsoft.com/office/officeart/2005/8/layout/list1"/>
    <dgm:cxn modelId="{368ABE92-FCA2-4E88-8ABD-C490C0A15DD0}" type="presOf" srcId="{19750428-943D-4D9F-A7BB-816962FEABC6}" destId="{DFBFC037-3F89-468E-8F36-0C1E6FCC8370}" srcOrd="0" destOrd="0" presId="urn:microsoft.com/office/officeart/2005/8/layout/list1"/>
    <dgm:cxn modelId="{FC914EBE-95B2-4174-BF20-01608D6E811C}" type="presOf" srcId="{938B4483-9612-4E70-8668-613471A3F66E}" destId="{0BC305D3-0A76-4C62-9290-C2DEFEA0D43F}" srcOrd="0" destOrd="0" presId="urn:microsoft.com/office/officeart/2005/8/layout/list1"/>
    <dgm:cxn modelId="{75883E28-98BB-4CD6-A0B4-BCACC5AB31BA}" srcId="{AD71DC25-10E1-4593-8BC5-E8704A60ABBE}" destId="{D25373D1-CF12-494E-8FC8-27F896BE608D}" srcOrd="1" destOrd="0" parTransId="{7ACF06CD-477E-47A5-BAB8-FEAB012D14A0}" sibTransId="{70957C52-8A82-4261-8291-807D1D01CC14}"/>
    <dgm:cxn modelId="{68E751A4-8157-4B15-833A-FA0DCAD90898}" type="presOf" srcId="{2B38D7B0-08F5-4C3C-8D65-F8E4C0608D5A}" destId="{BBA02510-F770-4252-88B9-2AB48D489BBC}" srcOrd="0" destOrd="0" presId="urn:microsoft.com/office/officeart/2005/8/layout/list1"/>
    <dgm:cxn modelId="{A61D2FCE-BF43-4A8A-B5A3-0C2A2AA2F792}" type="presOf" srcId="{E21A5D2A-E88F-451F-8A9C-F93CF69B70EA}" destId="{9B8C8B30-C93B-4BA4-BA02-3579874D5A42}" srcOrd="0" destOrd="0" presId="urn:microsoft.com/office/officeart/2005/8/layout/list1"/>
    <dgm:cxn modelId="{0B4C5B46-1EC1-481D-AFFB-7AC83D322E41}" type="presParOf" srcId="{BBA02510-F770-4252-88B9-2AB48D489BBC}" destId="{FD91DD38-D0D8-42C3-AD7A-74A6C7AB890C}" srcOrd="0" destOrd="0" presId="urn:microsoft.com/office/officeart/2005/8/layout/list1"/>
    <dgm:cxn modelId="{74D267AA-39B8-4A65-92DE-37F80A68A433}" type="presParOf" srcId="{FD91DD38-D0D8-42C3-AD7A-74A6C7AB890C}" destId="{83C46C0B-ED15-4F0C-89DA-7E529FC52824}" srcOrd="0" destOrd="0" presId="urn:microsoft.com/office/officeart/2005/8/layout/list1"/>
    <dgm:cxn modelId="{20674ADF-2754-4837-80F6-858EF16C9B26}" type="presParOf" srcId="{FD91DD38-D0D8-42C3-AD7A-74A6C7AB890C}" destId="{AA9D605D-641C-41E9-BBCF-48D517285B11}" srcOrd="1" destOrd="0" presId="urn:microsoft.com/office/officeart/2005/8/layout/list1"/>
    <dgm:cxn modelId="{A403A47D-90D1-4FC6-A005-299EE4EE4300}" type="presParOf" srcId="{BBA02510-F770-4252-88B9-2AB48D489BBC}" destId="{910F1A76-06EC-47B2-836A-8A87F329E3F6}" srcOrd="1" destOrd="0" presId="urn:microsoft.com/office/officeart/2005/8/layout/list1"/>
    <dgm:cxn modelId="{F34E238F-9C5D-4857-8EB6-67B61CF74F1C}" type="presParOf" srcId="{BBA02510-F770-4252-88B9-2AB48D489BBC}" destId="{0BC305D3-0A76-4C62-9290-C2DEFEA0D43F}" srcOrd="2" destOrd="0" presId="urn:microsoft.com/office/officeart/2005/8/layout/list1"/>
    <dgm:cxn modelId="{82171EEF-BEFD-4BE6-855F-8CC1891CA70E}" type="presParOf" srcId="{BBA02510-F770-4252-88B9-2AB48D489BBC}" destId="{42084982-CAB1-4C19-A8DC-E9A00E0F8147}" srcOrd="3" destOrd="0" presId="urn:microsoft.com/office/officeart/2005/8/layout/list1"/>
    <dgm:cxn modelId="{8200FDC7-2DE5-4B72-9BE1-B07631D79BE9}" type="presParOf" srcId="{BBA02510-F770-4252-88B9-2AB48D489BBC}" destId="{386B5C17-AF92-4889-91C2-2FBA74DA553E}" srcOrd="4" destOrd="0" presId="urn:microsoft.com/office/officeart/2005/8/layout/list1"/>
    <dgm:cxn modelId="{FF2C4FF6-4F7C-4624-9C08-16683848A5B8}" type="presParOf" srcId="{386B5C17-AF92-4889-91C2-2FBA74DA553E}" destId="{DFBFC037-3F89-468E-8F36-0C1E6FCC8370}" srcOrd="0" destOrd="0" presId="urn:microsoft.com/office/officeart/2005/8/layout/list1"/>
    <dgm:cxn modelId="{C0A863B7-FD37-46CD-A0CD-12714FEEB690}" type="presParOf" srcId="{386B5C17-AF92-4889-91C2-2FBA74DA553E}" destId="{40B36326-9F66-4FCE-BEA3-66E32064ACB7}" srcOrd="1" destOrd="0" presId="urn:microsoft.com/office/officeart/2005/8/layout/list1"/>
    <dgm:cxn modelId="{7E43F195-2BA3-4436-8D2E-72A3961EFBF7}" type="presParOf" srcId="{BBA02510-F770-4252-88B9-2AB48D489BBC}" destId="{DC97EE69-B140-483A-99EA-F3693441E702}" srcOrd="5" destOrd="0" presId="urn:microsoft.com/office/officeart/2005/8/layout/list1"/>
    <dgm:cxn modelId="{3790302D-B8FB-4911-8C1A-D9374EB61B16}" type="presParOf" srcId="{BBA02510-F770-4252-88B9-2AB48D489BBC}" destId="{9B8C8B30-C93B-4BA4-BA02-3579874D5A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B92C8-1DEB-410E-A567-55FD877995D6}">
      <dsp:nvSpPr>
        <dsp:cNvPr id="0" name=""/>
        <dsp:cNvSpPr/>
      </dsp:nvSpPr>
      <dsp:spPr>
        <a:xfrm>
          <a:off x="2410473" y="476399"/>
          <a:ext cx="4393522" cy="227054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88377-F9F9-4435-B53F-6B530769CC9B}">
      <dsp:nvSpPr>
        <dsp:cNvPr id="0" name=""/>
        <dsp:cNvSpPr/>
      </dsp:nvSpPr>
      <dsp:spPr>
        <a:xfrm>
          <a:off x="2541773" y="741942"/>
          <a:ext cx="2040210" cy="1942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Does not use EPICS Base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Runs on any LabVIEW target</a:t>
          </a:r>
          <a:endParaRPr lang="en-US" sz="2400" kern="1200" dirty="0"/>
        </a:p>
      </dsp:txBody>
      <dsp:txXfrm>
        <a:off x="2541773" y="741942"/>
        <a:ext cx="2040210" cy="1942424"/>
      </dsp:txXfrm>
    </dsp:sp>
    <dsp:sp modelId="{8B527B3E-F19A-4F9E-8392-508713BC027A}">
      <dsp:nvSpPr>
        <dsp:cNvPr id="0" name=""/>
        <dsp:cNvSpPr/>
      </dsp:nvSpPr>
      <dsp:spPr>
        <a:xfrm>
          <a:off x="4627434" y="741942"/>
          <a:ext cx="2040210" cy="1942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Does not use EPICS Base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Does not have full EPICS functionality</a:t>
          </a:r>
          <a:endParaRPr lang="en-US" sz="2400" kern="1200" dirty="0"/>
        </a:p>
      </dsp:txBody>
      <dsp:txXfrm>
        <a:off x="4627434" y="741942"/>
        <a:ext cx="2040210" cy="1942424"/>
      </dsp:txXfrm>
    </dsp:sp>
    <dsp:sp modelId="{96C8C84F-6C4E-440A-944A-9F000602FD84}">
      <dsp:nvSpPr>
        <dsp:cNvPr id="0" name=""/>
        <dsp:cNvSpPr/>
      </dsp:nvSpPr>
      <dsp:spPr>
        <a:xfrm>
          <a:off x="1955970" y="22013"/>
          <a:ext cx="858504" cy="85850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9D6BD-EAA4-461E-817A-3ED4EE1C6E9F}">
      <dsp:nvSpPr>
        <dsp:cNvPr id="0" name=""/>
        <dsp:cNvSpPr/>
      </dsp:nvSpPr>
      <dsp:spPr>
        <a:xfrm>
          <a:off x="6197992" y="330752"/>
          <a:ext cx="808004" cy="276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F689C-EB05-4779-B5A6-A14F2A0CF125}">
      <dsp:nvSpPr>
        <dsp:cNvPr id="0" name=""/>
        <dsp:cNvSpPr/>
      </dsp:nvSpPr>
      <dsp:spPr>
        <a:xfrm>
          <a:off x="4607234" y="746095"/>
          <a:ext cx="505" cy="1855201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05D3-0A76-4C62-9290-C2DEFEA0D43F}">
      <dsp:nvSpPr>
        <dsp:cNvPr id="0" name=""/>
        <dsp:cNvSpPr/>
      </dsp:nvSpPr>
      <dsp:spPr>
        <a:xfrm>
          <a:off x="0" y="364881"/>
          <a:ext cx="8615966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95" tIns="479044" rIns="66869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Access to EPICS database from LabVIEW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Basic data types (</a:t>
          </a:r>
          <a:r>
            <a:rPr lang="en-US" sz="2300" kern="1200" dirty="0" err="1" smtClean="0"/>
            <a:t>ai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ao</a:t>
          </a:r>
          <a:r>
            <a:rPr lang="en-US" sz="2300" kern="1200" dirty="0" smtClean="0"/>
            <a:t>, bi, </a:t>
          </a:r>
          <a:r>
            <a:rPr lang="en-US" sz="2300" kern="1200" dirty="0" err="1" smtClean="0"/>
            <a:t>bo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longin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longout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mbbi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mbbo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stringin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stringout</a:t>
          </a:r>
          <a:r>
            <a:rPr lang="en-US" sz="2300" kern="1200" dirty="0" smtClean="0"/>
            <a:t>, waveform)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Alarms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Monitor posts</a:t>
          </a:r>
          <a:endParaRPr lang="en-US" sz="2300" kern="1200" dirty="0"/>
        </a:p>
      </dsp:txBody>
      <dsp:txXfrm>
        <a:off x="0" y="364881"/>
        <a:ext cx="8615966" cy="2463300"/>
      </dsp:txXfrm>
    </dsp:sp>
    <dsp:sp modelId="{AA9D605D-641C-41E9-BBCF-48D517285B11}">
      <dsp:nvSpPr>
        <dsp:cNvPr id="0" name=""/>
        <dsp:cNvSpPr/>
      </dsp:nvSpPr>
      <dsp:spPr>
        <a:xfrm>
          <a:off x="430798" y="25401"/>
          <a:ext cx="603117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4" tIns="0" rIns="22796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Implemented</a:t>
          </a:r>
          <a:endParaRPr lang="en-US" sz="2300" kern="1200" dirty="0"/>
        </a:p>
      </dsp:txBody>
      <dsp:txXfrm>
        <a:off x="463942" y="58545"/>
        <a:ext cx="5964888" cy="612672"/>
      </dsp:txXfrm>
    </dsp:sp>
    <dsp:sp modelId="{9B8C8B30-C93B-4BA4-BA02-3579874D5A42}">
      <dsp:nvSpPr>
        <dsp:cNvPr id="0" name=""/>
        <dsp:cNvSpPr/>
      </dsp:nvSpPr>
      <dsp:spPr>
        <a:xfrm>
          <a:off x="0" y="3291861"/>
          <a:ext cx="8615966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95" tIns="479044" rIns="66869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Database links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Soft record types (</a:t>
          </a:r>
          <a:r>
            <a:rPr lang="en-US" sz="2300" kern="1200" dirty="0" err="1" smtClean="0"/>
            <a:t>calc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fanout</a:t>
          </a:r>
          <a:r>
            <a:rPr lang="en-US" sz="2300" kern="1200" dirty="0" smtClean="0"/>
            <a:t> etc.)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Callbacks (run VI when records processes)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Access control</a:t>
          </a:r>
          <a:endParaRPr lang="en-US" sz="2300" kern="1200" dirty="0"/>
        </a:p>
      </dsp:txBody>
      <dsp:txXfrm>
        <a:off x="0" y="3291861"/>
        <a:ext cx="8615966" cy="2101050"/>
      </dsp:txXfrm>
    </dsp:sp>
    <dsp:sp modelId="{40B36326-9F66-4FCE-BEA3-66E32064ACB7}">
      <dsp:nvSpPr>
        <dsp:cNvPr id="0" name=""/>
        <dsp:cNvSpPr/>
      </dsp:nvSpPr>
      <dsp:spPr>
        <a:xfrm>
          <a:off x="430798" y="2952381"/>
          <a:ext cx="603117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4" tIns="0" rIns="22796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Missing</a:t>
          </a:r>
          <a:endParaRPr lang="en-US" sz="2300" kern="1200" dirty="0"/>
        </a:p>
      </dsp:txBody>
      <dsp:txXfrm>
        <a:off x="463942" y="2985525"/>
        <a:ext cx="5964888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05D3-0A76-4C62-9290-C2DEFEA0D43F}">
      <dsp:nvSpPr>
        <dsp:cNvPr id="0" name=""/>
        <dsp:cNvSpPr/>
      </dsp:nvSpPr>
      <dsp:spPr>
        <a:xfrm>
          <a:off x="0" y="575030"/>
          <a:ext cx="8615966" cy="319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95" tIns="728980" rIns="668695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caget</a:t>
          </a:r>
          <a:r>
            <a:rPr lang="en-US" sz="3500" kern="1200" dirty="0" smtClean="0"/>
            <a:t>, caput, </a:t>
          </a:r>
          <a:r>
            <a:rPr lang="en-US" sz="3500" kern="1200" dirty="0" err="1" smtClean="0"/>
            <a:t>camonitor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Batch operations on many PVs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Automatic channel reconnect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All Channel Access data types</a:t>
          </a:r>
          <a:endParaRPr lang="en-US" sz="3500" kern="1200" dirty="0"/>
        </a:p>
      </dsp:txBody>
      <dsp:txXfrm>
        <a:off x="0" y="575030"/>
        <a:ext cx="8615966" cy="3197250"/>
      </dsp:txXfrm>
    </dsp:sp>
    <dsp:sp modelId="{AA9D605D-641C-41E9-BBCF-48D517285B11}">
      <dsp:nvSpPr>
        <dsp:cNvPr id="0" name=""/>
        <dsp:cNvSpPr/>
      </dsp:nvSpPr>
      <dsp:spPr>
        <a:xfrm>
          <a:off x="430798" y="58430"/>
          <a:ext cx="6031176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4" tIns="0" rIns="227964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Implemented</a:t>
          </a:r>
          <a:endParaRPr lang="en-US" sz="3500" kern="1200" dirty="0"/>
        </a:p>
      </dsp:txBody>
      <dsp:txXfrm>
        <a:off x="481235" y="108867"/>
        <a:ext cx="5930302" cy="932326"/>
      </dsp:txXfrm>
    </dsp:sp>
    <dsp:sp modelId="{9B8C8B30-C93B-4BA4-BA02-3579874D5A42}">
      <dsp:nvSpPr>
        <dsp:cNvPr id="0" name=""/>
        <dsp:cNvSpPr/>
      </dsp:nvSpPr>
      <dsp:spPr>
        <a:xfrm>
          <a:off x="0" y="4477881"/>
          <a:ext cx="861596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95" tIns="728980" rIns="668695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500" kern="1200" dirty="0"/>
        </a:p>
      </dsp:txBody>
      <dsp:txXfrm>
        <a:off x="0" y="4477881"/>
        <a:ext cx="8615966" cy="882000"/>
      </dsp:txXfrm>
    </dsp:sp>
    <dsp:sp modelId="{40B36326-9F66-4FCE-BEA3-66E32064ACB7}">
      <dsp:nvSpPr>
        <dsp:cNvPr id="0" name=""/>
        <dsp:cNvSpPr/>
      </dsp:nvSpPr>
      <dsp:spPr>
        <a:xfrm>
          <a:off x="430798" y="3961281"/>
          <a:ext cx="6031176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4" tIns="0" rIns="227964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Missing</a:t>
          </a:r>
          <a:endParaRPr lang="en-US" sz="3500" kern="1200" dirty="0"/>
        </a:p>
      </dsp:txBody>
      <dsp:txXfrm>
        <a:off x="481235" y="4011718"/>
        <a:ext cx="5930302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5ADA-6870-4CF9-B857-19562079D777}" type="datetimeFigureOut">
              <a:rPr lang="cs-CZ" smtClean="0"/>
              <a:t>31.01.2025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39FB-406A-4AC8-8F71-93DA655A7D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90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39FB-406A-4AC8-8F71-93DA655A7D5E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1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39FB-406A-4AC8-8F71-93DA655A7D5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355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423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4F8CCADB-C2B9-400C-BE75-64043AAFE18D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8CD368C-CB04-4F3E-92DB-C5B5521189CA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3" name="PlaceHolder 5">
            <a:extLst>
              <a:ext uri="{FF2B5EF4-FFF2-40B4-BE49-F238E27FC236}">
                <a16:creationId xmlns:a16="http://schemas.microsoft.com/office/drawing/2014/main" id="{CB516221-EE04-4EE9-8CBE-656F7DB68020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PlaceHolder 6">
            <a:extLst>
              <a:ext uri="{FF2B5EF4-FFF2-40B4-BE49-F238E27FC236}">
                <a16:creationId xmlns:a16="http://schemas.microsoft.com/office/drawing/2014/main" id="{7E8A153D-E626-459D-BC50-7AB40A9013D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7F00BF2-0AFD-497E-9140-F3E81060F52E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7">
            <a:extLst>
              <a:ext uri="{FF2B5EF4-FFF2-40B4-BE49-F238E27FC236}">
                <a16:creationId xmlns:a16="http://schemas.microsoft.com/office/drawing/2014/main" id="{52114C3E-6ACF-4492-8B3D-A643FF2809E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16EAD01-2396-4897-9C98-AF89BE8D3C1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994A883-80B2-4E18-97D6-F7487987F887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BABB78A7-EF66-442E-BBDD-751DC4261AF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94B997A5-8B7D-45BA-BE4B-A92CA8EA17A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723B0AD6-B269-43BD-BE64-68859E4282A9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7">
            <a:extLst>
              <a:ext uri="{FF2B5EF4-FFF2-40B4-BE49-F238E27FC236}">
                <a16:creationId xmlns:a16="http://schemas.microsoft.com/office/drawing/2014/main" id="{A0B41B56-6364-44D3-98D4-4F1BC8EC954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6D2F083-8B88-48D4-81BB-CA7EF9D3D22F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4E90448-CA51-4DC9-B3F5-5D6CB46426D6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CAA7FA57-674E-4E55-94CE-CA1FCBC48D9F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EBE4AA1D-2752-4DDC-ADAE-2FF16900EFDA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6365401F-9484-4455-B87B-9C93EF4BFAA1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7">
            <a:extLst>
              <a:ext uri="{FF2B5EF4-FFF2-40B4-BE49-F238E27FC236}">
                <a16:creationId xmlns:a16="http://schemas.microsoft.com/office/drawing/2014/main" id="{4DCEDCEC-2AB7-453F-B225-582CB680C1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2110E637-2E4B-4F22-95F7-6A204158FB79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14494467-F5F9-4E26-AD0C-61B70C370956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6" name="PlaceHolder 5">
            <a:extLst>
              <a:ext uri="{FF2B5EF4-FFF2-40B4-BE49-F238E27FC236}">
                <a16:creationId xmlns:a16="http://schemas.microsoft.com/office/drawing/2014/main" id="{489E1B98-CD04-4C58-8F22-0B728D13CAA6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PlaceHolder 6">
            <a:extLst>
              <a:ext uri="{FF2B5EF4-FFF2-40B4-BE49-F238E27FC236}">
                <a16:creationId xmlns:a16="http://schemas.microsoft.com/office/drawing/2014/main" id="{400BF76A-5F52-4540-96F9-BC2B387EDDA9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5ADE426-AF69-4505-91A9-37E6A42CA237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7">
            <a:extLst>
              <a:ext uri="{FF2B5EF4-FFF2-40B4-BE49-F238E27FC236}">
                <a16:creationId xmlns:a16="http://schemas.microsoft.com/office/drawing/2014/main" id="{0ED2D389-A47F-46AB-B073-D5D565E77D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EDA7A1B9-30D2-4DC5-AF96-DE5CB2F5EB4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C91DD03-EE9A-40D2-9E81-20FCCB438A50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4" name="PlaceHolder 5">
            <a:extLst>
              <a:ext uri="{FF2B5EF4-FFF2-40B4-BE49-F238E27FC236}">
                <a16:creationId xmlns:a16="http://schemas.microsoft.com/office/drawing/2014/main" id="{62E76577-49C9-4C2C-821A-F43621067C41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6">
            <a:extLst>
              <a:ext uri="{FF2B5EF4-FFF2-40B4-BE49-F238E27FC236}">
                <a16:creationId xmlns:a16="http://schemas.microsoft.com/office/drawing/2014/main" id="{AC190C0A-2ED0-4B99-BCC0-3DA43A02B59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3D37189-470F-4556-9D37-6D0A92B10F66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7">
            <a:extLst>
              <a:ext uri="{FF2B5EF4-FFF2-40B4-BE49-F238E27FC236}">
                <a16:creationId xmlns:a16="http://schemas.microsoft.com/office/drawing/2014/main" id="{D91BEE4D-C596-4612-9AF9-ED41243C95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F9F311A0-EB40-4012-A76C-E4EF992E30FD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7D31599-74E8-4E76-9041-20AADB7942FC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4" name="PlaceHolder 5">
            <a:extLst>
              <a:ext uri="{FF2B5EF4-FFF2-40B4-BE49-F238E27FC236}">
                <a16:creationId xmlns:a16="http://schemas.microsoft.com/office/drawing/2014/main" id="{B0DEB65B-1329-4EB2-B60C-9D0C1A9B919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6">
            <a:extLst>
              <a:ext uri="{FF2B5EF4-FFF2-40B4-BE49-F238E27FC236}">
                <a16:creationId xmlns:a16="http://schemas.microsoft.com/office/drawing/2014/main" id="{816991B3-C67E-4410-9F04-59DEF0F83C0D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B9CF161B-6208-47BA-9D5B-1E187DF6EBF4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7">
            <a:extLst>
              <a:ext uri="{FF2B5EF4-FFF2-40B4-BE49-F238E27FC236}">
                <a16:creationId xmlns:a16="http://schemas.microsoft.com/office/drawing/2014/main" id="{55158B55-D8D0-43B5-8307-B5A8211A0C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BE634492-8B62-4B63-9714-FCB963567918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16FEA74F-D8A0-48F5-A85F-963C085AC23E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A6B683E6-AA96-4C13-A917-149CA6952624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2968CB5C-7D4B-4E19-A032-A6E34CF82E1F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679E52BC-9625-435E-BF1D-0FE375B62C52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BAE9A1B0-AC44-48A5-AF22-63A7730D14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5AFCB9D9-918D-4A19-A1A3-1DC289D70BFC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99DE9C2-3526-49C4-AB5A-D6EA1DF3953E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7AEDB99D-060C-4BC8-933A-2B3D7B6538D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000CB380-28B4-406D-9599-98048B04FDD6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2DAD4B4-FF65-444B-847C-513B994C7B5F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258399CF-38B7-47D7-B6F2-3F3294456B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567E18B6-793D-459D-98D1-64ACE893BA34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E1D8C4C9-7711-426F-AFB3-2BF29DDC23CC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26606806-1EAD-4FBC-9F03-35778BA1583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3E4CAF19-0B86-4A30-9533-E105317D452A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C89D730C-DBAB-4E73-B379-378834D93796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5CD1DDC3-B7E9-4C01-9E31-160C831B65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1EF8B3B-30BD-4666-8E12-7DCD6B9F6DE7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80C2B37-8024-46E1-8A86-2DC7064BDCC7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1F004EA6-F199-42A0-B234-C73DC01C157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6">
            <a:extLst>
              <a:ext uri="{FF2B5EF4-FFF2-40B4-BE49-F238E27FC236}">
                <a16:creationId xmlns:a16="http://schemas.microsoft.com/office/drawing/2014/main" id="{C0512801-4028-4BC8-96AF-D278C3DF493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46EDE4AD-E002-408B-BB0B-19C61380C99F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7">
            <a:extLst>
              <a:ext uri="{FF2B5EF4-FFF2-40B4-BE49-F238E27FC236}">
                <a16:creationId xmlns:a16="http://schemas.microsoft.com/office/drawing/2014/main" id="{9CFEE3E5-B8BF-4BC1-9E89-5EA593E89A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2B443312-9360-4C11-AA03-8DD0EFC0F779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170D4E62-E217-432E-BF72-C162A4308A90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32661419-97E3-4CAF-B592-F28D868CBE08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6">
            <a:extLst>
              <a:ext uri="{FF2B5EF4-FFF2-40B4-BE49-F238E27FC236}">
                <a16:creationId xmlns:a16="http://schemas.microsoft.com/office/drawing/2014/main" id="{EFFE3470-BACA-4646-BFFE-4B2A3A637D4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456A912-38C7-477A-BB21-85DFDBF88D59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" name="PlaceHolder 7">
            <a:extLst>
              <a:ext uri="{FF2B5EF4-FFF2-40B4-BE49-F238E27FC236}">
                <a16:creationId xmlns:a16="http://schemas.microsoft.com/office/drawing/2014/main" id="{E00E8907-5C56-408A-8C97-F7F8850AFE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942DA96D-61CA-436C-8953-960E7258111B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282E6CFD-C638-480C-BF0D-036802170771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5899BAA2-EC4B-4C73-AE16-9A127B8D09F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6">
            <a:extLst>
              <a:ext uri="{FF2B5EF4-FFF2-40B4-BE49-F238E27FC236}">
                <a16:creationId xmlns:a16="http://schemas.microsoft.com/office/drawing/2014/main" id="{775D077B-A447-4C4D-9695-14D4D9A39742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900CE9A7-00AA-4335-A892-371AB7CB472D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" name="PlaceHolder 7">
            <a:extLst>
              <a:ext uri="{FF2B5EF4-FFF2-40B4-BE49-F238E27FC236}">
                <a16:creationId xmlns:a16="http://schemas.microsoft.com/office/drawing/2014/main" id="{83C6322F-FB05-4F10-B097-AF293FE37D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</a:t>
            </a:r>
            <a:r>
              <a:rPr lang="cs-CZ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Logo ELI rgb svg">
            <a:extLst>
              <a:ext uri="{FF2B5EF4-FFF2-40B4-BE49-F238E27FC236}">
                <a16:creationId xmlns:a16="http://schemas.microsoft.com/office/drawing/2014/main" id="{B833C2E5-CF7D-30FE-2D40-C08EEF9452C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  <p:pic>
        <p:nvPicPr>
          <p:cNvPr id="7" name="Logo znak rgb svg">
            <a:extLst>
              <a:ext uri="{FF2B5EF4-FFF2-40B4-BE49-F238E27FC236}">
                <a16:creationId xmlns:a16="http://schemas.microsoft.com/office/drawing/2014/main" id="{B76658E5-7CD3-C655-A609-533C0E0C7C3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8962" y="1747996"/>
            <a:ext cx="3695700" cy="406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7" name="Line 3"/>
          <p:cNvSpPr/>
          <p:nvPr/>
        </p:nvSpPr>
        <p:spPr>
          <a:xfrm>
            <a:off x="5780974" y="7164388"/>
            <a:ext cx="0" cy="122732"/>
          </a:xfrm>
          <a:prstGeom prst="line">
            <a:avLst/>
          </a:prstGeom>
          <a:ln w="324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163901" y="398469"/>
            <a:ext cx="9735672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Kliknutím lze upravit styl.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C42B230-555F-4ACC-9E52-967AE7C757A1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31.01.2025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z="1000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z="14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543159" y="1548000"/>
            <a:ext cx="12356414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text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LevelKlepnutím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lze upravit styly předlohy textu.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Druhá úroveň</a:t>
            </a: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Třetí úroveň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Čtvrtá úroveň</a:t>
            </a: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Pátá úroveň</a:t>
            </a:r>
          </a:p>
        </p:txBody>
      </p:sp>
      <p:pic>
        <p:nvPicPr>
          <p:cNvPr id="2" name="Logo ELI rgb svg">
            <a:extLst>
              <a:ext uri="{FF2B5EF4-FFF2-40B4-BE49-F238E27FC236}">
                <a16:creationId xmlns:a16="http://schemas.microsoft.com/office/drawing/2014/main" id="{0F6C2C70-BFB6-E318-731C-5935D1A84B7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56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Calibri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50537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423173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6970540" y="7164000"/>
            <a:ext cx="453" cy="12312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
for your attention!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edittheoutline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SeventhOutlineLevelAuthor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Logo ELI rgb svg">
            <a:extLst>
              <a:ext uri="{FF2B5EF4-FFF2-40B4-BE49-F238E27FC236}">
                <a16:creationId xmlns:a16="http://schemas.microsoft.com/office/drawing/2014/main" id="{B704E130-1542-FE2D-5D9A-62578F9B75A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  <p:pic>
        <p:nvPicPr>
          <p:cNvPr id="3" name="Logo znak rgb svg">
            <a:extLst>
              <a:ext uri="{FF2B5EF4-FFF2-40B4-BE49-F238E27FC236}">
                <a16:creationId xmlns:a16="http://schemas.microsoft.com/office/drawing/2014/main" id="{E7C28267-88A6-E793-3D17-64CD9E1600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8962" y="1747996"/>
            <a:ext cx="3695700" cy="406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53103" y="3960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Karel Majer, Jan Fara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53103" y="2592000"/>
            <a:ext cx="5471640" cy="13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 of EPICS to NI platform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5" name="Zástupný symbol pro datum 1"/>
          <p:cNvSpPr txBox="1">
            <a:spLocks/>
          </p:cNvSpPr>
          <p:nvPr/>
        </p:nvSpPr>
        <p:spPr>
          <a:xfrm>
            <a:off x="4543390" y="7185686"/>
            <a:ext cx="1075807" cy="244724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A503FF-1D76-4E90-A323-3F06B8FBD596}" type="datetime1">
              <a:rPr lang="cs-CZ" sz="1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pPr/>
              <a:t>31.01.2025</a:t>
            </a:fld>
            <a:endParaRPr lang="en-US" sz="1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4B420E-7DBF-4501-BF4A-84A716560F04}"/>
              </a:ext>
            </a:extLst>
          </p:cNvPr>
          <p:cNvSpPr/>
          <p:nvPr/>
        </p:nvSpPr>
        <p:spPr>
          <a:xfrm>
            <a:off x="4219749" y="7128228"/>
            <a:ext cx="323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NI FPGA EPICS module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548000"/>
            <a:ext cx="8825491" cy="49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10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548000"/>
            <a:ext cx="2061474" cy="206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99" y="1548000"/>
            <a:ext cx="832485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999" y="3909098"/>
            <a:ext cx="8305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77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614529" y="3960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Karel Majer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614529" y="2592000"/>
            <a:ext cx="5471640" cy="13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Thank you
for your attention!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614529" y="4356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karel.majer@eli-beams.eu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Motivation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2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83" y="1792231"/>
            <a:ext cx="9150026" cy="6098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Motivation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548000"/>
            <a:ext cx="8825491" cy="49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(2017) Control system built in LabVIEW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Real-time code running on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Pharlap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OS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RT &lt;-&gt; GUI communication provided by NI Network Streams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Channel Access used for data archiving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Existing libraries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NI EPICS VIs – missing record fields, problems with archiver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CALab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doesn’t run on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Pharlap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NI RT Linux support added only recently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3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349640"/>
            <a:ext cx="2058670" cy="255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3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44242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LabIOC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730710"/>
            <a:ext cx="8825491" cy="283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Implementation of Channel Access server and client purely in LabVIEW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Observatory Sciences + ELI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Compliance with Channel Access protocol, compatible with EPICS 3.14 and EPICS 7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4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349640"/>
            <a:ext cx="2058670" cy="255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7885797"/>
              </p:ext>
            </p:extLst>
          </p:nvPr>
        </p:nvGraphicFramePr>
        <p:xfrm>
          <a:off x="706440" y="3824536"/>
          <a:ext cx="8961967" cy="276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3700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LabIOC</a:t>
            </a: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server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349640"/>
            <a:ext cx="2058670" cy="255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4542492"/>
              </p:ext>
            </p:extLst>
          </p:nvPr>
        </p:nvGraphicFramePr>
        <p:xfrm>
          <a:off x="1777286" y="1349640"/>
          <a:ext cx="8615966" cy="541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9884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LabIOC</a:t>
            </a: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client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6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349640"/>
            <a:ext cx="2058670" cy="255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6489749"/>
              </p:ext>
            </p:extLst>
          </p:nvPr>
        </p:nvGraphicFramePr>
        <p:xfrm>
          <a:off x="1777286" y="1349640"/>
          <a:ext cx="8615966" cy="541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5606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LabIOC</a:t>
            </a: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client benchmarks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548000"/>
            <a:ext cx="8825491" cy="209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Benchmarks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LabIOC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CALab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cooperation with Helmholtz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Zentrum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Berlin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lost during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cyberattack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 test on 100000 PVs, &lt; 100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with both libraries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7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349640"/>
            <a:ext cx="2058670" cy="255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755" y="3744227"/>
            <a:ext cx="2382674" cy="291989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418" y="3744227"/>
            <a:ext cx="2313937" cy="29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2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NI FPGA EPICS module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548000"/>
            <a:ext cx="8825491" cy="49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(2023) Shift from LabVIEW to native EPICS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Unclear licensing policy, scaling issues, problems in CS architecture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Adoption of easy-to-use modules (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streamdevice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Modbus, OPCUA) and Python interfaces</a:t>
            </a:r>
          </a:p>
          <a:p>
            <a:pPr marL="673200" lvl="1" indent="-21564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interface NI FPGA devices without LabVIEW?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8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548000"/>
            <a:ext cx="2061474" cy="2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NI FPGA EPICS module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>
                <a:uFill>
                  <a:solidFill>
                    <a:srgbClr val="FFFFFF"/>
                  </a:solidFill>
                </a:uFill>
              </a:rPr>
              <a:t>1/31/2025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>
                <a:uFill>
                  <a:solidFill>
                    <a:srgbClr val="FFFFFF"/>
                  </a:solidFill>
                </a:uFill>
              </a:rPr>
              <a:pPr/>
              <a:t>9</a:t>
            </a:fld>
            <a:endParaRPr lang="en-US"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4179680"/>
            <a:ext cx="2058670" cy="205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8" y="1548000"/>
            <a:ext cx="2061474" cy="2061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22" y="2252408"/>
            <a:ext cx="4947772" cy="301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38" y="2252408"/>
            <a:ext cx="3824126" cy="30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1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307</TotalTime>
  <Words>318</Words>
  <Application>Microsoft Office PowerPoint</Application>
  <PresentationFormat>Custom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Majer Karel</dc:creator>
  <dc:description/>
  <cp:lastModifiedBy>Majer Karel</cp:lastModifiedBy>
  <cp:revision>34</cp:revision>
  <dcterms:created xsi:type="dcterms:W3CDTF">2022-12-03T10:45:28Z</dcterms:created>
  <dcterms:modified xsi:type="dcterms:W3CDTF">2025-01-31T09:58:07Z</dcterms:modified>
  <dc:language/>
</cp:coreProperties>
</file>