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</p:sldMasterIdLst>
  <p:notesMasterIdLst>
    <p:notesMasterId r:id="rId24"/>
  </p:notesMasterIdLst>
  <p:sldIdLst>
    <p:sldId id="256" r:id="rId5"/>
    <p:sldId id="257" r:id="rId6"/>
    <p:sldId id="262" r:id="rId7"/>
    <p:sldId id="308" r:id="rId8"/>
    <p:sldId id="309" r:id="rId9"/>
    <p:sldId id="310" r:id="rId10"/>
    <p:sldId id="311" r:id="rId11"/>
    <p:sldId id="313" r:id="rId12"/>
    <p:sldId id="314" r:id="rId13"/>
    <p:sldId id="258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261" r:id="rId23"/>
  </p:sldIdLst>
  <p:sldSz cx="13442950" cy="7561263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A549F0-6C19-4CAA-AB6F-1382846769E5}" v="56" dt="2025-02-03T13:50:15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8" autoAdjust="0"/>
    <p:restoredTop sz="94703" autoAdjust="0"/>
  </p:normalViewPr>
  <p:slideViewPr>
    <p:cSldViewPr snapToGrid="0">
      <p:cViewPr varScale="1">
        <p:scale>
          <a:sx n="96" d="100"/>
          <a:sy n="96" d="100"/>
        </p:scale>
        <p:origin x="62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rálek Radek" userId="df70c4cd-2cc8-4579-aceb-627db8d0c178" providerId="ADAL" clId="{6DA549F0-6C19-4CAA-AB6F-1382846769E5}"/>
    <pc:docChg chg="undo custSel addSld delSld modSld sldOrd delMainMaster">
      <pc:chgData name="Horálek Radek" userId="df70c4cd-2cc8-4579-aceb-627db8d0c178" providerId="ADAL" clId="{6DA549F0-6C19-4CAA-AB6F-1382846769E5}" dt="2025-02-03T13:57:03.755" v="875" actId="1076"/>
      <pc:docMkLst>
        <pc:docMk/>
      </pc:docMkLst>
      <pc:sldChg chg="delSp modSp mod">
        <pc:chgData name="Horálek Radek" userId="df70c4cd-2cc8-4579-aceb-627db8d0c178" providerId="ADAL" clId="{6DA549F0-6C19-4CAA-AB6F-1382846769E5}" dt="2025-02-03T13:54:24.196" v="871" actId="478"/>
        <pc:sldMkLst>
          <pc:docMk/>
          <pc:sldMk cId="0" sldId="256"/>
        </pc:sldMkLst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0" sldId="256"/>
            <ac:spMk id="5" creationId="{00000000-0000-0000-0000-000000000000}"/>
          </ac:spMkLst>
        </pc:spChg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0" sldId="256"/>
            <ac:spMk id="6" creationId="{E94B420E-7DBF-4501-BF4A-84A716560F04}"/>
          </ac:spMkLst>
        </pc:spChg>
        <pc:spChg chg="del mod">
          <ac:chgData name="Horálek Radek" userId="df70c4cd-2cc8-4579-aceb-627db8d0c178" providerId="ADAL" clId="{6DA549F0-6C19-4CAA-AB6F-1382846769E5}" dt="2025-02-03T13:54:24.196" v="871" actId="478"/>
          <ac:spMkLst>
            <pc:docMk/>
            <pc:sldMk cId="0" sldId="256"/>
            <ac:spMk id="221" creationId="{00000000-0000-0000-0000-000000000000}"/>
          </ac:spMkLst>
        </pc:spChg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0" sldId="256"/>
            <ac:spMk id="222" creationId="{00000000-0000-0000-0000-000000000000}"/>
          </ac:spMkLst>
        </pc:spChg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0" sldId="256"/>
            <ac:spMk id="223" creationId="{00000000-0000-0000-0000-000000000000}"/>
          </ac:spMkLst>
        </pc:spChg>
      </pc:sldChg>
      <pc:sldChg chg="modSp mod">
        <pc:chgData name="Horálek Radek" userId="df70c4cd-2cc8-4579-aceb-627db8d0c178" providerId="ADAL" clId="{6DA549F0-6C19-4CAA-AB6F-1382846769E5}" dt="2025-02-03T12:36:04.940" v="370" actId="790"/>
        <pc:sldMkLst>
          <pc:docMk/>
          <pc:sldMk cId="0" sldId="257"/>
        </pc:sldMkLst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0" sldId="257"/>
            <ac:spMk id="2" creationId="{0085ED97-1816-AAC8-8DF7-2CF7A0823AD9}"/>
          </ac:spMkLst>
        </pc:spChg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0" sldId="257"/>
            <ac:spMk id="4" creationId="{B6444368-80C2-1BC2-FB73-0393397B8CA6}"/>
          </ac:spMkLst>
        </pc:spChg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0" sldId="257"/>
            <ac:spMk id="224" creationId="{00000000-0000-0000-0000-000000000000}"/>
          </ac:spMkLst>
        </pc:spChg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0" sldId="257"/>
            <ac:spMk id="227" creationId="{00000000-0000-0000-0000-000000000000}"/>
          </ac:spMkLst>
        </pc:spChg>
      </pc:sldChg>
      <pc:sldChg chg="addSp delSp modSp mod">
        <pc:chgData name="Horálek Radek" userId="df70c4cd-2cc8-4579-aceb-627db8d0c178" providerId="ADAL" clId="{6DA549F0-6C19-4CAA-AB6F-1382846769E5}" dt="2025-02-03T13:37:30.023" v="505" actId="20577"/>
        <pc:sldMkLst>
          <pc:docMk/>
          <pc:sldMk cId="0" sldId="258"/>
        </pc:sldMkLst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0" sldId="258"/>
            <ac:spMk id="2" creationId="{373A5E71-566C-DBA7-025A-317CBB1D90EE}"/>
          </ac:spMkLst>
        </pc:spChg>
        <pc:spChg chg="add mod">
          <ac:chgData name="Horálek Radek" userId="df70c4cd-2cc8-4579-aceb-627db8d0c178" providerId="ADAL" clId="{6DA549F0-6C19-4CAA-AB6F-1382846769E5}" dt="2025-02-03T13:31:44.766" v="422"/>
          <ac:spMkLst>
            <pc:docMk/>
            <pc:sldMk cId="0" sldId="258"/>
            <ac:spMk id="3" creationId="{163D19B3-E35A-2F74-F834-C2E308168A4C}"/>
          </ac:spMkLst>
        </pc:spChg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0" sldId="258"/>
            <ac:spMk id="4" creationId="{A68B1D18-40F2-8F52-C31D-BD5BBA65F363}"/>
          </ac:spMkLst>
        </pc:spChg>
        <pc:spChg chg="add mod">
          <ac:chgData name="Horálek Radek" userId="df70c4cd-2cc8-4579-aceb-627db8d0c178" providerId="ADAL" clId="{6DA549F0-6C19-4CAA-AB6F-1382846769E5}" dt="2025-02-03T13:32:57.636" v="458" actId="20577"/>
          <ac:spMkLst>
            <pc:docMk/>
            <pc:sldMk cId="0" sldId="258"/>
            <ac:spMk id="6" creationId="{9C8915F0-38F4-FD3E-EAB2-0EF4A65E09DE}"/>
          </ac:spMkLst>
        </pc:spChg>
        <pc:spChg chg="add mod">
          <ac:chgData name="Horálek Radek" userId="df70c4cd-2cc8-4579-aceb-627db8d0c178" providerId="ADAL" clId="{6DA549F0-6C19-4CAA-AB6F-1382846769E5}" dt="2025-02-03T13:31:44.766" v="422"/>
          <ac:spMkLst>
            <pc:docMk/>
            <pc:sldMk cId="0" sldId="258"/>
            <ac:spMk id="7" creationId="{168AE7CB-9C02-EF49-9A51-3DCD1512A161}"/>
          </ac:spMkLst>
        </pc:spChg>
        <pc:spChg chg="add mod">
          <ac:chgData name="Horálek Radek" userId="df70c4cd-2cc8-4579-aceb-627db8d0c178" providerId="ADAL" clId="{6DA549F0-6C19-4CAA-AB6F-1382846769E5}" dt="2025-02-03T13:31:44.766" v="422"/>
          <ac:spMkLst>
            <pc:docMk/>
            <pc:sldMk cId="0" sldId="258"/>
            <ac:spMk id="8" creationId="{C91847DA-9AD1-D9A1-4182-BEBDC72177F3}"/>
          </ac:spMkLst>
        </pc:spChg>
        <pc:spChg chg="mod">
          <ac:chgData name="Horálek Radek" userId="df70c4cd-2cc8-4579-aceb-627db8d0c178" providerId="ADAL" clId="{6DA549F0-6C19-4CAA-AB6F-1382846769E5}" dt="2025-02-03T13:37:30.023" v="505" actId="20577"/>
          <ac:spMkLst>
            <pc:docMk/>
            <pc:sldMk cId="0" sldId="258"/>
            <ac:spMk id="228" creationId="{00000000-0000-0000-0000-000000000000}"/>
          </ac:spMkLst>
        </pc:spChg>
        <pc:spChg chg="del mod">
          <ac:chgData name="Horálek Radek" userId="df70c4cd-2cc8-4579-aceb-627db8d0c178" providerId="ADAL" clId="{6DA549F0-6C19-4CAA-AB6F-1382846769E5}" dt="2025-02-03T13:32:00.739" v="426" actId="478"/>
          <ac:spMkLst>
            <pc:docMk/>
            <pc:sldMk cId="0" sldId="258"/>
            <ac:spMk id="232" creationId="{00000000-0000-0000-0000-000000000000}"/>
          </ac:spMkLst>
        </pc:spChg>
        <pc:picChg chg="add mod">
          <ac:chgData name="Horálek Radek" userId="df70c4cd-2cc8-4579-aceb-627db8d0c178" providerId="ADAL" clId="{6DA549F0-6C19-4CAA-AB6F-1382846769E5}" dt="2025-02-03T13:33:07.551" v="460" actId="1076"/>
          <ac:picMkLst>
            <pc:docMk/>
            <pc:sldMk cId="0" sldId="258"/>
            <ac:picMk id="9" creationId="{B7D7A4EF-EB0F-314F-F962-7434B7B395EC}"/>
          </ac:picMkLst>
        </pc:picChg>
        <pc:picChg chg="add mod">
          <ac:chgData name="Horálek Radek" userId="df70c4cd-2cc8-4579-aceb-627db8d0c178" providerId="ADAL" clId="{6DA549F0-6C19-4CAA-AB6F-1382846769E5}" dt="2025-02-03T13:32:19.319" v="432" actId="14100"/>
          <ac:picMkLst>
            <pc:docMk/>
            <pc:sldMk cId="0" sldId="258"/>
            <ac:picMk id="10" creationId="{A8BD6B60-4382-9E28-7CC3-A8CBEB380F2A}"/>
          </ac:picMkLst>
        </pc:picChg>
        <pc:picChg chg="del">
          <ac:chgData name="Horálek Radek" userId="df70c4cd-2cc8-4579-aceb-627db8d0c178" providerId="ADAL" clId="{6DA549F0-6C19-4CAA-AB6F-1382846769E5}" dt="2025-02-03T13:32:02.866" v="427" actId="478"/>
          <ac:picMkLst>
            <pc:docMk/>
            <pc:sldMk cId="0" sldId="258"/>
            <ac:picMk id="231" creationId="{00000000-0000-0000-0000-000000000000}"/>
          </ac:picMkLst>
        </pc:picChg>
        <pc:cxnChg chg="add del mod">
          <ac:chgData name="Horálek Radek" userId="df70c4cd-2cc8-4579-aceb-627db8d0c178" providerId="ADAL" clId="{6DA549F0-6C19-4CAA-AB6F-1382846769E5}" dt="2025-02-03T13:34:40.453" v="461" actId="478"/>
          <ac:cxnSpMkLst>
            <pc:docMk/>
            <pc:sldMk cId="0" sldId="258"/>
            <ac:cxnSpMk id="5" creationId="{9612BF52-0DDF-699F-27C5-A4682E119836}"/>
          </ac:cxnSpMkLst>
        </pc:cxnChg>
      </pc:sldChg>
      <pc:sldChg chg="modSp del mod">
        <pc:chgData name="Horálek Radek" userId="df70c4cd-2cc8-4579-aceb-627db8d0c178" providerId="ADAL" clId="{6DA549F0-6C19-4CAA-AB6F-1382846769E5}" dt="2025-02-03T13:53:16.756" v="816" actId="2696"/>
        <pc:sldMkLst>
          <pc:docMk/>
          <pc:sldMk cId="0" sldId="259"/>
        </pc:sldMkLst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0" sldId="259"/>
            <ac:spMk id="3" creationId="{D2FAA3F5-75A0-19B4-5DA5-8A5D7C23EEEB}"/>
          </ac:spMkLst>
        </pc:spChg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0" sldId="259"/>
            <ac:spMk id="5" creationId="{D8DA4E82-73EC-EE47-0A83-DBD3C90ECF55}"/>
          </ac:spMkLst>
        </pc:spChg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0" sldId="259"/>
            <ac:spMk id="233" creationId="{00000000-0000-0000-0000-000000000000}"/>
          </ac:spMkLst>
        </pc:spChg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0" sldId="259"/>
            <ac:spMk id="236" creationId="{00000000-0000-0000-0000-000000000000}"/>
          </ac:spMkLst>
        </pc:spChg>
        <pc:graphicFrameChg chg="modGraphic">
          <ac:chgData name="Horálek Radek" userId="df70c4cd-2cc8-4579-aceb-627db8d0c178" providerId="ADAL" clId="{6DA549F0-6C19-4CAA-AB6F-1382846769E5}" dt="2025-02-03T12:36:04.940" v="370" actId="790"/>
          <ac:graphicFrameMkLst>
            <pc:docMk/>
            <pc:sldMk cId="0" sldId="259"/>
            <ac:graphicFrameMk id="237" creationId="{00000000-0000-0000-0000-000000000000}"/>
          </ac:graphicFrameMkLst>
        </pc:graphicFrameChg>
      </pc:sldChg>
      <pc:sldChg chg="modSp del mod">
        <pc:chgData name="Horálek Radek" userId="df70c4cd-2cc8-4579-aceb-627db8d0c178" providerId="ADAL" clId="{6DA549F0-6C19-4CAA-AB6F-1382846769E5}" dt="2025-02-03T13:53:16.756" v="816" actId="2696"/>
        <pc:sldMkLst>
          <pc:docMk/>
          <pc:sldMk cId="0" sldId="260"/>
        </pc:sldMkLst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0" sldId="260"/>
            <ac:spMk id="3" creationId="{D901A92D-C3B2-CAA0-1F19-1C00FA152F08}"/>
          </ac:spMkLst>
        </pc:spChg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0" sldId="260"/>
            <ac:spMk id="5" creationId="{1F193533-56B7-4232-1EE8-4DB1C74A2181}"/>
          </ac:spMkLst>
        </pc:spChg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0" sldId="260"/>
            <ac:spMk id="238" creationId="{00000000-0000-0000-0000-000000000000}"/>
          </ac:spMkLst>
        </pc:spChg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0" sldId="260"/>
            <ac:spMk id="242" creationId="{00000000-0000-0000-0000-000000000000}"/>
          </ac:spMkLst>
        </pc:spChg>
        <pc:graphicFrameChg chg="modGraphic">
          <ac:chgData name="Horálek Radek" userId="df70c4cd-2cc8-4579-aceb-627db8d0c178" providerId="ADAL" clId="{6DA549F0-6C19-4CAA-AB6F-1382846769E5}" dt="2025-02-03T12:36:04.940" v="370" actId="790"/>
          <ac:graphicFrameMkLst>
            <pc:docMk/>
            <pc:sldMk cId="0" sldId="260"/>
            <ac:graphicFrameMk id="243" creationId="{00000000-0000-0000-0000-000000000000}"/>
          </ac:graphicFrameMkLst>
        </pc:graphicFrameChg>
      </pc:sldChg>
      <pc:sldChg chg="delSp modSp mod">
        <pc:chgData name="Horálek Radek" userId="df70c4cd-2cc8-4579-aceb-627db8d0c178" providerId="ADAL" clId="{6DA549F0-6C19-4CAA-AB6F-1382846769E5}" dt="2025-02-03T13:54:06.948" v="870" actId="20577"/>
        <pc:sldMkLst>
          <pc:docMk/>
          <pc:sldMk cId="0" sldId="261"/>
        </pc:sldMkLst>
        <pc:spChg chg="del mod">
          <ac:chgData name="Horálek Radek" userId="df70c4cd-2cc8-4579-aceb-627db8d0c178" providerId="ADAL" clId="{6DA549F0-6C19-4CAA-AB6F-1382846769E5}" dt="2025-02-03T13:53:33.379" v="817" actId="478"/>
          <ac:spMkLst>
            <pc:docMk/>
            <pc:sldMk cId="0" sldId="261"/>
            <ac:spMk id="244" creationId="{00000000-0000-0000-0000-000000000000}"/>
          </ac:spMkLst>
        </pc:spChg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0" sldId="261"/>
            <ac:spMk id="245" creationId="{00000000-0000-0000-0000-000000000000}"/>
          </ac:spMkLst>
        </pc:spChg>
        <pc:spChg chg="mod">
          <ac:chgData name="Horálek Radek" userId="df70c4cd-2cc8-4579-aceb-627db8d0c178" providerId="ADAL" clId="{6DA549F0-6C19-4CAA-AB6F-1382846769E5}" dt="2025-02-03T13:54:06.948" v="870" actId="20577"/>
          <ac:spMkLst>
            <pc:docMk/>
            <pc:sldMk cId="0" sldId="261"/>
            <ac:spMk id="246" creationId="{00000000-0000-0000-0000-000000000000}"/>
          </ac:spMkLst>
        </pc:spChg>
      </pc:sldChg>
      <pc:sldChg chg="delSp modSp add mod">
        <pc:chgData name="Horálek Radek" userId="df70c4cd-2cc8-4579-aceb-627db8d0c178" providerId="ADAL" clId="{6DA549F0-6C19-4CAA-AB6F-1382846769E5}" dt="2025-02-03T13:57:03.755" v="875" actId="1076"/>
        <pc:sldMkLst>
          <pc:docMk/>
          <pc:sldMk cId="901987336" sldId="262"/>
        </pc:sldMkLst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901987336" sldId="262"/>
            <ac:spMk id="3" creationId="{72FBCB57-86CB-E615-5C52-0FA556F95956}"/>
          </ac:spMkLst>
        </pc:spChg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901987336" sldId="262"/>
            <ac:spMk id="5" creationId="{AB4C750A-37F7-78E4-30A3-3E008BFAB2C4}"/>
          </ac:spMkLst>
        </pc:spChg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901987336" sldId="262"/>
            <ac:spMk id="238" creationId="{54A65691-4122-8F94-BC76-101472CF2E8F}"/>
          </ac:spMkLst>
        </pc:spChg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901987336" sldId="262"/>
            <ac:spMk id="242" creationId="{22BBE86C-7BE8-7401-DC16-A7417155043A}"/>
          </ac:spMkLst>
        </pc:spChg>
        <pc:graphicFrameChg chg="del">
          <ac:chgData name="Horálek Radek" userId="df70c4cd-2cc8-4579-aceb-627db8d0c178" providerId="ADAL" clId="{6DA549F0-6C19-4CAA-AB6F-1382846769E5}" dt="2025-02-03T12:01:19.888" v="40" actId="478"/>
          <ac:graphicFrameMkLst>
            <pc:docMk/>
            <pc:sldMk cId="901987336" sldId="262"/>
            <ac:graphicFrameMk id="243" creationId="{63F423B0-E41E-047C-926E-73928DE6AA6E}"/>
          </ac:graphicFrameMkLst>
        </pc:graphicFrameChg>
        <pc:picChg chg="mod">
          <ac:chgData name="Horálek Radek" userId="df70c4cd-2cc8-4579-aceb-627db8d0c178" providerId="ADAL" clId="{6DA549F0-6C19-4CAA-AB6F-1382846769E5}" dt="2025-02-03T13:57:03.755" v="875" actId="1076"/>
          <ac:picMkLst>
            <pc:docMk/>
            <pc:sldMk cId="901987336" sldId="262"/>
            <ac:picMk id="241" creationId="{25C7DD03-1FEC-33DE-7F5F-DF068BAB71BC}"/>
          </ac:picMkLst>
        </pc:picChg>
      </pc:sldChg>
      <pc:sldChg chg="add del">
        <pc:chgData name="Horálek Radek" userId="df70c4cd-2cc8-4579-aceb-627db8d0c178" providerId="ADAL" clId="{6DA549F0-6C19-4CAA-AB6F-1382846769E5}" dt="2025-02-03T12:17:20.757" v="109" actId="47"/>
        <pc:sldMkLst>
          <pc:docMk/>
          <pc:sldMk cId="500187002" sldId="307"/>
        </pc:sldMkLst>
      </pc:sldChg>
      <pc:sldChg chg="addSp delSp modSp add mod">
        <pc:chgData name="Horálek Radek" userId="df70c4cd-2cc8-4579-aceb-627db8d0c178" providerId="ADAL" clId="{6DA549F0-6C19-4CAA-AB6F-1382846769E5}" dt="2025-02-03T13:55:32.182" v="872" actId="20577"/>
        <pc:sldMkLst>
          <pc:docMk/>
          <pc:sldMk cId="2364683547" sldId="308"/>
        </pc:sldMkLst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2364683547" sldId="308"/>
            <ac:spMk id="2" creationId="{023B05CF-22A2-D414-760A-12B2747C0445}"/>
          </ac:spMkLst>
        </pc:spChg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2364683547" sldId="308"/>
            <ac:spMk id="4" creationId="{87D2F9AB-17B5-C1E0-D2D3-9102FFF2A26A}"/>
          </ac:spMkLst>
        </pc:spChg>
        <pc:spChg chg="mod">
          <ac:chgData name="Horálek Radek" userId="df70c4cd-2cc8-4579-aceb-627db8d0c178" providerId="ADAL" clId="{6DA549F0-6C19-4CAA-AB6F-1382846769E5}" dt="2025-02-03T13:55:32.182" v="872" actId="20577"/>
          <ac:spMkLst>
            <pc:docMk/>
            <pc:sldMk cId="2364683547" sldId="308"/>
            <ac:spMk id="228" creationId="{AD9C212F-501F-BC0E-658C-78CB4ACF6C9C}"/>
          </ac:spMkLst>
        </pc:spChg>
        <pc:spChg chg="del">
          <ac:chgData name="Horálek Radek" userId="df70c4cd-2cc8-4579-aceb-627db8d0c178" providerId="ADAL" clId="{6DA549F0-6C19-4CAA-AB6F-1382846769E5}" dt="2025-02-03T12:16:24.497" v="70" actId="478"/>
          <ac:spMkLst>
            <pc:docMk/>
            <pc:sldMk cId="2364683547" sldId="308"/>
            <ac:spMk id="232" creationId="{77B81DD4-1A6B-365F-12AE-6FC42731E3C2}"/>
          </ac:spMkLst>
        </pc:spChg>
        <pc:picChg chg="add mod">
          <ac:chgData name="Horálek Radek" userId="df70c4cd-2cc8-4579-aceb-627db8d0c178" providerId="ADAL" clId="{6DA549F0-6C19-4CAA-AB6F-1382846769E5}" dt="2025-02-03T12:16:32.156" v="73" actId="1076"/>
          <ac:picMkLst>
            <pc:docMk/>
            <pc:sldMk cId="2364683547" sldId="308"/>
            <ac:picMk id="3" creationId="{99B2704C-F30F-92F0-1188-CCB56A2D4701}"/>
          </ac:picMkLst>
        </pc:picChg>
        <pc:picChg chg="del">
          <ac:chgData name="Horálek Radek" userId="df70c4cd-2cc8-4579-aceb-627db8d0c178" providerId="ADAL" clId="{6DA549F0-6C19-4CAA-AB6F-1382846769E5}" dt="2025-02-03T12:16:20.832" v="69" actId="478"/>
          <ac:picMkLst>
            <pc:docMk/>
            <pc:sldMk cId="2364683547" sldId="308"/>
            <ac:picMk id="231" creationId="{F0D94401-9B20-2318-D5F5-1B2F2C9E8719}"/>
          </ac:picMkLst>
        </pc:picChg>
      </pc:sldChg>
      <pc:sldChg chg="addSp delSp modSp add mod">
        <pc:chgData name="Horálek Radek" userId="df70c4cd-2cc8-4579-aceb-627db8d0c178" providerId="ADAL" clId="{6DA549F0-6C19-4CAA-AB6F-1382846769E5}" dt="2025-02-03T12:36:04.940" v="370" actId="790"/>
        <pc:sldMkLst>
          <pc:docMk/>
          <pc:sldMk cId="1406267767" sldId="309"/>
        </pc:sldMkLst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1406267767" sldId="309"/>
            <ac:spMk id="3" creationId="{DEBF2799-30F2-98A6-B598-16131CD0A7AA}"/>
          </ac:spMkLst>
        </pc:spChg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1406267767" sldId="309"/>
            <ac:spMk id="5" creationId="{2756DDAE-C065-98DE-6BAB-E065E528B54A}"/>
          </ac:spMkLst>
        </pc:spChg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1406267767" sldId="309"/>
            <ac:spMk id="238" creationId="{9E0F3A11-24ED-CB20-7860-3639CCB9D0E6}"/>
          </ac:spMkLst>
        </pc:spChg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1406267767" sldId="309"/>
            <ac:spMk id="242" creationId="{78C85FCF-526B-6DDD-DFEC-A14D0C00B33F}"/>
          </ac:spMkLst>
        </pc:spChg>
        <pc:graphicFrameChg chg="modGraphic">
          <ac:chgData name="Horálek Radek" userId="df70c4cd-2cc8-4579-aceb-627db8d0c178" providerId="ADAL" clId="{6DA549F0-6C19-4CAA-AB6F-1382846769E5}" dt="2025-02-03T12:36:04.940" v="370" actId="790"/>
          <ac:graphicFrameMkLst>
            <pc:docMk/>
            <pc:sldMk cId="1406267767" sldId="309"/>
            <ac:graphicFrameMk id="243" creationId="{E317D9AD-CC46-C0E9-0E19-3B4FC92CC4B3}"/>
          </ac:graphicFrameMkLst>
        </pc:graphicFrameChg>
        <pc:picChg chg="add mod">
          <ac:chgData name="Horálek Radek" userId="df70c4cd-2cc8-4579-aceb-627db8d0c178" providerId="ADAL" clId="{6DA549F0-6C19-4CAA-AB6F-1382846769E5}" dt="2025-02-03T12:20:41.241" v="125" actId="14100"/>
          <ac:picMkLst>
            <pc:docMk/>
            <pc:sldMk cId="1406267767" sldId="309"/>
            <ac:picMk id="2" creationId="{2F4CC779-CF65-0B28-F96A-F2E9799FA612}"/>
          </ac:picMkLst>
        </pc:picChg>
        <pc:picChg chg="add mod">
          <ac:chgData name="Horálek Radek" userId="df70c4cd-2cc8-4579-aceb-627db8d0c178" providerId="ADAL" clId="{6DA549F0-6C19-4CAA-AB6F-1382846769E5}" dt="2025-02-03T12:20:36.576" v="124" actId="14100"/>
          <ac:picMkLst>
            <pc:docMk/>
            <pc:sldMk cId="1406267767" sldId="309"/>
            <ac:picMk id="4" creationId="{31993CBA-060B-C18E-8116-D2EB4F40AD9F}"/>
          </ac:picMkLst>
        </pc:picChg>
        <pc:picChg chg="del">
          <ac:chgData name="Horálek Radek" userId="df70c4cd-2cc8-4579-aceb-627db8d0c178" providerId="ADAL" clId="{6DA549F0-6C19-4CAA-AB6F-1382846769E5}" dt="2025-02-03T12:20:26.340" v="120" actId="478"/>
          <ac:picMkLst>
            <pc:docMk/>
            <pc:sldMk cId="1406267767" sldId="309"/>
            <ac:picMk id="241" creationId="{4AD7A9BA-18FD-04C3-0C6D-902277CD37D5}"/>
          </ac:picMkLst>
        </pc:picChg>
      </pc:sldChg>
      <pc:sldChg chg="delSp modSp add mod">
        <pc:chgData name="Horálek Radek" userId="df70c4cd-2cc8-4579-aceb-627db8d0c178" providerId="ADAL" clId="{6DA549F0-6C19-4CAA-AB6F-1382846769E5}" dt="2025-02-03T12:36:04.940" v="370" actId="790"/>
        <pc:sldMkLst>
          <pc:docMk/>
          <pc:sldMk cId="126574458" sldId="310"/>
        </pc:sldMkLst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126574458" sldId="310"/>
            <ac:spMk id="3" creationId="{D5281FD6-6D0C-2B0E-535B-1786768B291A}"/>
          </ac:spMkLst>
        </pc:spChg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126574458" sldId="310"/>
            <ac:spMk id="5" creationId="{80AAE37F-13E7-9726-CA00-E2AC7BCEBFC4}"/>
          </ac:spMkLst>
        </pc:spChg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126574458" sldId="310"/>
            <ac:spMk id="233" creationId="{F6BBD6A1-B820-FFE7-121E-3968F2A0D0D5}"/>
          </ac:spMkLst>
        </pc:spChg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126574458" sldId="310"/>
            <ac:spMk id="236" creationId="{B6F6469B-B343-CF31-4539-9ECBA09DED60}"/>
          </ac:spMkLst>
        </pc:spChg>
        <pc:graphicFrameChg chg="del">
          <ac:chgData name="Horálek Radek" userId="df70c4cd-2cc8-4579-aceb-627db8d0c178" providerId="ADAL" clId="{6DA549F0-6C19-4CAA-AB6F-1382846769E5}" dt="2025-02-03T12:22:46.603" v="198" actId="478"/>
          <ac:graphicFrameMkLst>
            <pc:docMk/>
            <pc:sldMk cId="126574458" sldId="310"/>
            <ac:graphicFrameMk id="237" creationId="{1D52B041-5E26-AA38-1540-8A0200567391}"/>
          </ac:graphicFrameMkLst>
        </pc:graphicFrameChg>
      </pc:sldChg>
      <pc:sldChg chg="addSp delSp modSp add mod">
        <pc:chgData name="Horálek Radek" userId="df70c4cd-2cc8-4579-aceb-627db8d0c178" providerId="ADAL" clId="{6DA549F0-6C19-4CAA-AB6F-1382846769E5}" dt="2025-02-03T12:36:04.940" v="370" actId="790"/>
        <pc:sldMkLst>
          <pc:docMk/>
          <pc:sldMk cId="1526073239" sldId="311"/>
        </pc:sldMkLst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1526073239" sldId="311"/>
            <ac:spMk id="3" creationId="{24A23C7D-4C70-0C22-8734-05892E80DE89}"/>
          </ac:spMkLst>
        </pc:spChg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1526073239" sldId="311"/>
            <ac:spMk id="5" creationId="{908D6C4C-F606-05B3-D8DC-B5346A107330}"/>
          </ac:spMkLst>
        </pc:spChg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1526073239" sldId="311"/>
            <ac:spMk id="238" creationId="{0BD2E4AA-5BF4-D64C-9FD9-55ADF15F9D2E}"/>
          </ac:spMkLst>
        </pc:spChg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1526073239" sldId="311"/>
            <ac:spMk id="242" creationId="{9F371A88-627F-A468-EF7D-213A538A3159}"/>
          </ac:spMkLst>
        </pc:spChg>
        <pc:graphicFrameChg chg="del">
          <ac:chgData name="Horálek Radek" userId="df70c4cd-2cc8-4579-aceb-627db8d0c178" providerId="ADAL" clId="{6DA549F0-6C19-4CAA-AB6F-1382846769E5}" dt="2025-02-03T12:25:59.292" v="238" actId="478"/>
          <ac:graphicFrameMkLst>
            <pc:docMk/>
            <pc:sldMk cId="1526073239" sldId="311"/>
            <ac:graphicFrameMk id="243" creationId="{D899966C-4BDB-4842-41C1-1AE41FC452A0}"/>
          </ac:graphicFrameMkLst>
        </pc:graphicFrameChg>
        <pc:picChg chg="add mod">
          <ac:chgData name="Horálek Radek" userId="df70c4cd-2cc8-4579-aceb-627db8d0c178" providerId="ADAL" clId="{6DA549F0-6C19-4CAA-AB6F-1382846769E5}" dt="2025-02-03T12:31:40.106" v="330" actId="1076"/>
          <ac:picMkLst>
            <pc:docMk/>
            <pc:sldMk cId="1526073239" sldId="311"/>
            <ac:picMk id="2" creationId="{3A52555D-01D6-8A71-4215-12D61A022E02}"/>
          </ac:picMkLst>
        </pc:picChg>
        <pc:picChg chg="add mod">
          <ac:chgData name="Horálek Radek" userId="df70c4cd-2cc8-4579-aceb-627db8d0c178" providerId="ADAL" clId="{6DA549F0-6C19-4CAA-AB6F-1382846769E5}" dt="2025-02-03T12:31:12.202" v="328" actId="1076"/>
          <ac:picMkLst>
            <pc:docMk/>
            <pc:sldMk cId="1526073239" sldId="311"/>
            <ac:picMk id="6" creationId="{56A002F8-27A2-A480-42FE-4AF10658A71D}"/>
          </ac:picMkLst>
        </pc:picChg>
        <pc:picChg chg="del">
          <ac:chgData name="Horálek Radek" userId="df70c4cd-2cc8-4579-aceb-627db8d0c178" providerId="ADAL" clId="{6DA549F0-6C19-4CAA-AB6F-1382846769E5}" dt="2025-02-03T12:25:58.329" v="237" actId="478"/>
          <ac:picMkLst>
            <pc:docMk/>
            <pc:sldMk cId="1526073239" sldId="311"/>
            <ac:picMk id="241" creationId="{2C336B92-866A-5257-BD5B-86F120864D23}"/>
          </ac:picMkLst>
        </pc:picChg>
        <pc:picChg chg="add mod">
          <ac:chgData name="Horálek Radek" userId="df70c4cd-2cc8-4579-aceb-627db8d0c178" providerId="ADAL" clId="{6DA549F0-6C19-4CAA-AB6F-1382846769E5}" dt="2025-02-03T12:32:56.003" v="337" actId="1076"/>
          <ac:picMkLst>
            <pc:docMk/>
            <pc:sldMk cId="1526073239" sldId="311"/>
            <ac:picMk id="1026" creationId="{3AFCD5D0-CD48-DC81-D719-4B4F0C5B8D80}"/>
          </ac:picMkLst>
        </pc:picChg>
      </pc:sldChg>
      <pc:sldChg chg="addSp delSp modSp new del mod modClrScheme chgLayout">
        <pc:chgData name="Horálek Radek" userId="df70c4cd-2cc8-4579-aceb-627db8d0c178" providerId="ADAL" clId="{6DA549F0-6C19-4CAA-AB6F-1382846769E5}" dt="2025-02-03T12:36:13.152" v="371" actId="47"/>
        <pc:sldMkLst>
          <pc:docMk/>
          <pc:sldMk cId="1475156180" sldId="312"/>
        </pc:sldMkLst>
        <pc:spChg chg="del">
          <ac:chgData name="Horálek Radek" userId="df70c4cd-2cc8-4579-aceb-627db8d0c178" providerId="ADAL" clId="{6DA549F0-6C19-4CAA-AB6F-1382846769E5}" dt="2025-02-03T12:33:38.406" v="339" actId="700"/>
          <ac:spMkLst>
            <pc:docMk/>
            <pc:sldMk cId="1475156180" sldId="312"/>
            <ac:spMk id="2" creationId="{737E4064-2916-7D84-549C-C09DDD071022}"/>
          </ac:spMkLst>
        </pc:spChg>
        <pc:spChg chg="del mod ord">
          <ac:chgData name="Horálek Radek" userId="df70c4cd-2cc8-4579-aceb-627db8d0c178" providerId="ADAL" clId="{6DA549F0-6C19-4CAA-AB6F-1382846769E5}" dt="2025-02-03T12:33:38.406" v="339" actId="700"/>
          <ac:spMkLst>
            <pc:docMk/>
            <pc:sldMk cId="1475156180" sldId="312"/>
            <ac:spMk id="3" creationId="{0CACBCE0-10E4-FD2D-4EDE-94AF7FC65FFA}"/>
          </ac:spMkLst>
        </pc:spChg>
        <pc:spChg chg="mod or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1475156180" sldId="312"/>
            <ac:spMk id="4" creationId="{6E22EE37-C540-FE41-884D-B80B11183771}"/>
          </ac:spMkLst>
        </pc:spChg>
        <pc:spChg chg="mod or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1475156180" sldId="312"/>
            <ac:spMk id="5" creationId="{05F850CA-94C8-28DC-648F-50158F18805B}"/>
          </ac:spMkLst>
        </pc:spChg>
        <pc:spChg chg="add mod or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1475156180" sldId="312"/>
            <ac:spMk id="6" creationId="{6CA4D91B-5B80-9F9D-1E59-226AE9E43125}"/>
          </ac:spMkLst>
        </pc:spChg>
      </pc:sldChg>
      <pc:sldChg chg="delSp modSp add mod">
        <pc:chgData name="Horálek Radek" userId="df70c4cd-2cc8-4579-aceb-627db8d0c178" providerId="ADAL" clId="{6DA549F0-6C19-4CAA-AB6F-1382846769E5}" dt="2025-02-03T12:36:04.940" v="370" actId="790"/>
        <pc:sldMkLst>
          <pc:docMk/>
          <pc:sldMk cId="3221812124" sldId="313"/>
        </pc:sldMkLst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3221812124" sldId="313"/>
            <ac:spMk id="3" creationId="{0D205910-6972-E835-A06F-7ADE467DF7CC}"/>
          </ac:spMkLst>
        </pc:spChg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3221812124" sldId="313"/>
            <ac:spMk id="5" creationId="{E323EE9F-4964-6323-E714-2CFB25E0CC79}"/>
          </ac:spMkLst>
        </pc:spChg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3221812124" sldId="313"/>
            <ac:spMk id="238" creationId="{8B35CE14-5DAF-341D-724D-1ED19FE2D789}"/>
          </ac:spMkLst>
        </pc:spChg>
        <pc:spChg chg="mod">
          <ac:chgData name="Horálek Radek" userId="df70c4cd-2cc8-4579-aceb-627db8d0c178" providerId="ADAL" clId="{6DA549F0-6C19-4CAA-AB6F-1382846769E5}" dt="2025-02-03T12:36:04.940" v="370" actId="790"/>
          <ac:spMkLst>
            <pc:docMk/>
            <pc:sldMk cId="3221812124" sldId="313"/>
            <ac:spMk id="242" creationId="{C1A33804-C0CF-8040-4E5A-E4D6448AD3EA}"/>
          </ac:spMkLst>
        </pc:spChg>
        <pc:picChg chg="del">
          <ac:chgData name="Horálek Radek" userId="df70c4cd-2cc8-4579-aceb-627db8d0c178" providerId="ADAL" clId="{6DA549F0-6C19-4CAA-AB6F-1382846769E5}" dt="2025-02-03T12:35:40.369" v="368" actId="478"/>
          <ac:picMkLst>
            <pc:docMk/>
            <pc:sldMk cId="3221812124" sldId="313"/>
            <ac:picMk id="2" creationId="{4539DC5E-B5F3-08AE-56AD-20D11582D412}"/>
          </ac:picMkLst>
        </pc:picChg>
        <pc:picChg chg="del">
          <ac:chgData name="Horálek Radek" userId="df70c4cd-2cc8-4579-aceb-627db8d0c178" providerId="ADAL" clId="{6DA549F0-6C19-4CAA-AB6F-1382846769E5}" dt="2025-02-03T12:35:39.713" v="367" actId="478"/>
          <ac:picMkLst>
            <pc:docMk/>
            <pc:sldMk cId="3221812124" sldId="313"/>
            <ac:picMk id="6" creationId="{251D0B8F-DC94-AC2B-8D45-DEE37653BF08}"/>
          </ac:picMkLst>
        </pc:picChg>
        <pc:picChg chg="del">
          <ac:chgData name="Horálek Radek" userId="df70c4cd-2cc8-4579-aceb-627db8d0c178" providerId="ADAL" clId="{6DA549F0-6C19-4CAA-AB6F-1382846769E5}" dt="2025-02-03T12:35:42.158" v="369" actId="478"/>
          <ac:picMkLst>
            <pc:docMk/>
            <pc:sldMk cId="3221812124" sldId="313"/>
            <ac:picMk id="1026" creationId="{A932213D-669E-8BA9-C268-2CB809A2DF79}"/>
          </ac:picMkLst>
        </pc:picChg>
      </pc:sldChg>
      <pc:sldChg chg="addSp delSp modSp add mod">
        <pc:chgData name="Horálek Radek" userId="df70c4cd-2cc8-4579-aceb-627db8d0c178" providerId="ADAL" clId="{6DA549F0-6C19-4CAA-AB6F-1382846769E5}" dt="2025-02-03T12:39:16.731" v="418" actId="1076"/>
        <pc:sldMkLst>
          <pc:docMk/>
          <pc:sldMk cId="1306857380" sldId="314"/>
        </pc:sldMkLst>
        <pc:spChg chg="mod">
          <ac:chgData name="Horálek Radek" userId="df70c4cd-2cc8-4579-aceb-627db8d0c178" providerId="ADAL" clId="{6DA549F0-6C19-4CAA-AB6F-1382846769E5}" dt="2025-02-03T12:37:16.532" v="408" actId="20577"/>
          <ac:spMkLst>
            <pc:docMk/>
            <pc:sldMk cId="1306857380" sldId="314"/>
            <ac:spMk id="228" creationId="{DE62CB64-5687-59BD-2BE3-0CC059DE8405}"/>
          </ac:spMkLst>
        </pc:spChg>
        <pc:spChg chg="mod">
          <ac:chgData name="Horálek Radek" userId="df70c4cd-2cc8-4579-aceb-627db8d0c178" providerId="ADAL" clId="{6DA549F0-6C19-4CAA-AB6F-1382846769E5}" dt="2025-02-03T12:39:02.066" v="416" actId="14100"/>
          <ac:spMkLst>
            <pc:docMk/>
            <pc:sldMk cId="1306857380" sldId="314"/>
            <ac:spMk id="232" creationId="{5270CA52-3A81-393D-1D0D-4253ED55758E}"/>
          </ac:spMkLst>
        </pc:spChg>
        <pc:picChg chg="add mod">
          <ac:chgData name="Horálek Radek" userId="df70c4cd-2cc8-4579-aceb-627db8d0c178" providerId="ADAL" clId="{6DA549F0-6C19-4CAA-AB6F-1382846769E5}" dt="2025-02-03T12:39:16.731" v="418" actId="1076"/>
          <ac:picMkLst>
            <pc:docMk/>
            <pc:sldMk cId="1306857380" sldId="314"/>
            <ac:picMk id="3" creationId="{1E6B1E55-EFC1-ADCC-04BC-6EF25C0D0067}"/>
          </ac:picMkLst>
        </pc:picChg>
        <pc:picChg chg="del">
          <ac:chgData name="Horálek Radek" userId="df70c4cd-2cc8-4579-aceb-627db8d0c178" providerId="ADAL" clId="{6DA549F0-6C19-4CAA-AB6F-1382846769E5}" dt="2025-02-03T12:37:20.979" v="409" actId="478"/>
          <ac:picMkLst>
            <pc:docMk/>
            <pc:sldMk cId="1306857380" sldId="314"/>
            <ac:picMk id="231" creationId="{EF9410A9-C727-E141-845F-6CECFDFA1CDF}"/>
          </ac:picMkLst>
        </pc:picChg>
      </pc:sldChg>
      <pc:sldChg chg="add del ord">
        <pc:chgData name="Horálek Radek" userId="df70c4cd-2cc8-4579-aceb-627db8d0c178" providerId="ADAL" clId="{6DA549F0-6C19-4CAA-AB6F-1382846769E5}" dt="2025-02-03T13:53:16.756" v="816" actId="2696"/>
        <pc:sldMkLst>
          <pc:docMk/>
          <pc:sldMk cId="1704722767" sldId="315"/>
        </pc:sldMkLst>
      </pc:sldChg>
      <pc:sldChg chg="add del">
        <pc:chgData name="Horálek Radek" userId="df70c4cd-2cc8-4579-aceb-627db8d0c178" providerId="ADAL" clId="{6DA549F0-6C19-4CAA-AB6F-1382846769E5}" dt="2025-02-03T13:31:39.177" v="421"/>
        <pc:sldMkLst>
          <pc:docMk/>
          <pc:sldMk cId="1262979346" sldId="316"/>
        </pc:sldMkLst>
      </pc:sldChg>
      <pc:sldChg chg="addSp delSp modSp add mod">
        <pc:chgData name="Horálek Radek" userId="df70c4cd-2cc8-4579-aceb-627db8d0c178" providerId="ADAL" clId="{6DA549F0-6C19-4CAA-AB6F-1382846769E5}" dt="2025-02-03T13:37:25.624" v="503" actId="20577"/>
        <pc:sldMkLst>
          <pc:docMk/>
          <pc:sldMk cId="2120278913" sldId="316"/>
        </pc:sldMkLst>
        <pc:spChg chg="mod">
          <ac:chgData name="Horálek Radek" userId="df70c4cd-2cc8-4579-aceb-627db8d0c178" providerId="ADAL" clId="{6DA549F0-6C19-4CAA-AB6F-1382846769E5}" dt="2025-02-03T13:35:23.357" v="470" actId="6549"/>
          <ac:spMkLst>
            <pc:docMk/>
            <pc:sldMk cId="2120278913" sldId="316"/>
            <ac:spMk id="6" creationId="{B6A31E34-5174-9EC5-2276-F8F4103499F6}"/>
          </ac:spMkLst>
        </pc:spChg>
        <pc:spChg chg="mod">
          <ac:chgData name="Horálek Radek" userId="df70c4cd-2cc8-4579-aceb-627db8d0c178" providerId="ADAL" clId="{6DA549F0-6C19-4CAA-AB6F-1382846769E5}" dt="2025-02-03T13:37:25.624" v="503" actId="20577"/>
          <ac:spMkLst>
            <pc:docMk/>
            <pc:sldMk cId="2120278913" sldId="316"/>
            <ac:spMk id="228" creationId="{178AA68A-C8B5-3D02-CF94-66A8761B1270}"/>
          </ac:spMkLst>
        </pc:spChg>
        <pc:picChg chg="add mod">
          <ac:chgData name="Horálek Radek" userId="df70c4cd-2cc8-4579-aceb-627db8d0c178" providerId="ADAL" clId="{6DA549F0-6C19-4CAA-AB6F-1382846769E5}" dt="2025-02-03T13:35:42.009" v="476" actId="1076"/>
          <ac:picMkLst>
            <pc:docMk/>
            <pc:sldMk cId="2120278913" sldId="316"/>
            <ac:picMk id="5" creationId="{14C89E41-DAC2-52AE-8590-FD1E81267469}"/>
          </ac:picMkLst>
        </pc:picChg>
        <pc:picChg chg="del">
          <ac:chgData name="Horálek Radek" userId="df70c4cd-2cc8-4579-aceb-627db8d0c178" providerId="ADAL" clId="{6DA549F0-6C19-4CAA-AB6F-1382846769E5}" dt="2025-02-03T13:35:26.421" v="472" actId="478"/>
          <ac:picMkLst>
            <pc:docMk/>
            <pc:sldMk cId="2120278913" sldId="316"/>
            <ac:picMk id="9" creationId="{151B3DD8-7C08-9E0E-DBBD-99DB3D95E7AC}"/>
          </ac:picMkLst>
        </pc:picChg>
        <pc:picChg chg="del">
          <ac:chgData name="Horálek Radek" userId="df70c4cd-2cc8-4579-aceb-627db8d0c178" providerId="ADAL" clId="{6DA549F0-6C19-4CAA-AB6F-1382846769E5}" dt="2025-02-03T13:35:25.429" v="471" actId="478"/>
          <ac:picMkLst>
            <pc:docMk/>
            <pc:sldMk cId="2120278913" sldId="316"/>
            <ac:picMk id="10" creationId="{35601A9C-D2A8-6A13-75AF-13DD95626846}"/>
          </ac:picMkLst>
        </pc:picChg>
      </pc:sldChg>
      <pc:sldChg chg="addSp delSp modSp add mod">
        <pc:chgData name="Horálek Radek" userId="df70c4cd-2cc8-4579-aceb-627db8d0c178" providerId="ADAL" clId="{6DA549F0-6C19-4CAA-AB6F-1382846769E5}" dt="2025-02-03T13:37:55.102" v="506"/>
        <pc:sldMkLst>
          <pc:docMk/>
          <pc:sldMk cId="2200038810" sldId="317"/>
        </pc:sldMkLst>
        <pc:spChg chg="mod">
          <ac:chgData name="Horálek Radek" userId="df70c4cd-2cc8-4579-aceb-627db8d0c178" providerId="ADAL" clId="{6DA549F0-6C19-4CAA-AB6F-1382846769E5}" dt="2025-02-03T13:36:54.296" v="495" actId="20577"/>
          <ac:spMkLst>
            <pc:docMk/>
            <pc:sldMk cId="2200038810" sldId="317"/>
            <ac:spMk id="6" creationId="{62DBD8A1-34FA-CFEB-3AA7-73C0707BED8F}"/>
          </ac:spMkLst>
        </pc:spChg>
        <pc:spChg chg="mod">
          <ac:chgData name="Horálek Radek" userId="df70c4cd-2cc8-4579-aceb-627db8d0c178" providerId="ADAL" clId="{6DA549F0-6C19-4CAA-AB6F-1382846769E5}" dt="2025-02-03T13:37:20.983" v="501" actId="20577"/>
          <ac:spMkLst>
            <pc:docMk/>
            <pc:sldMk cId="2200038810" sldId="317"/>
            <ac:spMk id="228" creationId="{9A61E7C6-FA27-00B3-BF7F-A27900375407}"/>
          </ac:spMkLst>
        </pc:spChg>
        <pc:picChg chg="del">
          <ac:chgData name="Horálek Radek" userId="df70c4cd-2cc8-4579-aceb-627db8d0c178" providerId="ADAL" clId="{6DA549F0-6C19-4CAA-AB6F-1382846769E5}" dt="2025-02-03T13:36:45.941" v="487" actId="478"/>
          <ac:picMkLst>
            <pc:docMk/>
            <pc:sldMk cId="2200038810" sldId="317"/>
            <ac:picMk id="5" creationId="{F15B4031-C8A8-DD5B-4873-7500BC4906F5}"/>
          </ac:picMkLst>
        </pc:picChg>
        <pc:picChg chg="add mod">
          <ac:chgData name="Horálek Radek" userId="df70c4cd-2cc8-4579-aceb-627db8d0c178" providerId="ADAL" clId="{6DA549F0-6C19-4CAA-AB6F-1382846769E5}" dt="2025-02-03T13:37:07.060" v="497" actId="1076"/>
          <ac:picMkLst>
            <pc:docMk/>
            <pc:sldMk cId="2200038810" sldId="317"/>
            <ac:picMk id="9" creationId="{71D067C3-1BFB-EE41-E4AE-76A7BD372867}"/>
          </ac:picMkLst>
        </pc:picChg>
        <pc:picChg chg="add mod">
          <ac:chgData name="Horálek Radek" userId="df70c4cd-2cc8-4579-aceb-627db8d0c178" providerId="ADAL" clId="{6DA549F0-6C19-4CAA-AB6F-1382846769E5}" dt="2025-02-03T13:37:14.012" v="499" actId="1076"/>
          <ac:picMkLst>
            <pc:docMk/>
            <pc:sldMk cId="2200038810" sldId="317"/>
            <ac:picMk id="10" creationId="{10D9344A-D1FA-3288-644C-9D669C7F944F}"/>
          </ac:picMkLst>
        </pc:picChg>
        <pc:picChg chg="add mod">
          <ac:chgData name="Horálek Radek" userId="df70c4cd-2cc8-4579-aceb-627db8d0c178" providerId="ADAL" clId="{6DA549F0-6C19-4CAA-AB6F-1382846769E5}" dt="2025-02-03T13:37:55.102" v="506"/>
          <ac:picMkLst>
            <pc:docMk/>
            <pc:sldMk cId="2200038810" sldId="317"/>
            <ac:picMk id="11" creationId="{0666C9BC-0E43-6D69-33E2-20066F85E541}"/>
          </ac:picMkLst>
        </pc:picChg>
      </pc:sldChg>
      <pc:sldChg chg="addSp delSp modSp add mod">
        <pc:chgData name="Horálek Radek" userId="df70c4cd-2cc8-4579-aceb-627db8d0c178" providerId="ADAL" clId="{6DA549F0-6C19-4CAA-AB6F-1382846769E5}" dt="2025-02-03T13:40:08.994" v="573" actId="167"/>
        <pc:sldMkLst>
          <pc:docMk/>
          <pc:sldMk cId="2616629389" sldId="318"/>
        </pc:sldMkLst>
        <pc:spChg chg="mod">
          <ac:chgData name="Horálek Radek" userId="df70c4cd-2cc8-4579-aceb-627db8d0c178" providerId="ADAL" clId="{6DA549F0-6C19-4CAA-AB6F-1382846769E5}" dt="2025-02-03T13:38:41.723" v="565" actId="6549"/>
          <ac:spMkLst>
            <pc:docMk/>
            <pc:sldMk cId="2616629389" sldId="318"/>
            <ac:spMk id="6" creationId="{39E8444D-7B92-2D1C-5DDC-B2C32DDCDA06}"/>
          </ac:spMkLst>
        </pc:spChg>
        <pc:spChg chg="mod">
          <ac:chgData name="Horálek Radek" userId="df70c4cd-2cc8-4579-aceb-627db8d0c178" providerId="ADAL" clId="{6DA549F0-6C19-4CAA-AB6F-1382846769E5}" dt="2025-02-03T13:38:20.040" v="513" actId="20577"/>
          <ac:spMkLst>
            <pc:docMk/>
            <pc:sldMk cId="2616629389" sldId="318"/>
            <ac:spMk id="228" creationId="{CD2F466E-F4D2-AC20-3F14-8750BCD421E3}"/>
          </ac:spMkLst>
        </pc:spChg>
        <pc:picChg chg="del">
          <ac:chgData name="Horálek Radek" userId="df70c4cd-2cc8-4579-aceb-627db8d0c178" providerId="ADAL" clId="{6DA549F0-6C19-4CAA-AB6F-1382846769E5}" dt="2025-02-03T13:38:46.103" v="567" actId="478"/>
          <ac:picMkLst>
            <pc:docMk/>
            <pc:sldMk cId="2616629389" sldId="318"/>
            <ac:picMk id="9" creationId="{4C7810EE-02ED-40F6-564E-230F6EE3C667}"/>
          </ac:picMkLst>
        </pc:picChg>
        <pc:picChg chg="del">
          <ac:chgData name="Horálek Radek" userId="df70c4cd-2cc8-4579-aceb-627db8d0c178" providerId="ADAL" clId="{6DA549F0-6C19-4CAA-AB6F-1382846769E5}" dt="2025-02-03T13:38:44.744" v="566" actId="478"/>
          <ac:picMkLst>
            <pc:docMk/>
            <pc:sldMk cId="2616629389" sldId="318"/>
            <ac:picMk id="10" creationId="{94EF2799-7B5F-72CB-A623-D29EE1DB6187}"/>
          </ac:picMkLst>
        </pc:picChg>
        <pc:picChg chg="add mod ord">
          <ac:chgData name="Horálek Radek" userId="df70c4cd-2cc8-4579-aceb-627db8d0c178" providerId="ADAL" clId="{6DA549F0-6C19-4CAA-AB6F-1382846769E5}" dt="2025-02-03T13:40:08.994" v="573" actId="167"/>
          <ac:picMkLst>
            <pc:docMk/>
            <pc:sldMk cId="2616629389" sldId="318"/>
            <ac:picMk id="11" creationId="{DF50855C-BDFA-ED17-5C26-31191DA039A8}"/>
          </ac:picMkLst>
        </pc:picChg>
      </pc:sldChg>
      <pc:sldChg chg="addSp delSp modSp add mod">
        <pc:chgData name="Horálek Radek" userId="df70c4cd-2cc8-4579-aceb-627db8d0c178" providerId="ADAL" clId="{6DA549F0-6C19-4CAA-AB6F-1382846769E5}" dt="2025-02-03T13:41:52.523" v="587" actId="20577"/>
        <pc:sldMkLst>
          <pc:docMk/>
          <pc:sldMk cId="3035713984" sldId="319"/>
        </pc:sldMkLst>
        <pc:spChg chg="mod">
          <ac:chgData name="Horálek Radek" userId="df70c4cd-2cc8-4579-aceb-627db8d0c178" providerId="ADAL" clId="{6DA549F0-6C19-4CAA-AB6F-1382846769E5}" dt="2025-02-03T13:40:58.737" v="578" actId="6549"/>
          <ac:spMkLst>
            <pc:docMk/>
            <pc:sldMk cId="3035713984" sldId="319"/>
            <ac:spMk id="6" creationId="{BB3D0926-3ED3-B408-CEB9-E9242A3070AE}"/>
          </ac:spMkLst>
        </pc:spChg>
        <pc:spChg chg="mod">
          <ac:chgData name="Horálek Radek" userId="df70c4cd-2cc8-4579-aceb-627db8d0c178" providerId="ADAL" clId="{6DA549F0-6C19-4CAA-AB6F-1382846769E5}" dt="2025-02-03T13:41:52.523" v="587" actId="20577"/>
          <ac:spMkLst>
            <pc:docMk/>
            <pc:sldMk cId="3035713984" sldId="319"/>
            <ac:spMk id="228" creationId="{6FA0D44A-15E4-E7CA-A20A-AA663245916F}"/>
          </ac:spMkLst>
        </pc:spChg>
        <pc:picChg chg="add mod">
          <ac:chgData name="Horálek Radek" userId="df70c4cd-2cc8-4579-aceb-627db8d0c178" providerId="ADAL" clId="{6DA549F0-6C19-4CAA-AB6F-1382846769E5}" dt="2025-02-03T13:41:37.766" v="584" actId="1076"/>
          <ac:picMkLst>
            <pc:docMk/>
            <pc:sldMk cId="3035713984" sldId="319"/>
            <ac:picMk id="5" creationId="{4C1E5019-9E06-E27B-2D95-DD2935AB777E}"/>
          </ac:picMkLst>
        </pc:picChg>
        <pc:picChg chg="add mod">
          <ac:chgData name="Horálek Radek" userId="df70c4cd-2cc8-4579-aceb-627db8d0c178" providerId="ADAL" clId="{6DA549F0-6C19-4CAA-AB6F-1382846769E5}" dt="2025-02-03T13:41:34.239" v="583" actId="1076"/>
          <ac:picMkLst>
            <pc:docMk/>
            <pc:sldMk cId="3035713984" sldId="319"/>
            <ac:picMk id="9" creationId="{56044AB5-2552-6159-0735-9854608A0F5A}"/>
          </ac:picMkLst>
        </pc:picChg>
        <pc:picChg chg="del">
          <ac:chgData name="Horálek Radek" userId="df70c4cd-2cc8-4579-aceb-627db8d0c178" providerId="ADAL" clId="{6DA549F0-6C19-4CAA-AB6F-1382846769E5}" dt="2025-02-03T13:41:00.793" v="579" actId="478"/>
          <ac:picMkLst>
            <pc:docMk/>
            <pc:sldMk cId="3035713984" sldId="319"/>
            <ac:picMk id="11" creationId="{D394885C-4EEC-FF10-7A36-EA488CDCCC48}"/>
          </ac:picMkLst>
        </pc:picChg>
      </pc:sldChg>
      <pc:sldChg chg="addSp delSp modSp add mod">
        <pc:chgData name="Horálek Radek" userId="df70c4cd-2cc8-4579-aceb-627db8d0c178" providerId="ADAL" clId="{6DA549F0-6C19-4CAA-AB6F-1382846769E5}" dt="2025-02-03T13:44:05.500" v="665" actId="20577"/>
        <pc:sldMkLst>
          <pc:docMk/>
          <pc:sldMk cId="1756151788" sldId="320"/>
        </pc:sldMkLst>
        <pc:spChg chg="mod">
          <ac:chgData name="Horálek Radek" userId="df70c4cd-2cc8-4579-aceb-627db8d0c178" providerId="ADAL" clId="{6DA549F0-6C19-4CAA-AB6F-1382846769E5}" dt="2025-02-03T13:44:05.500" v="665" actId="20577"/>
          <ac:spMkLst>
            <pc:docMk/>
            <pc:sldMk cId="1756151788" sldId="320"/>
            <ac:spMk id="6" creationId="{2B2B331C-ED73-E29D-CECF-B984677A364C}"/>
          </ac:spMkLst>
        </pc:spChg>
        <pc:spChg chg="mod">
          <ac:chgData name="Horálek Radek" userId="df70c4cd-2cc8-4579-aceb-627db8d0c178" providerId="ADAL" clId="{6DA549F0-6C19-4CAA-AB6F-1382846769E5}" dt="2025-02-03T13:43:22.061" v="615" actId="20577"/>
          <ac:spMkLst>
            <pc:docMk/>
            <pc:sldMk cId="1756151788" sldId="320"/>
            <ac:spMk id="228" creationId="{51A9215D-A584-8390-E224-1F18412B6DEE}"/>
          </ac:spMkLst>
        </pc:spChg>
        <pc:picChg chg="add mod">
          <ac:chgData name="Horálek Radek" userId="df70c4cd-2cc8-4579-aceb-627db8d0c178" providerId="ADAL" clId="{6DA549F0-6C19-4CAA-AB6F-1382846769E5}" dt="2025-02-03T13:44:00.736" v="664" actId="1076"/>
          <ac:picMkLst>
            <pc:docMk/>
            <pc:sldMk cId="1756151788" sldId="320"/>
            <ac:picMk id="9" creationId="{1B893BB0-84E7-B9DC-ADE7-E7CAAB59ACF6}"/>
          </ac:picMkLst>
        </pc:picChg>
        <pc:picChg chg="del">
          <ac:chgData name="Horálek Radek" userId="df70c4cd-2cc8-4579-aceb-627db8d0c178" providerId="ADAL" clId="{6DA549F0-6C19-4CAA-AB6F-1382846769E5}" dt="2025-02-03T13:43:49.916" v="662" actId="478"/>
          <ac:picMkLst>
            <pc:docMk/>
            <pc:sldMk cId="1756151788" sldId="320"/>
            <ac:picMk id="11" creationId="{9395521F-2DCB-2979-EBB3-27A081C9E6BA}"/>
          </ac:picMkLst>
        </pc:picChg>
      </pc:sldChg>
      <pc:sldChg chg="addSp delSp modSp add mod">
        <pc:chgData name="Horálek Radek" userId="df70c4cd-2cc8-4579-aceb-627db8d0c178" providerId="ADAL" clId="{6DA549F0-6C19-4CAA-AB6F-1382846769E5}" dt="2025-02-03T13:48:02.102" v="687"/>
        <pc:sldMkLst>
          <pc:docMk/>
          <pc:sldMk cId="4202810769" sldId="321"/>
        </pc:sldMkLst>
        <pc:spChg chg="del">
          <ac:chgData name="Horálek Radek" userId="df70c4cd-2cc8-4579-aceb-627db8d0c178" providerId="ADAL" clId="{6DA549F0-6C19-4CAA-AB6F-1382846769E5}" dt="2025-02-03T13:45:49.086" v="680" actId="478"/>
          <ac:spMkLst>
            <pc:docMk/>
            <pc:sldMk cId="4202810769" sldId="321"/>
            <ac:spMk id="6" creationId="{4C3D4039-06EC-48D3-B92D-35834F90195A}"/>
          </ac:spMkLst>
        </pc:spChg>
        <pc:spChg chg="add del mod">
          <ac:chgData name="Horálek Radek" userId="df70c4cd-2cc8-4579-aceb-627db8d0c178" providerId="ADAL" clId="{6DA549F0-6C19-4CAA-AB6F-1382846769E5}" dt="2025-02-03T13:46:45.902" v="686" actId="478"/>
          <ac:spMkLst>
            <pc:docMk/>
            <pc:sldMk cId="4202810769" sldId="321"/>
            <ac:spMk id="11" creationId="{3EC8A54F-72D6-E83C-09F3-CADF44A6A389}"/>
          </ac:spMkLst>
        </pc:spChg>
        <pc:spChg chg="add mod">
          <ac:chgData name="Horálek Radek" userId="df70c4cd-2cc8-4579-aceb-627db8d0c178" providerId="ADAL" clId="{6DA549F0-6C19-4CAA-AB6F-1382846769E5}" dt="2025-02-03T13:48:02.102" v="687"/>
          <ac:spMkLst>
            <pc:docMk/>
            <pc:sldMk cId="4202810769" sldId="321"/>
            <ac:spMk id="12" creationId="{18DA4108-882B-D0B2-8690-9A679BD81CAB}"/>
          </ac:spMkLst>
        </pc:spChg>
        <pc:spChg chg="mod">
          <ac:chgData name="Horálek Radek" userId="df70c4cd-2cc8-4579-aceb-627db8d0c178" providerId="ADAL" clId="{6DA549F0-6C19-4CAA-AB6F-1382846769E5}" dt="2025-02-03T13:45:42.942" v="678" actId="20577"/>
          <ac:spMkLst>
            <pc:docMk/>
            <pc:sldMk cId="4202810769" sldId="321"/>
            <ac:spMk id="228" creationId="{C17497DE-59BC-DB43-4AF7-0C28B9DA5050}"/>
          </ac:spMkLst>
        </pc:spChg>
        <pc:picChg chg="del">
          <ac:chgData name="Horálek Radek" userId="df70c4cd-2cc8-4579-aceb-627db8d0c178" providerId="ADAL" clId="{6DA549F0-6C19-4CAA-AB6F-1382846769E5}" dt="2025-02-03T13:45:46.477" v="679" actId="478"/>
          <ac:picMkLst>
            <pc:docMk/>
            <pc:sldMk cId="4202810769" sldId="321"/>
            <ac:picMk id="9" creationId="{A511C63D-C571-A2FE-AF7A-32012F97EAEA}"/>
          </ac:picMkLst>
        </pc:picChg>
        <pc:picChg chg="add mod">
          <ac:chgData name="Horálek Radek" userId="df70c4cd-2cc8-4579-aceb-627db8d0c178" providerId="ADAL" clId="{6DA549F0-6C19-4CAA-AB6F-1382846769E5}" dt="2025-02-03T13:46:01.066" v="683" actId="1076"/>
          <ac:picMkLst>
            <pc:docMk/>
            <pc:sldMk cId="4202810769" sldId="321"/>
            <ac:picMk id="10" creationId="{B76BCC23-485D-30A6-DF26-DA4DEA5892DA}"/>
          </ac:picMkLst>
        </pc:picChg>
      </pc:sldChg>
      <pc:sldChg chg="addSp delSp modSp add mod">
        <pc:chgData name="Horálek Radek" userId="df70c4cd-2cc8-4579-aceb-627db8d0c178" providerId="ADAL" clId="{6DA549F0-6C19-4CAA-AB6F-1382846769E5}" dt="2025-02-03T13:48:30.012" v="703" actId="1076"/>
        <pc:sldMkLst>
          <pc:docMk/>
          <pc:sldMk cId="3925287962" sldId="322"/>
        </pc:sldMkLst>
        <pc:spChg chg="mod">
          <ac:chgData name="Horálek Radek" userId="df70c4cd-2cc8-4579-aceb-627db8d0c178" providerId="ADAL" clId="{6DA549F0-6C19-4CAA-AB6F-1382846769E5}" dt="2025-02-03T13:48:14.895" v="699" actId="20577"/>
          <ac:spMkLst>
            <pc:docMk/>
            <pc:sldMk cId="3925287962" sldId="322"/>
            <ac:spMk id="228" creationId="{86CE96B1-3083-3AA8-3F24-F07916CE99D0}"/>
          </ac:spMkLst>
        </pc:spChg>
        <pc:picChg chg="add mod">
          <ac:chgData name="Horálek Radek" userId="df70c4cd-2cc8-4579-aceb-627db8d0c178" providerId="ADAL" clId="{6DA549F0-6C19-4CAA-AB6F-1382846769E5}" dt="2025-02-03T13:48:30.012" v="703" actId="1076"/>
          <ac:picMkLst>
            <pc:docMk/>
            <pc:sldMk cId="3925287962" sldId="322"/>
            <ac:picMk id="6" creationId="{867272BD-7844-590E-5E4F-A9BD37A605CF}"/>
          </ac:picMkLst>
        </pc:picChg>
        <pc:picChg chg="del">
          <ac:chgData name="Horálek Radek" userId="df70c4cd-2cc8-4579-aceb-627db8d0c178" providerId="ADAL" clId="{6DA549F0-6C19-4CAA-AB6F-1382846769E5}" dt="2025-02-03T13:48:16.463" v="700" actId="478"/>
          <ac:picMkLst>
            <pc:docMk/>
            <pc:sldMk cId="3925287962" sldId="322"/>
            <ac:picMk id="10" creationId="{977B226F-C325-5D11-DB84-C25409AFBF75}"/>
          </ac:picMkLst>
        </pc:picChg>
      </pc:sldChg>
      <pc:sldChg chg="addSp delSp modSp add mod">
        <pc:chgData name="Horálek Radek" userId="df70c4cd-2cc8-4579-aceb-627db8d0c178" providerId="ADAL" clId="{6DA549F0-6C19-4CAA-AB6F-1382846769E5}" dt="2025-02-03T13:52:56.239" v="815" actId="14100"/>
        <pc:sldMkLst>
          <pc:docMk/>
          <pc:sldMk cId="3493004498" sldId="323"/>
        </pc:sldMkLst>
        <pc:spChg chg="add mod">
          <ac:chgData name="Horálek Radek" userId="df70c4cd-2cc8-4579-aceb-627db8d0c178" providerId="ADAL" clId="{6DA549F0-6C19-4CAA-AB6F-1382846769E5}" dt="2025-02-03T13:50:41.862" v="811" actId="20577"/>
          <ac:spMkLst>
            <pc:docMk/>
            <pc:sldMk cId="3493004498" sldId="323"/>
            <ac:spMk id="5" creationId="{2B70039C-51DA-DC7C-B8FD-02FE47E7EFAD}"/>
          </ac:spMkLst>
        </pc:spChg>
        <pc:spChg chg="mod">
          <ac:chgData name="Horálek Radek" userId="df70c4cd-2cc8-4579-aceb-627db8d0c178" providerId="ADAL" clId="{6DA549F0-6C19-4CAA-AB6F-1382846769E5}" dt="2025-02-03T13:50:01.569" v="714" actId="6549"/>
          <ac:spMkLst>
            <pc:docMk/>
            <pc:sldMk cId="3493004498" sldId="323"/>
            <ac:spMk id="228" creationId="{C6E3B134-66E5-02AF-2F15-513A5220B974}"/>
          </ac:spMkLst>
        </pc:spChg>
        <pc:picChg chg="del">
          <ac:chgData name="Horálek Radek" userId="df70c4cd-2cc8-4579-aceb-627db8d0c178" providerId="ADAL" clId="{6DA549F0-6C19-4CAA-AB6F-1382846769E5}" dt="2025-02-03T13:50:13.905" v="715" actId="478"/>
          <ac:picMkLst>
            <pc:docMk/>
            <pc:sldMk cId="3493004498" sldId="323"/>
            <ac:picMk id="6" creationId="{B267A3D4-C235-CB6F-CC42-FF47C5A81069}"/>
          </ac:picMkLst>
        </pc:picChg>
        <pc:picChg chg="add mod">
          <ac:chgData name="Horálek Radek" userId="df70c4cd-2cc8-4579-aceb-627db8d0c178" providerId="ADAL" clId="{6DA549F0-6C19-4CAA-AB6F-1382846769E5}" dt="2025-02-03T13:52:56.239" v="815" actId="14100"/>
          <ac:picMkLst>
            <pc:docMk/>
            <pc:sldMk cId="3493004498" sldId="323"/>
            <ac:picMk id="10" creationId="{FBABB64B-7000-8362-000D-775687A2FE61}"/>
          </ac:picMkLst>
        </pc:picChg>
      </pc:sldChg>
      <pc:sldChg chg="add del">
        <pc:chgData name="Horálek Radek" userId="df70c4cd-2cc8-4579-aceb-627db8d0c178" providerId="ADAL" clId="{6DA549F0-6C19-4CAA-AB6F-1382846769E5}" dt="2025-02-03T13:36:12.650" v="478" actId="47"/>
        <pc:sldMkLst>
          <pc:docMk/>
          <pc:sldMk cId="3790740100" sldId="392"/>
        </pc:sldMkLst>
      </pc:sldChg>
      <pc:sldMasterChg chg="delSldLayout">
        <pc:chgData name="Horálek Radek" userId="df70c4cd-2cc8-4579-aceb-627db8d0c178" providerId="ADAL" clId="{6DA549F0-6C19-4CAA-AB6F-1382846769E5}" dt="2025-02-03T12:17:20.757" v="109" actId="47"/>
        <pc:sldMasterMkLst>
          <pc:docMk/>
          <pc:sldMasterMk cId="0" sldId="2147483661"/>
        </pc:sldMasterMkLst>
        <pc:sldLayoutChg chg="del">
          <pc:chgData name="Horálek Radek" userId="df70c4cd-2cc8-4579-aceb-627db8d0c178" providerId="ADAL" clId="{6DA549F0-6C19-4CAA-AB6F-1382846769E5}" dt="2025-02-03T12:17:20.757" v="109" actId="47"/>
          <pc:sldLayoutMkLst>
            <pc:docMk/>
            <pc:sldMasterMk cId="0" sldId="2147483661"/>
            <pc:sldLayoutMk cId="1114000400" sldId="2147483713"/>
          </pc:sldLayoutMkLst>
        </pc:sldLayoutChg>
      </pc:sldMasterChg>
      <pc:sldMasterChg chg="delSldLayout">
        <pc:chgData name="Horálek Radek" userId="df70c4cd-2cc8-4579-aceb-627db8d0c178" providerId="ADAL" clId="{6DA549F0-6C19-4CAA-AB6F-1382846769E5}" dt="2025-02-03T13:36:12.650" v="478" actId="47"/>
        <pc:sldMasterMkLst>
          <pc:docMk/>
          <pc:sldMasterMk cId="0" sldId="2147483674"/>
        </pc:sldMasterMkLst>
        <pc:sldLayoutChg chg="del">
          <pc:chgData name="Horálek Radek" userId="df70c4cd-2cc8-4579-aceb-627db8d0c178" providerId="ADAL" clId="{6DA549F0-6C19-4CAA-AB6F-1382846769E5}" dt="2025-02-03T13:36:12.650" v="478" actId="47"/>
          <pc:sldLayoutMkLst>
            <pc:docMk/>
            <pc:sldMasterMk cId="0" sldId="2147483674"/>
            <pc:sldLayoutMk cId="3258289883" sldId="2147483713"/>
          </pc:sldLayoutMkLst>
        </pc:sldLayoutChg>
      </pc:sldMasterChg>
      <pc:sldMasterChg chg="del delSldLayout">
        <pc:chgData name="Horálek Radek" userId="df70c4cd-2cc8-4579-aceb-627db8d0c178" providerId="ADAL" clId="{6DA549F0-6C19-4CAA-AB6F-1382846769E5}" dt="2025-02-03T13:53:16.756" v="816" actId="2696"/>
        <pc:sldMasterMkLst>
          <pc:docMk/>
          <pc:sldMasterMk cId="0" sldId="2147483687"/>
        </pc:sldMasterMkLst>
        <pc:sldLayoutChg chg="del">
          <pc:chgData name="Horálek Radek" userId="df70c4cd-2cc8-4579-aceb-627db8d0c178" providerId="ADAL" clId="{6DA549F0-6C19-4CAA-AB6F-1382846769E5}" dt="2025-02-03T13:53:16.756" v="816" actId="2696"/>
          <pc:sldLayoutMkLst>
            <pc:docMk/>
            <pc:sldMasterMk cId="0" sldId="2147483687"/>
            <pc:sldLayoutMk cId="0" sldId="2147483688"/>
          </pc:sldLayoutMkLst>
        </pc:sldLayoutChg>
        <pc:sldLayoutChg chg="del">
          <pc:chgData name="Horálek Radek" userId="df70c4cd-2cc8-4579-aceb-627db8d0c178" providerId="ADAL" clId="{6DA549F0-6C19-4CAA-AB6F-1382846769E5}" dt="2025-02-03T13:53:16.756" v="816" actId="2696"/>
          <pc:sldLayoutMkLst>
            <pc:docMk/>
            <pc:sldMasterMk cId="0" sldId="2147483687"/>
            <pc:sldLayoutMk cId="0" sldId="2147483689"/>
          </pc:sldLayoutMkLst>
        </pc:sldLayoutChg>
        <pc:sldLayoutChg chg="del">
          <pc:chgData name="Horálek Radek" userId="df70c4cd-2cc8-4579-aceb-627db8d0c178" providerId="ADAL" clId="{6DA549F0-6C19-4CAA-AB6F-1382846769E5}" dt="2025-02-03T13:53:16.756" v="816" actId="2696"/>
          <pc:sldLayoutMkLst>
            <pc:docMk/>
            <pc:sldMasterMk cId="0" sldId="2147483687"/>
            <pc:sldLayoutMk cId="0" sldId="2147483690"/>
          </pc:sldLayoutMkLst>
        </pc:sldLayoutChg>
        <pc:sldLayoutChg chg="del">
          <pc:chgData name="Horálek Radek" userId="df70c4cd-2cc8-4579-aceb-627db8d0c178" providerId="ADAL" clId="{6DA549F0-6C19-4CAA-AB6F-1382846769E5}" dt="2025-02-03T13:53:16.756" v="816" actId="2696"/>
          <pc:sldLayoutMkLst>
            <pc:docMk/>
            <pc:sldMasterMk cId="0" sldId="2147483687"/>
            <pc:sldLayoutMk cId="0" sldId="2147483691"/>
          </pc:sldLayoutMkLst>
        </pc:sldLayoutChg>
        <pc:sldLayoutChg chg="del">
          <pc:chgData name="Horálek Radek" userId="df70c4cd-2cc8-4579-aceb-627db8d0c178" providerId="ADAL" clId="{6DA549F0-6C19-4CAA-AB6F-1382846769E5}" dt="2025-02-03T13:53:16.756" v="816" actId="2696"/>
          <pc:sldLayoutMkLst>
            <pc:docMk/>
            <pc:sldMasterMk cId="0" sldId="2147483687"/>
            <pc:sldLayoutMk cId="0" sldId="2147483692"/>
          </pc:sldLayoutMkLst>
        </pc:sldLayoutChg>
        <pc:sldLayoutChg chg="del">
          <pc:chgData name="Horálek Radek" userId="df70c4cd-2cc8-4579-aceb-627db8d0c178" providerId="ADAL" clId="{6DA549F0-6C19-4CAA-AB6F-1382846769E5}" dt="2025-02-03T13:53:16.756" v="816" actId="2696"/>
          <pc:sldLayoutMkLst>
            <pc:docMk/>
            <pc:sldMasterMk cId="0" sldId="2147483687"/>
            <pc:sldLayoutMk cId="0" sldId="2147483693"/>
          </pc:sldLayoutMkLst>
        </pc:sldLayoutChg>
        <pc:sldLayoutChg chg="del">
          <pc:chgData name="Horálek Radek" userId="df70c4cd-2cc8-4579-aceb-627db8d0c178" providerId="ADAL" clId="{6DA549F0-6C19-4CAA-AB6F-1382846769E5}" dt="2025-02-03T13:53:16.756" v="816" actId="2696"/>
          <pc:sldLayoutMkLst>
            <pc:docMk/>
            <pc:sldMasterMk cId="0" sldId="2147483687"/>
            <pc:sldLayoutMk cId="0" sldId="2147483694"/>
          </pc:sldLayoutMkLst>
        </pc:sldLayoutChg>
        <pc:sldLayoutChg chg="del">
          <pc:chgData name="Horálek Radek" userId="df70c4cd-2cc8-4579-aceb-627db8d0c178" providerId="ADAL" clId="{6DA549F0-6C19-4CAA-AB6F-1382846769E5}" dt="2025-02-03T13:53:16.756" v="816" actId="2696"/>
          <pc:sldLayoutMkLst>
            <pc:docMk/>
            <pc:sldMasterMk cId="0" sldId="2147483687"/>
            <pc:sldLayoutMk cId="0" sldId="2147483695"/>
          </pc:sldLayoutMkLst>
        </pc:sldLayoutChg>
        <pc:sldLayoutChg chg="del">
          <pc:chgData name="Horálek Radek" userId="df70c4cd-2cc8-4579-aceb-627db8d0c178" providerId="ADAL" clId="{6DA549F0-6C19-4CAA-AB6F-1382846769E5}" dt="2025-02-03T13:53:16.756" v="816" actId="2696"/>
          <pc:sldLayoutMkLst>
            <pc:docMk/>
            <pc:sldMasterMk cId="0" sldId="2147483687"/>
            <pc:sldLayoutMk cId="0" sldId="2147483696"/>
          </pc:sldLayoutMkLst>
        </pc:sldLayoutChg>
        <pc:sldLayoutChg chg="del">
          <pc:chgData name="Horálek Radek" userId="df70c4cd-2cc8-4579-aceb-627db8d0c178" providerId="ADAL" clId="{6DA549F0-6C19-4CAA-AB6F-1382846769E5}" dt="2025-02-03T13:53:16.756" v="816" actId="2696"/>
          <pc:sldLayoutMkLst>
            <pc:docMk/>
            <pc:sldMasterMk cId="0" sldId="2147483687"/>
            <pc:sldLayoutMk cId="0" sldId="2147483697"/>
          </pc:sldLayoutMkLst>
        </pc:sldLayoutChg>
        <pc:sldLayoutChg chg="del">
          <pc:chgData name="Horálek Radek" userId="df70c4cd-2cc8-4579-aceb-627db8d0c178" providerId="ADAL" clId="{6DA549F0-6C19-4CAA-AB6F-1382846769E5}" dt="2025-02-03T13:53:16.756" v="816" actId="2696"/>
          <pc:sldLayoutMkLst>
            <pc:docMk/>
            <pc:sldMasterMk cId="0" sldId="2147483687"/>
            <pc:sldLayoutMk cId="0" sldId="2147483698"/>
          </pc:sldLayoutMkLst>
        </pc:sldLayoutChg>
        <pc:sldLayoutChg chg="del">
          <pc:chgData name="Horálek Radek" userId="df70c4cd-2cc8-4579-aceb-627db8d0c178" providerId="ADAL" clId="{6DA549F0-6C19-4CAA-AB6F-1382846769E5}" dt="2025-02-03T13:53:16.756" v="816" actId="2696"/>
          <pc:sldLayoutMkLst>
            <pc:docMk/>
            <pc:sldMasterMk cId="0" sldId="2147483687"/>
            <pc:sldLayoutMk cId="0" sldId="2147483699"/>
          </pc:sldLayoutMkLst>
        </pc:sldLayoutChg>
      </pc:sldMasterChg>
    </pc:docChg>
  </pc:docChgLst>
</pc:chgInfo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title>
      <c:tx>
        <c:rich>
          <a:bodyPr rot="0"/>
          <a:lstStyle/>
          <a:p>
            <a:pPr>
              <a:defRPr/>
            </a:pPr>
            <a:r>
              <a:rPr lang="en-US" noProof="0" dirty="0"/>
              <a:t>Sales</a:t>
            </a:r>
          </a:p>
        </c:rich>
      </c:tx>
      <c:layout>
        <c:manualLayout>
          <c:xMode val="edge"/>
          <c:yMode val="edge"/>
          <c:x val="0.42200341138161002"/>
          <c:y val="4.1263291541025196E-3"/>
        </c:manualLayout>
      </c:layout>
      <c:overlay val="0"/>
    </c:title>
    <c:autoTitleDeleted val="0"/>
    <c:view3D>
      <c:rotX val="30"/>
      <c:rotY val="0"/>
      <c:rAngAx val="0"/>
    </c:view3D>
    <c:floor>
      <c:thickness val="0"/>
      <c:spPr>
        <a:solidFill>
          <a:srgbClr val="D9D9D9"/>
        </a:solidFill>
        <a:ln>
          <a:noFill/>
        </a:ln>
      </c:spPr>
    </c:floor>
    <c:sideWall>
      <c:thickness val="0"/>
    </c:sideWall>
    <c:backWall>
      <c:thickness val="0"/>
      <c:spPr>
        <a:solidFill>
          <a:srgbClr val="D9D9D9"/>
        </a:solidFill>
        <a:ln>
          <a:noFill/>
        </a:ln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solidFill>
          <a:srgbClr val="D9D9D9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  <c:showDLblsOverMax val="1"/>
  </c:chart>
  <c:spPr>
    <a:noFill/>
    <a:ln>
      <a:noFill/>
    </a:ln>
  </c:spPr>
  <c:txPr>
    <a:bodyPr/>
    <a:lstStyle/>
    <a:p>
      <a:pPr>
        <a:defRPr>
          <a:latin typeface="+mn-lt"/>
        </a:defRPr>
      </a:pPr>
      <a:endParaRPr lang="en-US"/>
    </a:p>
  </c:tx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95ADA-6870-4CF9-B857-19562079D777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E39FB-406A-4AC8-8F71-93DA655A7D5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990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 userDrawn="1">
          <p15:clr>
            <a:srgbClr val="FBAE40"/>
          </p15:clr>
        </p15:guide>
        <p15:guide id="2" pos="423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6879561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3159" y="4543920"/>
            <a:ext cx="6879561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068714" y="454392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43159" y="454392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6879561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43159" y="4356000"/>
            <a:ext cx="6879561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>
            <a:extLst>
              <a:ext uri="{FF2B5EF4-FFF2-40B4-BE49-F238E27FC236}">
                <a16:creationId xmlns:a16="http://schemas.microsoft.com/office/drawing/2014/main" id="{4F8CCADB-C2B9-400C-BE75-64043AAFE18D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D8CD368C-CB04-4F3E-92DB-C5B5521189CA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13" name="PlaceHolder 5">
            <a:extLst>
              <a:ext uri="{FF2B5EF4-FFF2-40B4-BE49-F238E27FC236}">
                <a16:creationId xmlns:a16="http://schemas.microsoft.com/office/drawing/2014/main" id="{CB516221-EE04-4EE9-8CBE-656F7DB68020}"/>
              </a:ext>
            </a:extLst>
          </p:cNvPr>
          <p:cNvSpPr>
            <a:spLocks noGrp="1"/>
          </p:cNvSpPr>
          <p:nvPr>
            <p:ph type="ftr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" name="PlaceHolder 6">
            <a:extLst>
              <a:ext uri="{FF2B5EF4-FFF2-40B4-BE49-F238E27FC236}">
                <a16:creationId xmlns:a16="http://schemas.microsoft.com/office/drawing/2014/main" id="{7E8A153D-E626-459D-BC50-7AB40A9013D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A7F00BF2-0AFD-497E-9140-F3E81060F52E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03.02.2025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" name="PlaceHolder 7">
            <a:extLst>
              <a:ext uri="{FF2B5EF4-FFF2-40B4-BE49-F238E27FC236}">
                <a16:creationId xmlns:a16="http://schemas.microsoft.com/office/drawing/2014/main" id="{52114C3E-6ACF-4492-8B3D-A643FF2809E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43159" y="4307760"/>
            <a:ext cx="6879561" cy="45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716EAD01-2396-4897-9C98-AF89BE8D3C15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7994A883-80B2-4E18-97D6-F7487987F887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8" name="PlaceHolder 5">
            <a:extLst>
              <a:ext uri="{FF2B5EF4-FFF2-40B4-BE49-F238E27FC236}">
                <a16:creationId xmlns:a16="http://schemas.microsoft.com/office/drawing/2014/main" id="{BABB78A7-EF66-442E-BBDD-751DC4261AF0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" name="PlaceHolder 6">
            <a:extLst>
              <a:ext uri="{FF2B5EF4-FFF2-40B4-BE49-F238E27FC236}">
                <a16:creationId xmlns:a16="http://schemas.microsoft.com/office/drawing/2014/main" id="{94B997A5-8B7D-45BA-BE4B-A92CA8EA17A4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723B0AD6-B269-43BD-BE64-68859E4282A9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03.02.2025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" name="PlaceHolder 7">
            <a:extLst>
              <a:ext uri="{FF2B5EF4-FFF2-40B4-BE49-F238E27FC236}">
                <a16:creationId xmlns:a16="http://schemas.microsoft.com/office/drawing/2014/main" id="{A0B41B56-6364-44D3-98D4-4F1BC8EC954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6879561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06D2F083-8B88-48D4-81BB-CA7EF9D3D22F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04E90448-CA51-4DC9-B3F5-5D6CB46426D6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8" name="PlaceHolder 5">
            <a:extLst>
              <a:ext uri="{FF2B5EF4-FFF2-40B4-BE49-F238E27FC236}">
                <a16:creationId xmlns:a16="http://schemas.microsoft.com/office/drawing/2014/main" id="{CAA7FA57-674E-4E55-94CE-CA1FCBC48D9F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" name="PlaceHolder 6">
            <a:extLst>
              <a:ext uri="{FF2B5EF4-FFF2-40B4-BE49-F238E27FC236}">
                <a16:creationId xmlns:a16="http://schemas.microsoft.com/office/drawing/2014/main" id="{EBE4AA1D-2752-4DDC-ADAE-2FF16900EFDA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6365401F-9484-4455-B87B-9C93EF4BFAA1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03.02.2025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" name="PlaceHolder 7">
            <a:extLst>
              <a:ext uri="{FF2B5EF4-FFF2-40B4-BE49-F238E27FC236}">
                <a16:creationId xmlns:a16="http://schemas.microsoft.com/office/drawing/2014/main" id="{4DCEDCEC-2AB7-453F-B225-582CB680C1A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CustomShape 1">
            <a:extLst>
              <a:ext uri="{FF2B5EF4-FFF2-40B4-BE49-F238E27FC236}">
                <a16:creationId xmlns:a16="http://schemas.microsoft.com/office/drawing/2014/main" id="{2110E637-2E4B-4F22-95F7-6A204158FB79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14494467-F5F9-4E26-AD0C-61B70C370956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16" name="PlaceHolder 5">
            <a:extLst>
              <a:ext uri="{FF2B5EF4-FFF2-40B4-BE49-F238E27FC236}">
                <a16:creationId xmlns:a16="http://schemas.microsoft.com/office/drawing/2014/main" id="{489E1B98-CD04-4C58-8F22-0B728D13CAA6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" name="PlaceHolder 6">
            <a:extLst>
              <a:ext uri="{FF2B5EF4-FFF2-40B4-BE49-F238E27FC236}">
                <a16:creationId xmlns:a16="http://schemas.microsoft.com/office/drawing/2014/main" id="{400BF76A-5F52-4540-96F9-BC2B387EDDA9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A5ADE426-AF69-4505-91A9-37E6A42CA237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03.02.2025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" name="PlaceHolder 7">
            <a:extLst>
              <a:ext uri="{FF2B5EF4-FFF2-40B4-BE49-F238E27FC236}">
                <a16:creationId xmlns:a16="http://schemas.microsoft.com/office/drawing/2014/main" id="{0ED2D389-A47F-46AB-B073-D5D565E77DF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EDA7A1B9-30D2-4DC5-AF96-DE5CB2F5EB45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C91DD03-EE9A-40D2-9E81-20FCCB438A50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14" name="PlaceHolder 5">
            <a:extLst>
              <a:ext uri="{FF2B5EF4-FFF2-40B4-BE49-F238E27FC236}">
                <a16:creationId xmlns:a16="http://schemas.microsoft.com/office/drawing/2014/main" id="{62E76577-49C9-4C2C-821A-F43621067C41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" name="PlaceHolder 6">
            <a:extLst>
              <a:ext uri="{FF2B5EF4-FFF2-40B4-BE49-F238E27FC236}">
                <a16:creationId xmlns:a16="http://schemas.microsoft.com/office/drawing/2014/main" id="{AC190C0A-2ED0-4B99-BCC0-3DA43A02B59B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3D37189-470F-4556-9D37-6D0A92B10F66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03.02.2025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6" name="PlaceHolder 7">
            <a:extLst>
              <a:ext uri="{FF2B5EF4-FFF2-40B4-BE49-F238E27FC236}">
                <a16:creationId xmlns:a16="http://schemas.microsoft.com/office/drawing/2014/main" id="{D91BEE4D-C596-4612-9AF9-ED41243C957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543159" y="2592000"/>
            <a:ext cx="6879561" cy="617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F9F311A0-EB40-4012-A76C-E4EF992E30FD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D7D31599-74E8-4E76-9041-20AADB7942FC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14" name="PlaceHolder 5">
            <a:extLst>
              <a:ext uri="{FF2B5EF4-FFF2-40B4-BE49-F238E27FC236}">
                <a16:creationId xmlns:a16="http://schemas.microsoft.com/office/drawing/2014/main" id="{B0DEB65B-1329-4EB2-B60C-9D0C1A9B9197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" name="PlaceHolder 6">
            <a:extLst>
              <a:ext uri="{FF2B5EF4-FFF2-40B4-BE49-F238E27FC236}">
                <a16:creationId xmlns:a16="http://schemas.microsoft.com/office/drawing/2014/main" id="{816991B3-C67E-4410-9F04-59DEF0F83C0D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B9CF161B-6208-47BA-9D5B-1E187DF6EBF4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03.02.2025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6" name="PlaceHolder 7">
            <a:extLst>
              <a:ext uri="{FF2B5EF4-FFF2-40B4-BE49-F238E27FC236}">
                <a16:creationId xmlns:a16="http://schemas.microsoft.com/office/drawing/2014/main" id="{55158B55-D8D0-43B5-8307-B5A8211A0CD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43159" y="454392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CustomShape 1">
            <a:extLst>
              <a:ext uri="{FF2B5EF4-FFF2-40B4-BE49-F238E27FC236}">
                <a16:creationId xmlns:a16="http://schemas.microsoft.com/office/drawing/2014/main" id="{BE634492-8B62-4B63-9714-FCB963567918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16FEA74F-D8A0-48F5-A85F-963C085AC23E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17" name="PlaceHolder 5">
            <a:extLst>
              <a:ext uri="{FF2B5EF4-FFF2-40B4-BE49-F238E27FC236}">
                <a16:creationId xmlns:a16="http://schemas.microsoft.com/office/drawing/2014/main" id="{A6B683E6-AA96-4C13-A917-149CA6952624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" name="PlaceHolder 6">
            <a:extLst>
              <a:ext uri="{FF2B5EF4-FFF2-40B4-BE49-F238E27FC236}">
                <a16:creationId xmlns:a16="http://schemas.microsoft.com/office/drawing/2014/main" id="{2968CB5C-7D4B-4E19-A032-A6E34CF82E1F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679E52BC-9625-435E-BF1D-0FE375B62C52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03.02.2025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9" name="PlaceHolder 7">
            <a:extLst>
              <a:ext uri="{FF2B5EF4-FFF2-40B4-BE49-F238E27FC236}">
                <a16:creationId xmlns:a16="http://schemas.microsoft.com/office/drawing/2014/main" id="{BAE9A1B0-AC44-48A5-AF22-63A7730D148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+mj-lt"/>
              </a:defRPr>
            </a:lvl1pPr>
          </a:lstStyle>
          <a:p>
            <a:endParaRPr lang="cs-CZ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43159" y="4307760"/>
            <a:ext cx="6879561" cy="45612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+mj-lt"/>
              </a:defRPr>
            </a:lvl1pPr>
          </a:lstStyle>
          <a:p>
            <a:pPr algn="ctr"/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068714" y="454392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CustomShape 1">
            <a:extLst>
              <a:ext uri="{FF2B5EF4-FFF2-40B4-BE49-F238E27FC236}">
                <a16:creationId xmlns:a16="http://schemas.microsoft.com/office/drawing/2014/main" id="{5AFCB9D9-918D-4A19-A1A3-1DC289D70BFC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B99DE9C2-3526-49C4-AB5A-D6EA1DF3953E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17" name="PlaceHolder 5">
            <a:extLst>
              <a:ext uri="{FF2B5EF4-FFF2-40B4-BE49-F238E27FC236}">
                <a16:creationId xmlns:a16="http://schemas.microsoft.com/office/drawing/2014/main" id="{7AEDB99D-060C-4BC8-933A-2B3D7B6538D7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" name="PlaceHolder 6">
            <a:extLst>
              <a:ext uri="{FF2B5EF4-FFF2-40B4-BE49-F238E27FC236}">
                <a16:creationId xmlns:a16="http://schemas.microsoft.com/office/drawing/2014/main" id="{000CB380-28B4-406D-9599-98048B04FDD6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12DAD4B4-FF65-444B-847C-513B994C7B5F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03.02.2025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9" name="PlaceHolder 7">
            <a:extLst>
              <a:ext uri="{FF2B5EF4-FFF2-40B4-BE49-F238E27FC236}">
                <a16:creationId xmlns:a16="http://schemas.microsoft.com/office/drawing/2014/main" id="{258399CF-38B7-47D7-B6F2-3F3294456B4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43159" y="4543920"/>
            <a:ext cx="6879561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CustomShape 1">
            <a:extLst>
              <a:ext uri="{FF2B5EF4-FFF2-40B4-BE49-F238E27FC236}">
                <a16:creationId xmlns:a16="http://schemas.microsoft.com/office/drawing/2014/main" id="{567E18B6-793D-459D-98D1-64ACE893BA34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E1D8C4C9-7711-426F-AFB3-2BF29DDC23CC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17" name="PlaceHolder 5">
            <a:extLst>
              <a:ext uri="{FF2B5EF4-FFF2-40B4-BE49-F238E27FC236}">
                <a16:creationId xmlns:a16="http://schemas.microsoft.com/office/drawing/2014/main" id="{26606806-1EAD-4FBC-9F03-35778BA1583C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" name="PlaceHolder 6">
            <a:extLst>
              <a:ext uri="{FF2B5EF4-FFF2-40B4-BE49-F238E27FC236}">
                <a16:creationId xmlns:a16="http://schemas.microsoft.com/office/drawing/2014/main" id="{3E4CAF19-0B86-4A30-9533-E105317D452A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C89D730C-DBAB-4E73-B379-378834D93796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03.02.2025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9" name="PlaceHolder 7">
            <a:extLst>
              <a:ext uri="{FF2B5EF4-FFF2-40B4-BE49-F238E27FC236}">
                <a16:creationId xmlns:a16="http://schemas.microsoft.com/office/drawing/2014/main" id="{5CD1DDC3-B7E9-4C01-9E31-160C831B650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6879561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43159" y="4543920"/>
            <a:ext cx="6879561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71EF8B3B-30BD-4666-8E12-7DCD6B9F6DE7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380C2B37-8024-46E1-8A86-2DC7064BDCC7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9" name="PlaceHolder 5">
            <a:extLst>
              <a:ext uri="{FF2B5EF4-FFF2-40B4-BE49-F238E27FC236}">
                <a16:creationId xmlns:a16="http://schemas.microsoft.com/office/drawing/2014/main" id="{1F004EA6-F199-42A0-B234-C73DC01C157E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" name="PlaceHolder 6">
            <a:extLst>
              <a:ext uri="{FF2B5EF4-FFF2-40B4-BE49-F238E27FC236}">
                <a16:creationId xmlns:a16="http://schemas.microsoft.com/office/drawing/2014/main" id="{C0512801-4028-4BC8-96AF-D278C3DF493E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46EDE4AD-E002-408B-BB0B-19C61380C99F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03.02.2025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PlaceHolder 7">
            <a:extLst>
              <a:ext uri="{FF2B5EF4-FFF2-40B4-BE49-F238E27FC236}">
                <a16:creationId xmlns:a16="http://schemas.microsoft.com/office/drawing/2014/main" id="{9CFEE3E5-B8BF-4BC1-9E89-5EA593E89A1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068714" y="454392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43159" y="454392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CustomShape 1">
            <a:extLst>
              <a:ext uri="{FF2B5EF4-FFF2-40B4-BE49-F238E27FC236}">
                <a16:creationId xmlns:a16="http://schemas.microsoft.com/office/drawing/2014/main" id="{2B443312-9360-4C11-AA03-8DD0EFC0F779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16" name="CustomShape 2">
            <a:extLst>
              <a:ext uri="{FF2B5EF4-FFF2-40B4-BE49-F238E27FC236}">
                <a16:creationId xmlns:a16="http://schemas.microsoft.com/office/drawing/2014/main" id="{170D4E62-E217-432E-BF72-C162A4308A90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18" name="PlaceHolder 5">
            <a:extLst>
              <a:ext uri="{FF2B5EF4-FFF2-40B4-BE49-F238E27FC236}">
                <a16:creationId xmlns:a16="http://schemas.microsoft.com/office/drawing/2014/main" id="{32661419-97E3-4CAF-B592-F28D868CBE08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9" name="PlaceHolder 6">
            <a:extLst>
              <a:ext uri="{FF2B5EF4-FFF2-40B4-BE49-F238E27FC236}">
                <a16:creationId xmlns:a16="http://schemas.microsoft.com/office/drawing/2014/main" id="{EFFE3470-BACA-4646-BFFE-4B2A3A637D43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A456A912-38C7-477A-BB21-85DFDBF88D59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03.02.2025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0" name="PlaceHolder 7">
            <a:extLst>
              <a:ext uri="{FF2B5EF4-FFF2-40B4-BE49-F238E27FC236}">
                <a16:creationId xmlns:a16="http://schemas.microsoft.com/office/drawing/2014/main" id="{E00E8907-5C56-408A-8C97-F7F8850AFEE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6879561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43159" y="4356000"/>
            <a:ext cx="6879561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CustomShape 1">
            <a:extLst>
              <a:ext uri="{FF2B5EF4-FFF2-40B4-BE49-F238E27FC236}">
                <a16:creationId xmlns:a16="http://schemas.microsoft.com/office/drawing/2014/main" id="{942DA96D-61CA-436C-8953-960E7258111B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16" name="CustomShape 2">
            <a:extLst>
              <a:ext uri="{FF2B5EF4-FFF2-40B4-BE49-F238E27FC236}">
                <a16:creationId xmlns:a16="http://schemas.microsoft.com/office/drawing/2014/main" id="{282E6CFD-C638-480C-BF0D-036802170771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18" name="PlaceHolder 5">
            <a:extLst>
              <a:ext uri="{FF2B5EF4-FFF2-40B4-BE49-F238E27FC236}">
                <a16:creationId xmlns:a16="http://schemas.microsoft.com/office/drawing/2014/main" id="{5899BAA2-EC4B-4C73-AE16-9A127B8D09F9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9" name="PlaceHolder 6">
            <a:extLst>
              <a:ext uri="{FF2B5EF4-FFF2-40B4-BE49-F238E27FC236}">
                <a16:creationId xmlns:a16="http://schemas.microsoft.com/office/drawing/2014/main" id="{775D077B-A447-4C4D-9695-14D4D9A39742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900CE9A7-00AA-4335-A892-371AB7CB472D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03.02.2025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0" name="PlaceHolder 7">
            <a:extLst>
              <a:ext uri="{FF2B5EF4-FFF2-40B4-BE49-F238E27FC236}">
                <a16:creationId xmlns:a16="http://schemas.microsoft.com/office/drawing/2014/main" id="{83C6322F-FB05-4F10-B097-AF293FE37DF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>
            <a:extLst>
              <a:ext uri="{FF2B5EF4-FFF2-40B4-BE49-F238E27FC236}">
                <a16:creationId xmlns:a16="http://schemas.microsoft.com/office/drawing/2014/main" id="{52DA45B9-D35B-471A-9E1B-D1B06FD43185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C78EDB48-BD0C-4EA7-8BF3-67FBAEE29DC0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13" name="PlaceHolder 5">
            <a:extLst>
              <a:ext uri="{FF2B5EF4-FFF2-40B4-BE49-F238E27FC236}">
                <a16:creationId xmlns:a16="http://schemas.microsoft.com/office/drawing/2014/main" id="{85E7EDEB-9FBA-421B-9793-54C722CAB65F}"/>
              </a:ext>
            </a:extLst>
          </p:cNvPr>
          <p:cNvSpPr>
            <a:spLocks noGrp="1"/>
          </p:cNvSpPr>
          <p:nvPr>
            <p:ph type="ftr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" name="PlaceHolder 6">
            <a:extLst>
              <a:ext uri="{FF2B5EF4-FFF2-40B4-BE49-F238E27FC236}">
                <a16:creationId xmlns:a16="http://schemas.microsoft.com/office/drawing/2014/main" id="{74E9B586-A019-4396-9B9F-2B737AC2027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5016C4E9-4E51-4313-A050-0FC2F097DE05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03.02.2025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" name="PlaceHolder 7">
            <a:extLst>
              <a:ext uri="{FF2B5EF4-FFF2-40B4-BE49-F238E27FC236}">
                <a16:creationId xmlns:a16="http://schemas.microsoft.com/office/drawing/2014/main" id="{EA7CA2D1-E8FF-45B2-8373-028097DC0845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543159" y="4307760"/>
            <a:ext cx="6879561" cy="45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CustomShape 1">
            <a:extLst>
              <a:ext uri="{FF2B5EF4-FFF2-40B4-BE49-F238E27FC236}">
                <a16:creationId xmlns:a16="http://schemas.microsoft.com/office/drawing/2014/main" id="{8CE8A150-C42B-420D-88BA-702821CD659A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1FDB136A-2FF2-4BCD-8F25-75C8FCACB345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15" name="PlaceHolder 5">
            <a:extLst>
              <a:ext uri="{FF2B5EF4-FFF2-40B4-BE49-F238E27FC236}">
                <a16:creationId xmlns:a16="http://schemas.microsoft.com/office/drawing/2014/main" id="{DF81CD9B-D7D2-4D42-B300-744BC8F74DBE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6" name="PlaceHolder 6">
            <a:extLst>
              <a:ext uri="{FF2B5EF4-FFF2-40B4-BE49-F238E27FC236}">
                <a16:creationId xmlns:a16="http://schemas.microsoft.com/office/drawing/2014/main" id="{6000B124-19C9-4ED7-97DD-26B1F7A72673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DEF49C25-7145-4CC4-BD53-96BAD29C2B31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03.02.2025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" name="PlaceHolder 7">
            <a:extLst>
              <a:ext uri="{FF2B5EF4-FFF2-40B4-BE49-F238E27FC236}">
                <a16:creationId xmlns:a16="http://schemas.microsoft.com/office/drawing/2014/main" id="{C4AC6A11-914E-45C0-9339-3B30C367DB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6879561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CustomShape 1">
            <a:extLst>
              <a:ext uri="{FF2B5EF4-FFF2-40B4-BE49-F238E27FC236}">
                <a16:creationId xmlns:a16="http://schemas.microsoft.com/office/drawing/2014/main" id="{D8B14484-96C9-406B-B6BB-E722F1CC8B5F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5A0EB996-E4E7-463F-96F8-C9859C2CFC74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15" name="PlaceHolder 5">
            <a:extLst>
              <a:ext uri="{FF2B5EF4-FFF2-40B4-BE49-F238E27FC236}">
                <a16:creationId xmlns:a16="http://schemas.microsoft.com/office/drawing/2014/main" id="{C3183BCE-C264-4017-BD8A-0235E2CCEB3B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6" name="PlaceHolder 6">
            <a:extLst>
              <a:ext uri="{FF2B5EF4-FFF2-40B4-BE49-F238E27FC236}">
                <a16:creationId xmlns:a16="http://schemas.microsoft.com/office/drawing/2014/main" id="{1FAEC831-9A4A-4514-94E0-C8F6F84E8883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BACD9C14-3302-40AE-B8F8-C067495CD163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03.02.2025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" name="PlaceHolder 7">
            <a:extLst>
              <a:ext uri="{FF2B5EF4-FFF2-40B4-BE49-F238E27FC236}">
                <a16:creationId xmlns:a16="http://schemas.microsoft.com/office/drawing/2014/main" id="{81CC9282-8351-4082-BC5C-728892A0B7F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649D65B-F54B-42E9-9CBD-D1412B7581AB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2105269F-778F-40FC-B170-0273F9AFE90F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9" name="PlaceHolder 5">
            <a:extLst>
              <a:ext uri="{FF2B5EF4-FFF2-40B4-BE49-F238E27FC236}">
                <a16:creationId xmlns:a16="http://schemas.microsoft.com/office/drawing/2014/main" id="{CAFC7ACF-4E53-494E-8BF4-827B706B77D2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" name="PlaceHolder 6">
            <a:extLst>
              <a:ext uri="{FF2B5EF4-FFF2-40B4-BE49-F238E27FC236}">
                <a16:creationId xmlns:a16="http://schemas.microsoft.com/office/drawing/2014/main" id="{685EB110-4C1A-4580-BEAD-BAFA45BA0C33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2B4B21C6-AAA3-4097-B206-DA5E8B04CC09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03.02.2025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PlaceHolder 7">
            <a:extLst>
              <a:ext uri="{FF2B5EF4-FFF2-40B4-BE49-F238E27FC236}">
                <a16:creationId xmlns:a16="http://schemas.microsoft.com/office/drawing/2014/main" id="{246ADB00-DA17-4794-9746-3EB7D20D6E9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6FDD9346-C791-4172-AEED-40F0BAC72285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0586D1-DC0C-4EF3-A138-50BF97E6CDE1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388E6C6D-1C80-488E-A257-2B39148E4778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75E90AE9-91D0-4225-BACF-86CC302D52C1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ABE6CE02-2739-470D-95FE-3A9A8493DB9C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pPr/>
              <a:t>03.02.2025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EDEBB947-60E0-44E1-A44A-7E76120F147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6879561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543159" y="2592000"/>
            <a:ext cx="6879561" cy="617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DE9467AD-2B9D-4D24-A396-583788CFC445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D70E25EE-698C-4189-B968-CC755D5CE572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60796065-ABA9-4F1B-96A0-9F9C196769F3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236AD1B4-D1A6-4AB5-8107-3476EA5D22D1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029754D2-5181-45B7-89F7-7DBDA0C69218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03.02.2025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2316649E-0CB2-4BA7-98E9-3061AD02D6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43159" y="454392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20DAB3D3-8854-4012-BA32-8E3C735000E4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3C02BF82-4FBD-45B6-AEDF-E97451DCDEA8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10" name="PlaceHolder 5">
            <a:extLst>
              <a:ext uri="{FF2B5EF4-FFF2-40B4-BE49-F238E27FC236}">
                <a16:creationId xmlns:a16="http://schemas.microsoft.com/office/drawing/2014/main" id="{9518459D-9697-440E-A56A-821600CAD763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PlaceHolder 6">
            <a:extLst>
              <a:ext uri="{FF2B5EF4-FFF2-40B4-BE49-F238E27FC236}">
                <a16:creationId xmlns:a16="http://schemas.microsoft.com/office/drawing/2014/main" id="{68A80B00-7DE3-4681-9E0F-A8C5822BFAA0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A5C07784-ABA4-4DDB-987D-FACB2A5214B5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03.02.2025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PlaceHolder 7">
            <a:extLst>
              <a:ext uri="{FF2B5EF4-FFF2-40B4-BE49-F238E27FC236}">
                <a16:creationId xmlns:a16="http://schemas.microsoft.com/office/drawing/2014/main" id="{1DE1F34C-FC09-47D6-8B2E-BCAE7F76B02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068714" y="454392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C09CEF79-BED4-446B-8093-4499B719CD5E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AB82B866-E358-47EF-9625-E299CD6F793E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10" name="PlaceHolder 5">
            <a:extLst>
              <a:ext uri="{FF2B5EF4-FFF2-40B4-BE49-F238E27FC236}">
                <a16:creationId xmlns:a16="http://schemas.microsoft.com/office/drawing/2014/main" id="{497697DE-F5B5-405E-8BEC-5A41A023F2D1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PlaceHolder 6">
            <a:extLst>
              <a:ext uri="{FF2B5EF4-FFF2-40B4-BE49-F238E27FC236}">
                <a16:creationId xmlns:a16="http://schemas.microsoft.com/office/drawing/2014/main" id="{88FC0DD7-006A-4427-A463-4E1C9A577AEA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5DFB42C4-33DD-411D-8214-3B02C227998C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03.02.2025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PlaceHolder 7">
            <a:extLst>
              <a:ext uri="{FF2B5EF4-FFF2-40B4-BE49-F238E27FC236}">
                <a16:creationId xmlns:a16="http://schemas.microsoft.com/office/drawing/2014/main" id="{8F8F123A-298E-4F60-A19D-E91599F315D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43159" y="4543920"/>
            <a:ext cx="6879561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14E30807-B132-482F-856D-E7ECDED6F8AF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01E9A679-5A05-461B-B87F-58323B571FCA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10" name="PlaceHolder 5">
            <a:extLst>
              <a:ext uri="{FF2B5EF4-FFF2-40B4-BE49-F238E27FC236}">
                <a16:creationId xmlns:a16="http://schemas.microsoft.com/office/drawing/2014/main" id="{4891C51B-B439-4617-991B-E937DA23D169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PlaceHolder 6">
            <a:extLst>
              <a:ext uri="{FF2B5EF4-FFF2-40B4-BE49-F238E27FC236}">
                <a16:creationId xmlns:a16="http://schemas.microsoft.com/office/drawing/2014/main" id="{FE7EB25E-696E-4282-B97E-BE55B0F67203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80E41743-E9D3-42C4-B814-DB3A11500988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03.02.2025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PlaceHolder 7">
            <a:extLst>
              <a:ext uri="{FF2B5EF4-FFF2-40B4-BE49-F238E27FC236}">
                <a16:creationId xmlns:a16="http://schemas.microsoft.com/office/drawing/2014/main" id="{9E54DF10-69FF-4CE8-BBAD-093660A35B9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6879561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43159" y="4543920"/>
            <a:ext cx="6879561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C670CAE9-FC36-4CAA-A528-8CD701963595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6BA6E450-A97E-441B-A73A-1BD83CC85213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9" name="PlaceHolder 5">
            <a:extLst>
              <a:ext uri="{FF2B5EF4-FFF2-40B4-BE49-F238E27FC236}">
                <a16:creationId xmlns:a16="http://schemas.microsoft.com/office/drawing/2014/main" id="{CB584019-FE11-4E0C-BBC7-1C17A90429AE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" name="PlaceHolder 6">
            <a:extLst>
              <a:ext uri="{FF2B5EF4-FFF2-40B4-BE49-F238E27FC236}">
                <a16:creationId xmlns:a16="http://schemas.microsoft.com/office/drawing/2014/main" id="{7EFC6F8F-564A-479E-8BF0-A2B04730BA4B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15D1B9A6-7EB5-4685-B38C-B1B40EA45FB0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03.02.2025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PlaceHolder 7">
            <a:extLst>
              <a:ext uri="{FF2B5EF4-FFF2-40B4-BE49-F238E27FC236}">
                <a16:creationId xmlns:a16="http://schemas.microsoft.com/office/drawing/2014/main" id="{815B47E2-CCE6-419A-AA39-3837CF40135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068714" y="454392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543159" y="454392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CustomShape 1">
            <a:extLst>
              <a:ext uri="{FF2B5EF4-FFF2-40B4-BE49-F238E27FC236}">
                <a16:creationId xmlns:a16="http://schemas.microsoft.com/office/drawing/2014/main" id="{C385BC21-BDF2-4F95-A05E-762372348C38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16" name="CustomShape 2">
            <a:extLst>
              <a:ext uri="{FF2B5EF4-FFF2-40B4-BE49-F238E27FC236}">
                <a16:creationId xmlns:a16="http://schemas.microsoft.com/office/drawing/2014/main" id="{D929F184-3C87-4CEE-9B62-0AB330AF0542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18" name="PlaceHolder 5">
            <a:extLst>
              <a:ext uri="{FF2B5EF4-FFF2-40B4-BE49-F238E27FC236}">
                <a16:creationId xmlns:a16="http://schemas.microsoft.com/office/drawing/2014/main" id="{9B53E7A4-F993-421B-817F-AAD022B8D06C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9" name="PlaceHolder 6">
            <a:extLst>
              <a:ext uri="{FF2B5EF4-FFF2-40B4-BE49-F238E27FC236}">
                <a16:creationId xmlns:a16="http://schemas.microsoft.com/office/drawing/2014/main" id="{AD11B949-DA1A-46FF-A325-B7AAA801CEF8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C7638643-E3B0-42B6-9E25-21D4DFF290C5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03.02.2025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0" name="PlaceHolder 7">
            <a:extLst>
              <a:ext uri="{FF2B5EF4-FFF2-40B4-BE49-F238E27FC236}">
                <a16:creationId xmlns:a16="http://schemas.microsoft.com/office/drawing/2014/main" id="{182E9DA8-F814-48A8-B670-2347C7C2ED2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6879561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43159" y="4356000"/>
            <a:ext cx="6879561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93ED4B6A-E666-4D3F-83F2-24137366FCE4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5FC13258-2BD6-436A-9D5E-FDB48F76CD2F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11" name="PlaceHolder 5">
            <a:extLst>
              <a:ext uri="{FF2B5EF4-FFF2-40B4-BE49-F238E27FC236}">
                <a16:creationId xmlns:a16="http://schemas.microsoft.com/office/drawing/2014/main" id="{80D95E94-43ED-4D1C-8A1B-D8B8CE701D90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PlaceHolder 6">
            <a:extLst>
              <a:ext uri="{FF2B5EF4-FFF2-40B4-BE49-F238E27FC236}">
                <a16:creationId xmlns:a16="http://schemas.microsoft.com/office/drawing/2014/main" id="{3CE0FC32-B62E-40AC-91E5-2858957C6381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E9CE4B15-7524-4EBE-9894-F28DACC7B2B2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03.02.2025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" name="PlaceHolder 7">
            <a:extLst>
              <a:ext uri="{FF2B5EF4-FFF2-40B4-BE49-F238E27FC236}">
                <a16:creationId xmlns:a16="http://schemas.microsoft.com/office/drawing/2014/main" id="{CBC59113-8BE8-4CDD-A489-8F20CCD0DE4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543159" y="4307760"/>
            <a:ext cx="6879561" cy="45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6879561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ubTitle"/>
          </p:nvPr>
        </p:nvSpPr>
        <p:spPr>
          <a:xfrm>
            <a:off x="543159" y="2592000"/>
            <a:ext cx="6879561" cy="617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43159" y="454392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068714" y="454392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543159" y="4543920"/>
            <a:ext cx="6879561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6879561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543159" y="4543920"/>
            <a:ext cx="6879561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068714" y="454392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543159" y="454392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6879561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43159" y="4356000"/>
            <a:ext cx="6879561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43159" y="2592000"/>
            <a:ext cx="6879561" cy="617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3159" y="454392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35964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068714" y="454392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43159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068714" y="4356000"/>
            <a:ext cx="3357175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43159" y="4543920"/>
            <a:ext cx="6879561" cy="1713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</a:t>
            </a:r>
            <a:r>
              <a:rPr lang="cs-CZ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cs-CZ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Title</a:t>
            </a:r>
            <a:endParaRPr lang="cs-CZ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Logo ELI rgb svg">
            <a:extLst>
              <a:ext uri="{FF2B5EF4-FFF2-40B4-BE49-F238E27FC236}">
                <a16:creationId xmlns:a16="http://schemas.microsoft.com/office/drawing/2014/main" id="{B833C2E5-CF7D-30FE-2D40-C08EEF9452C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3159" y="432000"/>
            <a:ext cx="1992757" cy="926211"/>
          </a:xfrm>
          <a:prstGeom prst="rect">
            <a:avLst/>
          </a:prstGeom>
        </p:spPr>
      </p:pic>
      <p:pic>
        <p:nvPicPr>
          <p:cNvPr id="7" name="Logo znak rgb svg">
            <a:extLst>
              <a:ext uri="{FF2B5EF4-FFF2-40B4-BE49-F238E27FC236}">
                <a16:creationId xmlns:a16="http://schemas.microsoft.com/office/drawing/2014/main" id="{B76658E5-7CD3-C655-A609-533C0E0C7C3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88962" y="1747996"/>
            <a:ext cx="3695700" cy="40652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alibri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42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</p:txBody>
      </p:sp>
      <p:sp>
        <p:nvSpPr>
          <p:cNvPr id="47" name="Line 3"/>
          <p:cNvSpPr/>
          <p:nvPr/>
        </p:nvSpPr>
        <p:spPr>
          <a:xfrm>
            <a:off x="5780974" y="7164388"/>
            <a:ext cx="0" cy="122732"/>
          </a:xfrm>
          <a:prstGeom prst="line">
            <a:avLst/>
          </a:prstGeom>
          <a:ln w="324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3163901" y="398469"/>
            <a:ext cx="9735672" cy="107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cs-CZ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Kliknutím lze upravit styl.</a:t>
            </a:r>
            <a:endParaRPr lang="cs-CZ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1C42B230-555F-4ACC-9E52-967AE7C757A1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03.02.2025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z="1000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z="1400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body"/>
          </p:nvPr>
        </p:nvSpPr>
        <p:spPr>
          <a:xfrm>
            <a:off x="543159" y="1548000"/>
            <a:ext cx="12356414" cy="496764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text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</a:t>
            </a:r>
            <a:endParaRPr lang="cs-CZ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Level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LevelKlepnutím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lze upravit styly předlohy textu.</a:t>
            </a: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Druhá úroveň</a:t>
            </a: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Třetí úroveň</a:t>
            </a:r>
          </a:p>
          <a:p>
            <a:pPr marL="864000" lvl="3" indent="-21564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Čtvrtá úroveň</a:t>
            </a:r>
          </a:p>
          <a:p>
            <a:pPr marL="1080000" lvl="4" indent="-21564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Pátá úroveň</a:t>
            </a:r>
          </a:p>
        </p:txBody>
      </p:sp>
      <p:pic>
        <p:nvPicPr>
          <p:cNvPr id="2" name="Logo ELI rgb svg">
            <a:extLst>
              <a:ext uri="{FF2B5EF4-FFF2-40B4-BE49-F238E27FC236}">
                <a16:creationId xmlns:a16="http://schemas.microsoft.com/office/drawing/2014/main" id="{0F6C2C70-BFB6-E318-731C-5935D1A84B7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3159" y="432000"/>
            <a:ext cx="1992757" cy="9262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5640" algn="l" defTabSz="914400" rtl="0" eaLnBrk="1" latinLnBrk="0" hangingPunct="1">
        <a:lnSpc>
          <a:spcPct val="100000"/>
        </a:lnSpc>
        <a:spcBef>
          <a:spcPts val="1000"/>
        </a:spcBef>
        <a:buClr>
          <a:srgbClr val="000000"/>
        </a:buClr>
        <a:buSzPct val="45000"/>
        <a:buFont typeface="Calibri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423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3163901" y="390912"/>
            <a:ext cx="9735672" cy="107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cs-CZ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Kliknutím lze upravit styl.</a:t>
            </a:r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8"/>
          <p:cNvSpPr>
            <a:spLocks noGrp="1"/>
          </p:cNvSpPr>
          <p:nvPr>
            <p:ph type="body"/>
          </p:nvPr>
        </p:nvSpPr>
        <p:spPr>
          <a:xfrm>
            <a:off x="543159" y="1548000"/>
            <a:ext cx="5838507" cy="496764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text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</a:t>
            </a:r>
            <a:endParaRPr lang="cs-CZ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Level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cs-CZ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LevelKlepnutím</a:t>
            </a: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lze upravit styly předlohy textu.</a:t>
            </a: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Druhá úroveň</a:t>
            </a: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Třetí úroveň</a:t>
            </a:r>
          </a:p>
          <a:p>
            <a:pPr marL="864000" lvl="3" indent="-21564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Čtvrtá úroveň</a:t>
            </a:r>
          </a:p>
          <a:p>
            <a:pPr marL="1080000" lvl="4" indent="-21564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cs-C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Pátá úroveň</a:t>
            </a:r>
          </a:p>
        </p:txBody>
      </p:sp>
      <p:sp>
        <p:nvSpPr>
          <p:cNvPr id="97" name="PlaceHolder 9"/>
          <p:cNvSpPr>
            <a:spLocks noGrp="1"/>
          </p:cNvSpPr>
          <p:nvPr>
            <p:ph type="body"/>
          </p:nvPr>
        </p:nvSpPr>
        <p:spPr>
          <a:xfrm>
            <a:off x="7061067" y="1548000"/>
            <a:ext cx="5838507" cy="496764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LevelKlepnutím lze upravit styly předlohy textu.</a:t>
            </a: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Druhá úroveň</a:t>
            </a: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Třetí úroveň</a:t>
            </a:r>
          </a:p>
          <a:p>
            <a:pPr marL="864000" lvl="3" indent="-21564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Čtvrtá úroveň</a:t>
            </a:r>
          </a:p>
          <a:p>
            <a:pPr marL="1080000" lvl="4" indent="-21564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Pátá úroveň</a:t>
            </a:r>
          </a:p>
        </p:txBody>
      </p:sp>
      <p:sp>
        <p:nvSpPr>
          <p:cNvPr id="21" name="CustomShape 1">
            <a:extLst>
              <a:ext uri="{FF2B5EF4-FFF2-40B4-BE49-F238E27FC236}">
                <a16:creationId xmlns:a16="http://schemas.microsoft.com/office/drawing/2014/main" id="{367B2104-C9DE-4406-BE79-048C0B79DDC8}"/>
              </a:ext>
            </a:extLst>
          </p:cNvPr>
          <p:cNvSpPr/>
          <p:nvPr userDrawn="1"/>
        </p:nvSpPr>
        <p:spPr>
          <a:xfrm>
            <a:off x="4282386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Date:</a:t>
            </a:r>
          </a:p>
        </p:txBody>
      </p:sp>
      <p:sp>
        <p:nvSpPr>
          <p:cNvPr id="22" name="CustomShape 2">
            <a:extLst>
              <a:ext uri="{FF2B5EF4-FFF2-40B4-BE49-F238E27FC236}">
                <a16:creationId xmlns:a16="http://schemas.microsoft.com/office/drawing/2014/main" id="{2DA2776A-9DF5-47E4-92DD-C2FB082D6CAF}"/>
              </a:ext>
            </a:extLst>
          </p:cNvPr>
          <p:cNvSpPr/>
          <p:nvPr userDrawn="1"/>
        </p:nvSpPr>
        <p:spPr>
          <a:xfrm>
            <a:off x="5930607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Page:</a:t>
            </a:r>
          </a:p>
        </p:txBody>
      </p:sp>
      <p:sp>
        <p:nvSpPr>
          <p:cNvPr id="24" name="PlaceHolder 5">
            <a:extLst>
              <a:ext uri="{FF2B5EF4-FFF2-40B4-BE49-F238E27FC236}">
                <a16:creationId xmlns:a16="http://schemas.microsoft.com/office/drawing/2014/main" id="{C316FD1C-F0B5-4053-B9D0-02E963BB15EF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536097" y="7041600"/>
            <a:ext cx="3575344" cy="3596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  <a:ea typeface="Calibri" panose="020B0604030504040204" pitchFamily="34" charset="0"/>
              </a:defRPr>
            </a:lvl1pPr>
          </a:lstStyle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5" name="PlaceHolder 6">
            <a:extLst>
              <a:ext uri="{FF2B5EF4-FFF2-40B4-BE49-F238E27FC236}">
                <a16:creationId xmlns:a16="http://schemas.microsoft.com/office/drawing/2014/main" id="{07DFD2B4-5D9B-43EE-9650-969B7CC3C733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4689755" y="7041600"/>
            <a:ext cx="995339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3DCA19CA-C788-43B2-AD58-94DD39699A75}" type="datetime1">
              <a:rPr lang="cs-CZ" spc="-1" smtClean="0">
                <a:uFill>
                  <a:solidFill>
                    <a:srgbClr val="FFFFFF"/>
                  </a:solidFill>
                </a:uFill>
              </a:rPr>
              <a:t>03.02.2025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6" name="PlaceHolder 7">
            <a:extLst>
              <a:ext uri="{FF2B5EF4-FFF2-40B4-BE49-F238E27FC236}">
                <a16:creationId xmlns:a16="http://schemas.microsoft.com/office/drawing/2014/main" id="{17625200-1B26-4E22-89CB-C6FCF21D225D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6403409" y="7041600"/>
            <a:ext cx="452180" cy="359640"/>
          </a:xfrm>
          <a:prstGeom prst="rect">
            <a:avLst/>
          </a:prstGeom>
        </p:spPr>
        <p:txBody>
          <a:bodyPr lIns="36000" tIns="0" rIns="0" bIns="0" anchor="ctr"/>
          <a:lstStyle>
            <a:lvl1pPr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F5AD6361-5E2D-42E9-A29D-CCE202173234}" type="slidenum">
              <a:rPr lang="en-US" spc="-1" smtClean="0"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" name="Logo ELI rgb svg">
            <a:extLst>
              <a:ext uri="{FF2B5EF4-FFF2-40B4-BE49-F238E27FC236}">
                <a16:creationId xmlns:a16="http://schemas.microsoft.com/office/drawing/2014/main" id="{B44B64CE-5116-55A0-366B-437D082BD58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3159" y="432000"/>
            <a:ext cx="1992757" cy="926211"/>
          </a:xfrm>
          <a:prstGeom prst="rect">
            <a:avLst/>
          </a:prstGeom>
        </p:spPr>
      </p:pic>
      <p:sp>
        <p:nvSpPr>
          <p:cNvPr id="4" name="Line 3">
            <a:extLst>
              <a:ext uri="{FF2B5EF4-FFF2-40B4-BE49-F238E27FC236}">
                <a16:creationId xmlns:a16="http://schemas.microsoft.com/office/drawing/2014/main" id="{3BA61DE6-6332-68BB-EB15-010D3217421E}"/>
              </a:ext>
            </a:extLst>
          </p:cNvPr>
          <p:cNvSpPr/>
          <p:nvPr userDrawn="1"/>
        </p:nvSpPr>
        <p:spPr>
          <a:xfrm>
            <a:off x="5780974" y="7164388"/>
            <a:ext cx="0" cy="122732"/>
          </a:xfrm>
          <a:prstGeom prst="line">
            <a:avLst/>
          </a:prstGeom>
          <a:ln w="324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5640" algn="l" defTabSz="914400" rtl="0" eaLnBrk="1" latinLnBrk="0" hangingPunct="1">
        <a:lnSpc>
          <a:spcPct val="100000"/>
        </a:lnSpc>
        <a:spcBef>
          <a:spcPts val="1000"/>
        </a:spcBef>
        <a:buClr>
          <a:srgbClr val="000000"/>
        </a:buClr>
        <a:buSzPct val="45000"/>
        <a:buFont typeface="Calibri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423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250537" y="7041600"/>
            <a:ext cx="406917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7423173" y="7041600"/>
            <a:ext cx="45218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Line 3"/>
          <p:cNvSpPr/>
          <p:nvPr/>
        </p:nvSpPr>
        <p:spPr>
          <a:xfrm>
            <a:off x="6970540" y="7164000"/>
            <a:ext cx="453" cy="12312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PlaceHolder 4"/>
          <p:cNvSpPr>
            <a:spLocks noGrp="1"/>
          </p:cNvSpPr>
          <p:nvPr>
            <p:ph type="title"/>
          </p:nvPr>
        </p:nvSpPr>
        <p:spPr>
          <a:xfrm>
            <a:off x="543159" y="2592000"/>
            <a:ext cx="6879561" cy="1331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
for your attention!</a:t>
            </a:r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543159" y="4356000"/>
            <a:ext cx="6879561" cy="3596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</a:t>
            </a:r>
            <a:r>
              <a:rPr lang="cs-CZ" sz="24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</a:t>
            </a:r>
            <a:r>
              <a:rPr lang="cs-CZ" sz="24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edittheoutline</a:t>
            </a:r>
            <a:r>
              <a:rPr lang="cs-CZ" sz="24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</a:t>
            </a:r>
            <a:r>
              <a:rPr lang="cs-CZ" sz="24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</a:t>
            </a:r>
            <a:endParaRPr lang="cs-CZ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4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</a:t>
            </a:r>
            <a:r>
              <a:rPr lang="cs-CZ" sz="24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r>
              <a:rPr lang="cs-CZ" sz="24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endParaRPr lang="cs-CZ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ThirdOutline</a:t>
            </a:r>
            <a:r>
              <a:rPr lang="cs-CZ" sz="24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endParaRPr lang="cs-CZ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4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FourthOutline</a:t>
            </a:r>
            <a:r>
              <a:rPr lang="cs-CZ" sz="24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endParaRPr lang="cs-CZ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FifthOutline</a:t>
            </a:r>
            <a:r>
              <a:rPr lang="cs-CZ" sz="24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endParaRPr lang="cs-CZ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SixthOutline</a:t>
            </a:r>
            <a:r>
              <a:rPr lang="cs-CZ" sz="24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</a:t>
            </a:r>
            <a:endParaRPr lang="cs-CZ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cs-CZ" sz="24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SeventhOutlineLevelAuthor</a:t>
            </a:r>
            <a:r>
              <a:rPr lang="cs-CZ" sz="24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cs-CZ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Logo ELI rgb svg">
            <a:extLst>
              <a:ext uri="{FF2B5EF4-FFF2-40B4-BE49-F238E27FC236}">
                <a16:creationId xmlns:a16="http://schemas.microsoft.com/office/drawing/2014/main" id="{B704E130-1542-FE2D-5D9A-62578F9B75A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3159" y="432000"/>
            <a:ext cx="1992757" cy="926211"/>
          </a:xfrm>
          <a:prstGeom prst="rect">
            <a:avLst/>
          </a:prstGeom>
        </p:spPr>
      </p:pic>
      <p:pic>
        <p:nvPicPr>
          <p:cNvPr id="3" name="Logo znak rgb svg">
            <a:extLst>
              <a:ext uri="{FF2B5EF4-FFF2-40B4-BE49-F238E27FC236}">
                <a16:creationId xmlns:a16="http://schemas.microsoft.com/office/drawing/2014/main" id="{E7C28267-88A6-E793-3D17-64CD9E1600A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88962" y="1747996"/>
            <a:ext cx="3695700" cy="40652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000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42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2"/>
          <p:cNvSpPr txBox="1"/>
          <p:nvPr/>
        </p:nvSpPr>
        <p:spPr>
          <a:xfrm>
            <a:off x="553103" y="2592000"/>
            <a:ext cx="5471640" cy="13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000" b="1" spc="-1" noProof="0" dirty="0">
                <a:uFill>
                  <a:solidFill>
                    <a:srgbClr val="FFFFFF"/>
                  </a:solidFill>
                </a:uFill>
                <a:latin typeface="Verdana"/>
              </a:rPr>
              <a:t>ELI Beamlines</a:t>
            </a:r>
          </a:p>
          <a:p>
            <a:pPr>
              <a:lnSpc>
                <a:spcPct val="100000"/>
              </a:lnSpc>
            </a:pPr>
            <a:r>
              <a:rPr lang="en-US" sz="3200" spc="-1" noProof="0" dirty="0">
                <a:uFill>
                  <a:solidFill>
                    <a:srgbClr val="FFFFFF"/>
                  </a:solidFill>
                </a:uFill>
                <a:latin typeface="Verdana"/>
              </a:rPr>
              <a:t>Control System Overview</a:t>
            </a:r>
            <a:endParaRPr lang="en-US" sz="3200" b="1" spc="-1" noProof="0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553103" y="4356000"/>
            <a:ext cx="547164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spc="-1" noProof="0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Author: Radek Horálek</a:t>
            </a:r>
            <a:endParaRPr lang="en-US" sz="2400" spc="-1" noProof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Zástupný symbol pro datum 1"/>
          <p:cNvSpPr txBox="1">
            <a:spLocks/>
          </p:cNvSpPr>
          <p:nvPr/>
        </p:nvSpPr>
        <p:spPr>
          <a:xfrm>
            <a:off x="4543390" y="7185686"/>
            <a:ext cx="1075807" cy="244724"/>
          </a:xfrm>
          <a:prstGeom prst="rect">
            <a:avLst/>
          </a:prstGeom>
        </p:spPr>
        <p:txBody>
          <a:bodyPr/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A503FF-1D76-4E90-A323-3F06B8FBD596}" type="datetime1">
              <a:rPr lang="en-US" sz="1000" spc="-1" noProof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pPr/>
              <a:t>2/3/2025</a:t>
            </a:fld>
            <a:endParaRPr lang="en-US" sz="1000" spc="-1" noProof="0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E94B420E-7DBF-4501-BF4A-84A716560F04}"/>
              </a:ext>
            </a:extLst>
          </p:cNvPr>
          <p:cNvSpPr/>
          <p:nvPr/>
        </p:nvSpPr>
        <p:spPr>
          <a:xfrm>
            <a:off x="4219749" y="7128228"/>
            <a:ext cx="32364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000" spc="-1" noProof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Date:</a:t>
            </a:r>
            <a:endParaRPr lang="en-US" spc="-1" noProof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891969" y="270000"/>
            <a:ext cx="7743240" cy="10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cs-CZ" sz="3200" spc="-1" noProof="0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Integration</a:t>
            </a:r>
            <a:r>
              <a:rPr lang="cs-CZ" sz="3200" spc="-1" noProof="0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(II)</a:t>
            </a:r>
            <a:endParaRPr lang="en-US" sz="3200" spc="-1" noProof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73A5E71-566C-DBA7-025A-317CBB1D90E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0CD2BB6-E427-4AAC-9529-C2A38868F969}" type="datetime1">
              <a:rPr lang="en-US" spc="-1" noProof="0">
                <a:uFill>
                  <a:solidFill>
                    <a:srgbClr val="FFFFFF"/>
                  </a:solidFill>
                </a:uFill>
              </a:rPr>
              <a:t>2/3/2025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68B1D18-40F2-8F52-C31D-BD5BBA65F36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5AD6361-5E2D-42E9-A29D-CCE202173234}" type="slidenum">
              <a:rPr lang="en-US" spc="-1" noProof="0">
                <a:uFill>
                  <a:solidFill>
                    <a:srgbClr val="FFFFFF"/>
                  </a:solidFill>
                </a:uFill>
              </a:rPr>
              <a:pPr/>
              <a:t>10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ustomShape 4">
            <a:extLst>
              <a:ext uri="{FF2B5EF4-FFF2-40B4-BE49-F238E27FC236}">
                <a16:creationId xmlns:a16="http://schemas.microsoft.com/office/drawing/2014/main" id="{163D19B3-E35A-2F74-F834-C2E308168A4C}"/>
              </a:ext>
            </a:extLst>
          </p:cNvPr>
          <p:cNvSpPr/>
          <p:nvPr/>
        </p:nvSpPr>
        <p:spPr>
          <a:xfrm>
            <a:off x="432000" y="1694751"/>
            <a:ext cx="9826200" cy="49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2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endParaRPr lang="cs-CZ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9C8915F0-38F4-FD3E-EAB2-0EF4A65E0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812" y="1562497"/>
            <a:ext cx="9928001" cy="342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9229" tIns="51599" rIns="99229" bIns="51599">
            <a:spAutoFit/>
          </a:bodyPr>
          <a:lstStyle>
            <a:lvl1pPr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1pPr>
            <a:lvl2pPr marL="176213" indent="-176213"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2pPr>
            <a:lvl3pPr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3pPr>
            <a:lvl4pPr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4pPr>
            <a:lvl5pPr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9pPr>
          </a:lstStyle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en-US" spc="-1" dirty="0"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Database contains information about all the PVs and IOCs</a:t>
            </a:r>
          </a:p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endParaRPr lang="en-US" altLang="en-US" spc="-1" dirty="0">
              <a:uFill>
                <a:solidFill>
                  <a:srgbClr val="FFFFFF"/>
                </a:solidFill>
              </a:uFill>
              <a:latin typeface="+mn-lt"/>
              <a:ea typeface="+mn-ea"/>
            </a:endParaRPr>
          </a:p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endParaRPr lang="en-US" altLang="en-US" spc="-1" dirty="0">
              <a:uFill>
                <a:solidFill>
                  <a:srgbClr val="FFFFFF"/>
                </a:solidFill>
              </a:uFill>
              <a:latin typeface="+mn-lt"/>
              <a:ea typeface="+mn-ea"/>
            </a:endParaRPr>
          </a:p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en-US" spc="-1" dirty="0"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PVs require server information</a:t>
            </a:r>
          </a:p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en-US" spc="-1" dirty="0"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IOCs require INI and CFG configurations that define their</a:t>
            </a:r>
            <a:r>
              <a:rPr lang="cs-CZ" altLang="en-US" spc="-1" dirty="0"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</a:t>
            </a:r>
            <a:r>
              <a:rPr lang="en-US" altLang="en-US" spc="-1" dirty="0"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functionality</a:t>
            </a:r>
          </a:p>
          <a:p>
            <a:pPr marL="285750" lvl="1" indent="-285750" fontAlgn="base">
              <a:spcBef>
                <a:spcPct val="0"/>
              </a:spcBef>
              <a:spcAft>
                <a:spcPts val="1200"/>
              </a:spcAft>
              <a:buClr>
                <a:srgbClr val="404040"/>
              </a:buClr>
              <a:buFont typeface="Wingdings" panose="05000000000000000000" pitchFamily="2" charset="2"/>
              <a:buChar char="§"/>
            </a:pPr>
            <a:endParaRPr lang="en-GB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 indent="0" algn="just" fontAlgn="base">
              <a:spcBef>
                <a:spcPct val="0"/>
              </a:spcBef>
              <a:buClr>
                <a:srgbClr val="404040"/>
              </a:buClr>
            </a:pPr>
            <a:endParaRPr lang="en-GB" altLang="en-US" sz="2000" dirty="0">
              <a:solidFill>
                <a:srgbClr val="40404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168AE7CB-9C02-EF49-9A51-3DCD1512A161}"/>
              </a:ext>
            </a:extLst>
          </p:cNvPr>
          <p:cNvSpPr txBox="1">
            <a:spLocks/>
          </p:cNvSpPr>
          <p:nvPr/>
        </p:nvSpPr>
        <p:spPr>
          <a:xfrm>
            <a:off x="3729984" y="7041600"/>
            <a:ext cx="791640" cy="359640"/>
          </a:xfrm>
          <a:prstGeom prst="rect">
            <a:avLst/>
          </a:prstGeom>
        </p:spPr>
        <p:txBody>
          <a:bodyPr lIns="36000" tIns="0" rIns="0" bIns="0" anchor="ctr"/>
          <a:lstStyle>
            <a:defPPr>
              <a:defRPr lang="cs-CZ"/>
            </a:defPPr>
            <a:lvl1pPr marL="0" algn="l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02.08.2021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C91847DA-9AD1-D9A1-4182-BEBDC72177F3}"/>
              </a:ext>
            </a:extLst>
          </p:cNvPr>
          <p:cNvSpPr txBox="1">
            <a:spLocks/>
          </p:cNvSpPr>
          <p:nvPr/>
        </p:nvSpPr>
        <p:spPr>
          <a:xfrm>
            <a:off x="5336628" y="6999603"/>
            <a:ext cx="650351" cy="401637"/>
          </a:xfrm>
          <a:prstGeom prst="rect">
            <a:avLst/>
          </a:prstGeom>
        </p:spPr>
        <p:txBody>
          <a:bodyPr/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C2479A-FF3F-4214-A171-3197876AF5E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D7A4EF-EB0F-314F-F962-7434B7B3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75" y="1348318"/>
            <a:ext cx="2783737" cy="5567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BD6B60-4382-9E28-7CC3-A8CBEB380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63" y="2120901"/>
            <a:ext cx="7921347" cy="795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2EF32-D05C-8B49-9F2A-79D9FC1FA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>
            <a:extLst>
              <a:ext uri="{FF2B5EF4-FFF2-40B4-BE49-F238E27FC236}">
                <a16:creationId xmlns:a16="http://schemas.microsoft.com/office/drawing/2014/main" id="{178AA68A-C8B5-3D02-CF94-66A8761B1270}"/>
              </a:ext>
            </a:extLst>
          </p:cNvPr>
          <p:cNvSpPr txBox="1"/>
          <p:nvPr/>
        </p:nvSpPr>
        <p:spPr>
          <a:xfrm>
            <a:off x="3891969" y="270000"/>
            <a:ext cx="7743240" cy="10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cs-CZ" sz="3200" spc="-1" noProof="0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Integration</a:t>
            </a:r>
            <a:r>
              <a:rPr lang="cs-CZ" sz="3200" spc="-1" noProof="0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(III)</a:t>
            </a:r>
            <a:endParaRPr lang="en-US" sz="3200" spc="-1" noProof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80435D1-9951-CE83-8B95-558087FD2DB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0CD2BB6-E427-4AAC-9529-C2A38868F969}" type="datetime1">
              <a:rPr lang="en-US" spc="-1" noProof="0">
                <a:uFill>
                  <a:solidFill>
                    <a:srgbClr val="FFFFFF"/>
                  </a:solidFill>
                </a:uFill>
              </a:rPr>
              <a:t>2/3/2025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63C6E59-CBF3-DAF3-E105-026EB0D79AC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5AD6361-5E2D-42E9-A29D-CCE202173234}" type="slidenum">
              <a:rPr lang="en-US" spc="-1" noProof="0">
                <a:uFill>
                  <a:solidFill>
                    <a:srgbClr val="FFFFFF"/>
                  </a:solidFill>
                </a:uFill>
              </a:rPr>
              <a:pPr/>
              <a:t>11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ustomShape 4">
            <a:extLst>
              <a:ext uri="{FF2B5EF4-FFF2-40B4-BE49-F238E27FC236}">
                <a16:creationId xmlns:a16="http://schemas.microsoft.com/office/drawing/2014/main" id="{E821D850-10E6-0B17-F012-1DFAF53C167F}"/>
              </a:ext>
            </a:extLst>
          </p:cNvPr>
          <p:cNvSpPr/>
          <p:nvPr/>
        </p:nvSpPr>
        <p:spPr>
          <a:xfrm>
            <a:off x="432000" y="1694751"/>
            <a:ext cx="9826200" cy="49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2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endParaRPr lang="cs-CZ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B6A31E34-5174-9EC5-2276-F8F41034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812" y="1562497"/>
            <a:ext cx="9928001" cy="536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9229" tIns="51599" rIns="99229" bIns="51599">
            <a:spAutoFit/>
          </a:bodyPr>
          <a:lstStyle>
            <a:lvl1pPr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1pPr>
            <a:lvl2pPr marL="176213" indent="-176213"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2pPr>
            <a:lvl3pPr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3pPr>
            <a:lvl4pPr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4pPr>
            <a:lvl5pPr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9pPr>
          </a:lstStyle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en-US" spc="-1" dirty="0"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Database access is provided using DB Config Access.vi</a:t>
            </a:r>
          </a:p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endParaRPr lang="en-US" altLang="en-US" spc="-1" dirty="0">
              <a:uFill>
                <a:solidFill>
                  <a:srgbClr val="FFFFFF"/>
                </a:solidFill>
              </a:uFill>
              <a:latin typeface="+mn-lt"/>
              <a:ea typeface="+mn-ea"/>
            </a:endParaRPr>
          </a:p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endParaRPr lang="en-US" altLang="en-US" spc="-1" dirty="0">
              <a:uFill>
                <a:solidFill>
                  <a:srgbClr val="FFFFFF"/>
                </a:solidFill>
              </a:uFill>
              <a:latin typeface="+mn-lt"/>
              <a:ea typeface="+mn-ea"/>
            </a:endParaRPr>
          </a:p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endParaRPr lang="en-US" altLang="en-US" spc="-1" dirty="0">
              <a:uFill>
                <a:solidFill>
                  <a:srgbClr val="FFFFFF"/>
                </a:solidFill>
              </a:uFill>
              <a:latin typeface="+mn-lt"/>
              <a:ea typeface="+mn-ea"/>
            </a:endParaRPr>
          </a:p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endParaRPr lang="en-US" altLang="en-US" spc="-1" dirty="0">
              <a:uFill>
                <a:solidFill>
                  <a:srgbClr val="FFFFFF"/>
                </a:solidFill>
              </a:uFill>
              <a:latin typeface="+mn-lt"/>
              <a:ea typeface="+mn-ea"/>
            </a:endParaRPr>
          </a:p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endParaRPr lang="en-US" altLang="en-US" spc="-1" dirty="0">
              <a:uFill>
                <a:solidFill>
                  <a:srgbClr val="FFFFFF"/>
                </a:solidFill>
              </a:uFill>
              <a:latin typeface="+mn-lt"/>
              <a:ea typeface="+mn-ea"/>
            </a:endParaRPr>
          </a:p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endParaRPr lang="en-US" altLang="en-US" spc="-1" dirty="0">
              <a:uFill>
                <a:solidFill>
                  <a:srgbClr val="FFFFFF"/>
                </a:solidFill>
              </a:uFill>
              <a:latin typeface="+mn-lt"/>
              <a:ea typeface="+mn-ea"/>
            </a:endParaRPr>
          </a:p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en-US" spc="-1" dirty="0"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Configuration history can then be used to backtrack in time what changes might have had an effect on the system</a:t>
            </a:r>
          </a:p>
          <a:p>
            <a:pPr marL="285750" lvl="1" indent="-285750" fontAlgn="base">
              <a:spcBef>
                <a:spcPct val="0"/>
              </a:spcBef>
              <a:spcAft>
                <a:spcPts val="1200"/>
              </a:spcAft>
              <a:buClr>
                <a:srgbClr val="404040"/>
              </a:buClr>
              <a:buFont typeface="Wingdings" panose="05000000000000000000" pitchFamily="2" charset="2"/>
              <a:buChar char="§"/>
            </a:pPr>
            <a:endParaRPr lang="en-GB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 indent="0" algn="just" fontAlgn="base">
              <a:spcBef>
                <a:spcPct val="0"/>
              </a:spcBef>
              <a:buClr>
                <a:srgbClr val="404040"/>
              </a:buClr>
            </a:pPr>
            <a:endParaRPr lang="en-GB" altLang="en-US" sz="2000" dirty="0">
              <a:solidFill>
                <a:srgbClr val="40404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26DE70C0-97E4-7084-0E01-46D35A169CA0}"/>
              </a:ext>
            </a:extLst>
          </p:cNvPr>
          <p:cNvSpPr txBox="1">
            <a:spLocks/>
          </p:cNvSpPr>
          <p:nvPr/>
        </p:nvSpPr>
        <p:spPr>
          <a:xfrm>
            <a:off x="3729984" y="7041600"/>
            <a:ext cx="791640" cy="359640"/>
          </a:xfrm>
          <a:prstGeom prst="rect">
            <a:avLst/>
          </a:prstGeom>
        </p:spPr>
        <p:txBody>
          <a:bodyPr lIns="36000" tIns="0" rIns="0" bIns="0" anchor="ctr"/>
          <a:lstStyle>
            <a:defPPr>
              <a:defRPr lang="cs-CZ"/>
            </a:defPPr>
            <a:lvl1pPr marL="0" algn="l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02.08.2021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97DF9C16-187B-5070-CBC2-3D8DE7C2B159}"/>
              </a:ext>
            </a:extLst>
          </p:cNvPr>
          <p:cNvSpPr txBox="1">
            <a:spLocks/>
          </p:cNvSpPr>
          <p:nvPr/>
        </p:nvSpPr>
        <p:spPr>
          <a:xfrm>
            <a:off x="5336628" y="6999603"/>
            <a:ext cx="650351" cy="401637"/>
          </a:xfrm>
          <a:prstGeom prst="rect">
            <a:avLst/>
          </a:prstGeom>
        </p:spPr>
        <p:txBody>
          <a:bodyPr/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C2479A-FF3F-4214-A171-3197876AF5E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89E41-DAC2-52AE-8590-FD1E812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6" y="2138448"/>
            <a:ext cx="2117726" cy="305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789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408F6-9ACF-88A5-03AE-CB2DC91D8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>
            <a:extLst>
              <a:ext uri="{FF2B5EF4-FFF2-40B4-BE49-F238E27FC236}">
                <a16:creationId xmlns:a16="http://schemas.microsoft.com/office/drawing/2014/main" id="{9A61E7C6-FA27-00B3-BF7F-A27900375407}"/>
              </a:ext>
            </a:extLst>
          </p:cNvPr>
          <p:cNvSpPr txBox="1"/>
          <p:nvPr/>
        </p:nvSpPr>
        <p:spPr>
          <a:xfrm>
            <a:off x="3891969" y="270000"/>
            <a:ext cx="7743240" cy="10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cs-CZ" sz="3200" spc="-1" noProof="0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Integration</a:t>
            </a:r>
            <a:r>
              <a:rPr lang="cs-CZ" sz="3200" spc="-1" noProof="0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(IV)</a:t>
            </a:r>
            <a:endParaRPr lang="en-US" sz="3200" spc="-1" noProof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BC3BE350-E6D0-2A1F-F89B-F5A382F3DA1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0CD2BB6-E427-4AAC-9529-C2A38868F969}" type="datetime1">
              <a:rPr lang="en-US" spc="-1" noProof="0">
                <a:uFill>
                  <a:solidFill>
                    <a:srgbClr val="FFFFFF"/>
                  </a:solidFill>
                </a:uFill>
              </a:rPr>
              <a:t>2/3/2025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FFC271E-2220-2410-EB1D-94173627409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5AD6361-5E2D-42E9-A29D-CCE202173234}" type="slidenum">
              <a:rPr lang="en-US" spc="-1" noProof="0">
                <a:uFill>
                  <a:solidFill>
                    <a:srgbClr val="FFFFFF"/>
                  </a:solidFill>
                </a:uFill>
              </a:rPr>
              <a:pPr/>
              <a:t>12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ustomShape 4">
            <a:extLst>
              <a:ext uri="{FF2B5EF4-FFF2-40B4-BE49-F238E27FC236}">
                <a16:creationId xmlns:a16="http://schemas.microsoft.com/office/drawing/2014/main" id="{793A9868-DD50-737D-DDAD-3FCCE23A5377}"/>
              </a:ext>
            </a:extLst>
          </p:cNvPr>
          <p:cNvSpPr/>
          <p:nvPr/>
        </p:nvSpPr>
        <p:spPr>
          <a:xfrm>
            <a:off x="432000" y="1694751"/>
            <a:ext cx="9826200" cy="49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2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endParaRPr lang="cs-CZ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2DBD8A1-34FA-CFEB-3AA7-73C0707BE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812" y="1562497"/>
            <a:ext cx="9928001" cy="47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9229" tIns="51599" rIns="99229" bIns="51599">
            <a:spAutoFit/>
          </a:bodyPr>
          <a:lstStyle>
            <a:lvl1pPr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1pPr>
            <a:lvl2pPr marL="176213" indent="-176213"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2pPr>
            <a:lvl3pPr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3pPr>
            <a:lvl4pPr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4pPr>
            <a:lvl5pPr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9pPr>
          </a:lstStyle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en-US" spc="-1" dirty="0"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Data is published using a </a:t>
            </a:r>
            <a:r>
              <a:rPr lang="en-US" altLang="en-US" spc="-1" dirty="0" err="1"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LabIOC</a:t>
            </a:r>
            <a:r>
              <a:rPr lang="en-US" altLang="en-US" spc="-1" dirty="0"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server which is present on all machines</a:t>
            </a:r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8B15BFFE-A57E-5537-74EA-454E4ABD5145}"/>
              </a:ext>
            </a:extLst>
          </p:cNvPr>
          <p:cNvSpPr txBox="1">
            <a:spLocks/>
          </p:cNvSpPr>
          <p:nvPr/>
        </p:nvSpPr>
        <p:spPr>
          <a:xfrm>
            <a:off x="3729984" y="7041600"/>
            <a:ext cx="791640" cy="359640"/>
          </a:xfrm>
          <a:prstGeom prst="rect">
            <a:avLst/>
          </a:prstGeom>
        </p:spPr>
        <p:txBody>
          <a:bodyPr lIns="36000" tIns="0" rIns="0" bIns="0" anchor="ctr"/>
          <a:lstStyle>
            <a:defPPr>
              <a:defRPr lang="cs-CZ"/>
            </a:defPPr>
            <a:lvl1pPr marL="0" algn="l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02.08.2021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7023C4E3-D805-BA2C-1946-9C33C23775DD}"/>
              </a:ext>
            </a:extLst>
          </p:cNvPr>
          <p:cNvSpPr txBox="1">
            <a:spLocks/>
          </p:cNvSpPr>
          <p:nvPr/>
        </p:nvSpPr>
        <p:spPr>
          <a:xfrm>
            <a:off x="5336628" y="6999603"/>
            <a:ext cx="650351" cy="401637"/>
          </a:xfrm>
          <a:prstGeom prst="rect">
            <a:avLst/>
          </a:prstGeom>
        </p:spPr>
        <p:txBody>
          <a:bodyPr/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C2479A-FF3F-4214-A171-3197876AF5E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D067C3-1BFB-EE41-E4AE-76A7BD372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12" y="2036035"/>
            <a:ext cx="1375837" cy="14064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D9344A-D1FA-3288-644C-9D669C7F9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01" y="2032066"/>
            <a:ext cx="63627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388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CF3E5-7E24-C3D7-D0CB-E7992E13A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50855C-BDFA-ED17-5C26-31191DA03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25" y="2020728"/>
            <a:ext cx="8541225" cy="4978875"/>
          </a:xfrm>
          <a:prstGeom prst="rect">
            <a:avLst/>
          </a:prstGeom>
        </p:spPr>
      </p:pic>
      <p:sp>
        <p:nvSpPr>
          <p:cNvPr id="228" name="TextShape 1">
            <a:extLst>
              <a:ext uri="{FF2B5EF4-FFF2-40B4-BE49-F238E27FC236}">
                <a16:creationId xmlns:a16="http://schemas.microsoft.com/office/drawing/2014/main" id="{CD2F466E-F4D2-AC20-3F14-8750BCD421E3}"/>
              </a:ext>
            </a:extLst>
          </p:cNvPr>
          <p:cNvSpPr txBox="1"/>
          <p:nvPr/>
        </p:nvSpPr>
        <p:spPr>
          <a:xfrm>
            <a:off x="3891969" y="270000"/>
            <a:ext cx="7743240" cy="10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cs-CZ" sz="3200" spc="-1" noProof="0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GUIs</a:t>
            </a:r>
            <a:r>
              <a:rPr lang="cs-CZ" sz="3200" spc="-1" noProof="0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(I)</a:t>
            </a:r>
            <a:endParaRPr lang="en-US" sz="3200" spc="-1" noProof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8442B0D-24C3-90FE-469B-71859DB9FAC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0CD2BB6-E427-4AAC-9529-C2A38868F969}" type="datetime1">
              <a:rPr lang="en-US" spc="-1" noProof="0">
                <a:uFill>
                  <a:solidFill>
                    <a:srgbClr val="FFFFFF"/>
                  </a:solidFill>
                </a:uFill>
              </a:rPr>
              <a:t>2/3/2025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C5FF62B-8E7E-741F-54E6-BD37088CE27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5AD6361-5E2D-42E9-A29D-CCE202173234}" type="slidenum">
              <a:rPr lang="en-US" spc="-1" noProof="0">
                <a:uFill>
                  <a:solidFill>
                    <a:srgbClr val="FFFFFF"/>
                  </a:solidFill>
                </a:uFill>
              </a:rPr>
              <a:pPr/>
              <a:t>13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ustomShape 4">
            <a:extLst>
              <a:ext uri="{FF2B5EF4-FFF2-40B4-BE49-F238E27FC236}">
                <a16:creationId xmlns:a16="http://schemas.microsoft.com/office/drawing/2014/main" id="{4722352C-9988-BD27-38BA-14240C1D6A2E}"/>
              </a:ext>
            </a:extLst>
          </p:cNvPr>
          <p:cNvSpPr/>
          <p:nvPr/>
        </p:nvSpPr>
        <p:spPr>
          <a:xfrm>
            <a:off x="432000" y="1694751"/>
            <a:ext cx="9826200" cy="49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2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endParaRPr lang="cs-CZ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39E8444D-7B92-2D1C-5DDC-B2C32DDCD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812" y="1562497"/>
            <a:ext cx="9928001" cy="47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9229" tIns="51599" rIns="99229" bIns="51599">
            <a:spAutoFit/>
          </a:bodyPr>
          <a:lstStyle>
            <a:lvl1pPr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1pPr>
            <a:lvl2pPr marL="176213" indent="-176213"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2pPr>
            <a:lvl3pPr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3pPr>
            <a:lvl4pPr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4pPr>
            <a:lvl5pPr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9pPr>
          </a:lstStyle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cs-CZ" altLang="en-US" spc="-1" dirty="0"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 </a:t>
            </a:r>
            <a:r>
              <a:rPr lang="cs-CZ" altLang="en-US" spc="-1" dirty="0" err="1"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central</a:t>
            </a:r>
            <a:r>
              <a:rPr lang="cs-CZ" altLang="en-US" spc="-1" dirty="0"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</a:t>
            </a:r>
            <a:r>
              <a:rPr lang="cs-CZ" altLang="en-US" spc="-1" dirty="0" err="1"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launcher</a:t>
            </a:r>
            <a:r>
              <a:rPr lang="cs-CZ" altLang="en-US" spc="-1" dirty="0"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</a:t>
            </a:r>
            <a:r>
              <a:rPr lang="cs-CZ" altLang="en-US" spc="-1" dirty="0" err="1"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is</a:t>
            </a:r>
            <a:r>
              <a:rPr lang="cs-CZ" altLang="en-US" spc="-1" dirty="0"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</a:t>
            </a:r>
            <a:r>
              <a:rPr lang="cs-CZ" altLang="en-US" spc="-1" dirty="0" err="1"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used</a:t>
            </a:r>
            <a:r>
              <a:rPr lang="cs-CZ" altLang="en-US" spc="-1" dirty="0"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to </a:t>
            </a:r>
            <a:r>
              <a:rPr lang="cs-CZ" altLang="en-US" spc="-1" dirty="0" err="1"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access</a:t>
            </a:r>
            <a:r>
              <a:rPr lang="cs-CZ" altLang="en-US" spc="-1" dirty="0"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developer </a:t>
            </a:r>
            <a:r>
              <a:rPr lang="cs-CZ" altLang="en-US" spc="-1" dirty="0" err="1"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GUIs</a:t>
            </a:r>
            <a:endParaRPr lang="en-US" altLang="en-US" spc="-1" dirty="0">
              <a:uFill>
                <a:solidFill>
                  <a:srgbClr val="FFFFFF"/>
                </a:solidFill>
              </a:uFill>
              <a:latin typeface="+mn-lt"/>
              <a:ea typeface="+mn-ea"/>
            </a:endParaRPr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BAD1EDCE-4CE6-5F6B-701B-4008B063120A}"/>
              </a:ext>
            </a:extLst>
          </p:cNvPr>
          <p:cNvSpPr txBox="1">
            <a:spLocks/>
          </p:cNvSpPr>
          <p:nvPr/>
        </p:nvSpPr>
        <p:spPr>
          <a:xfrm>
            <a:off x="3729984" y="7041600"/>
            <a:ext cx="791640" cy="359640"/>
          </a:xfrm>
          <a:prstGeom prst="rect">
            <a:avLst/>
          </a:prstGeom>
        </p:spPr>
        <p:txBody>
          <a:bodyPr lIns="36000" tIns="0" rIns="0" bIns="0" anchor="ctr"/>
          <a:lstStyle>
            <a:defPPr>
              <a:defRPr lang="cs-CZ"/>
            </a:defPPr>
            <a:lvl1pPr marL="0" algn="l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02.08.2021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A802CD7A-28E3-7B6C-6FFC-6039930EF530}"/>
              </a:ext>
            </a:extLst>
          </p:cNvPr>
          <p:cNvSpPr txBox="1">
            <a:spLocks/>
          </p:cNvSpPr>
          <p:nvPr/>
        </p:nvSpPr>
        <p:spPr>
          <a:xfrm>
            <a:off x="5336628" y="6999603"/>
            <a:ext cx="650351" cy="401637"/>
          </a:xfrm>
          <a:prstGeom prst="rect">
            <a:avLst/>
          </a:prstGeom>
        </p:spPr>
        <p:txBody>
          <a:bodyPr/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C2479A-FF3F-4214-A171-3197876AF5E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293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4EE9E-CA60-0293-073F-7FC43D9C1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>
            <a:extLst>
              <a:ext uri="{FF2B5EF4-FFF2-40B4-BE49-F238E27FC236}">
                <a16:creationId xmlns:a16="http://schemas.microsoft.com/office/drawing/2014/main" id="{6FA0D44A-15E4-E7CA-A20A-AA663245916F}"/>
              </a:ext>
            </a:extLst>
          </p:cNvPr>
          <p:cNvSpPr txBox="1"/>
          <p:nvPr/>
        </p:nvSpPr>
        <p:spPr>
          <a:xfrm>
            <a:off x="3891969" y="270000"/>
            <a:ext cx="7743240" cy="10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cs-CZ" sz="3200" spc="-1" noProof="0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GUIs</a:t>
            </a:r>
            <a:r>
              <a:rPr lang="cs-CZ" sz="3200" spc="-1" noProof="0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(II)</a:t>
            </a:r>
            <a:endParaRPr lang="en-US" sz="3200" spc="-1" noProof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D4C7E10A-7612-6D57-3730-91C2C41E32A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0CD2BB6-E427-4AAC-9529-C2A38868F969}" type="datetime1">
              <a:rPr lang="en-US" spc="-1" noProof="0">
                <a:uFill>
                  <a:solidFill>
                    <a:srgbClr val="FFFFFF"/>
                  </a:solidFill>
                </a:uFill>
              </a:rPr>
              <a:t>2/3/2025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9F374D9-6235-B5A6-3BB9-C887AA1FD82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5AD6361-5E2D-42E9-A29D-CCE202173234}" type="slidenum">
              <a:rPr lang="en-US" spc="-1" noProof="0">
                <a:uFill>
                  <a:solidFill>
                    <a:srgbClr val="FFFFFF"/>
                  </a:solidFill>
                </a:uFill>
              </a:rPr>
              <a:pPr/>
              <a:t>14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ustomShape 4">
            <a:extLst>
              <a:ext uri="{FF2B5EF4-FFF2-40B4-BE49-F238E27FC236}">
                <a16:creationId xmlns:a16="http://schemas.microsoft.com/office/drawing/2014/main" id="{068AC7D6-4F3B-F0F6-B23B-3A731BB10CEB}"/>
              </a:ext>
            </a:extLst>
          </p:cNvPr>
          <p:cNvSpPr/>
          <p:nvPr/>
        </p:nvSpPr>
        <p:spPr>
          <a:xfrm>
            <a:off x="432000" y="1694751"/>
            <a:ext cx="9826200" cy="49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2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endParaRPr lang="cs-CZ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BB3D0926-3ED3-B408-CEB9-E9242A307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812" y="1562497"/>
            <a:ext cx="9928001" cy="188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9229" tIns="51599" rIns="99229" bIns="51599">
            <a:spAutoFit/>
          </a:bodyPr>
          <a:lstStyle>
            <a:lvl1pPr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1pPr>
            <a:lvl2pPr marL="176213" indent="-176213"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2pPr>
            <a:lvl3pPr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3pPr>
            <a:lvl4pPr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4pPr>
            <a:lvl5pPr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9pPr>
          </a:lstStyle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en-US" spc="-1" dirty="0"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EPICS GUIs use a special template that defines their appearance but allows various PVs to be added as data sources</a:t>
            </a:r>
          </a:p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en-US" spc="-1" dirty="0"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This is stored in the database and it is modifiable using an editor </a:t>
            </a:r>
            <a:endParaRPr lang="en-GB" altLang="en-US" spc="-1" dirty="0">
              <a:uFill>
                <a:solidFill>
                  <a:srgbClr val="FFFFFF"/>
                </a:solidFill>
              </a:uFill>
              <a:latin typeface="+mn-lt"/>
              <a:ea typeface="+mn-ea"/>
            </a:endParaRPr>
          </a:p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endParaRPr lang="en-US" altLang="en-US" spc="-1" dirty="0">
              <a:uFill>
                <a:solidFill>
                  <a:srgbClr val="FFFFFF"/>
                </a:solidFill>
              </a:uFill>
              <a:latin typeface="+mn-lt"/>
              <a:ea typeface="+mn-ea"/>
            </a:endParaRPr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DBA59364-2322-3BEF-3570-4DE6E4DFA650}"/>
              </a:ext>
            </a:extLst>
          </p:cNvPr>
          <p:cNvSpPr txBox="1">
            <a:spLocks/>
          </p:cNvSpPr>
          <p:nvPr/>
        </p:nvSpPr>
        <p:spPr>
          <a:xfrm>
            <a:off x="3729984" y="7041600"/>
            <a:ext cx="791640" cy="359640"/>
          </a:xfrm>
          <a:prstGeom prst="rect">
            <a:avLst/>
          </a:prstGeom>
        </p:spPr>
        <p:txBody>
          <a:bodyPr lIns="36000" tIns="0" rIns="0" bIns="0" anchor="ctr"/>
          <a:lstStyle>
            <a:defPPr>
              <a:defRPr lang="cs-CZ"/>
            </a:defPPr>
            <a:lvl1pPr marL="0" algn="l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02.08.2021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457D221E-3BF1-6466-66FD-C442EA582B86}"/>
              </a:ext>
            </a:extLst>
          </p:cNvPr>
          <p:cNvSpPr txBox="1">
            <a:spLocks/>
          </p:cNvSpPr>
          <p:nvPr/>
        </p:nvSpPr>
        <p:spPr>
          <a:xfrm>
            <a:off x="5336628" y="6999603"/>
            <a:ext cx="650351" cy="401637"/>
          </a:xfrm>
          <a:prstGeom prst="rect">
            <a:avLst/>
          </a:prstGeom>
        </p:spPr>
        <p:txBody>
          <a:bodyPr/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C2479A-FF3F-4214-A171-3197876AF5E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E5019-9E06-E27B-2D95-DD2935AB7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56" y="3266050"/>
            <a:ext cx="6525295" cy="16868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044AB5-2552-6159-0735-9854608A0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256" y="2507152"/>
            <a:ext cx="3686737" cy="398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139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AE329-D9A5-56C2-1F7B-A79AA277C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>
            <a:extLst>
              <a:ext uri="{FF2B5EF4-FFF2-40B4-BE49-F238E27FC236}">
                <a16:creationId xmlns:a16="http://schemas.microsoft.com/office/drawing/2014/main" id="{51A9215D-A584-8390-E224-1F18412B6DEE}"/>
              </a:ext>
            </a:extLst>
          </p:cNvPr>
          <p:cNvSpPr txBox="1"/>
          <p:nvPr/>
        </p:nvSpPr>
        <p:spPr>
          <a:xfrm>
            <a:off x="3891969" y="270000"/>
            <a:ext cx="7743240" cy="10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32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</a:t>
            </a:r>
            <a:r>
              <a:rPr lang="cs-CZ" sz="3200" spc="-1" noProof="0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uild</a:t>
            </a:r>
            <a:r>
              <a:rPr lang="cs-CZ" sz="3200" spc="-1" noProof="0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3200" spc="-1" noProof="0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&amp; Deploy</a:t>
            </a:r>
            <a:endParaRPr lang="en-US" sz="3200" spc="-1" noProof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2B09865-1E2A-6E3A-5739-5D2102E4F8A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0CD2BB6-E427-4AAC-9529-C2A38868F969}" type="datetime1">
              <a:rPr lang="en-US" spc="-1" noProof="0">
                <a:uFill>
                  <a:solidFill>
                    <a:srgbClr val="FFFFFF"/>
                  </a:solidFill>
                </a:uFill>
              </a:rPr>
              <a:t>2/3/2025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F78BADA-F261-CE55-A539-B051492B368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5AD6361-5E2D-42E9-A29D-CCE202173234}" type="slidenum">
              <a:rPr lang="en-US" spc="-1" noProof="0">
                <a:uFill>
                  <a:solidFill>
                    <a:srgbClr val="FFFFFF"/>
                  </a:solidFill>
                </a:uFill>
              </a:rPr>
              <a:pPr/>
              <a:t>15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ustomShape 4">
            <a:extLst>
              <a:ext uri="{FF2B5EF4-FFF2-40B4-BE49-F238E27FC236}">
                <a16:creationId xmlns:a16="http://schemas.microsoft.com/office/drawing/2014/main" id="{BAD71414-D8B8-DECC-D75F-34CFDAFCFA4C}"/>
              </a:ext>
            </a:extLst>
          </p:cNvPr>
          <p:cNvSpPr/>
          <p:nvPr/>
        </p:nvSpPr>
        <p:spPr>
          <a:xfrm>
            <a:off x="432000" y="1694751"/>
            <a:ext cx="9826200" cy="49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2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endParaRPr lang="cs-CZ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2B2B331C-ED73-E29D-CECF-B984677A3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812" y="1562497"/>
            <a:ext cx="9928001" cy="47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9229" tIns="51599" rIns="99229" bIns="51599">
            <a:spAutoFit/>
          </a:bodyPr>
          <a:lstStyle>
            <a:lvl1pPr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1pPr>
            <a:lvl2pPr marL="176213" indent="-176213"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2pPr>
            <a:lvl3pPr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3pPr>
            <a:lvl4pPr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4pPr>
            <a:lvl5pPr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9pPr>
          </a:lstStyle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en-US" spc="-1" dirty="0"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Central app allows access to various tasks</a:t>
            </a:r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4CEB03D4-20A2-A3C7-0442-4850BB86FADF}"/>
              </a:ext>
            </a:extLst>
          </p:cNvPr>
          <p:cNvSpPr txBox="1">
            <a:spLocks/>
          </p:cNvSpPr>
          <p:nvPr/>
        </p:nvSpPr>
        <p:spPr>
          <a:xfrm>
            <a:off x="3729984" y="7041600"/>
            <a:ext cx="791640" cy="359640"/>
          </a:xfrm>
          <a:prstGeom prst="rect">
            <a:avLst/>
          </a:prstGeom>
        </p:spPr>
        <p:txBody>
          <a:bodyPr lIns="36000" tIns="0" rIns="0" bIns="0" anchor="ctr"/>
          <a:lstStyle>
            <a:defPPr>
              <a:defRPr lang="cs-CZ"/>
            </a:defPPr>
            <a:lvl1pPr marL="0" algn="l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02.08.2021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C3541EA0-8311-DEBB-5D57-7AAD8C66FDAF}"/>
              </a:ext>
            </a:extLst>
          </p:cNvPr>
          <p:cNvSpPr txBox="1">
            <a:spLocks/>
          </p:cNvSpPr>
          <p:nvPr/>
        </p:nvSpPr>
        <p:spPr>
          <a:xfrm>
            <a:off x="5336628" y="6999603"/>
            <a:ext cx="650351" cy="401637"/>
          </a:xfrm>
          <a:prstGeom prst="rect">
            <a:avLst/>
          </a:prstGeom>
        </p:spPr>
        <p:txBody>
          <a:bodyPr/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C2479A-FF3F-4214-A171-3197876AF5E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893BB0-84E7-B9DC-ADE7-E7CAAB59A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454" y="1522728"/>
            <a:ext cx="61436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517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57A05-1C48-5CBE-39B7-B61DA4BE2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>
            <a:extLst>
              <a:ext uri="{FF2B5EF4-FFF2-40B4-BE49-F238E27FC236}">
                <a16:creationId xmlns:a16="http://schemas.microsoft.com/office/drawing/2014/main" id="{C17497DE-59BC-DB43-4AF7-0C28B9DA5050}"/>
              </a:ext>
            </a:extLst>
          </p:cNvPr>
          <p:cNvSpPr txBox="1"/>
          <p:nvPr/>
        </p:nvSpPr>
        <p:spPr>
          <a:xfrm>
            <a:off x="3891969" y="270000"/>
            <a:ext cx="7743240" cy="10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32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</a:t>
            </a:r>
            <a:r>
              <a:rPr lang="cs-CZ" sz="3200" spc="-1" noProof="0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uild</a:t>
            </a:r>
            <a:r>
              <a:rPr lang="cs-CZ" sz="3200" spc="-1" noProof="0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3200" spc="-1" noProof="0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&amp; Deploy (Build)</a:t>
            </a:r>
            <a:endParaRPr lang="en-US" sz="3200" spc="-1" noProof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F373281-5204-7635-2B1E-521649F3C66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0CD2BB6-E427-4AAC-9529-C2A38868F969}" type="datetime1">
              <a:rPr lang="en-US" spc="-1" noProof="0">
                <a:uFill>
                  <a:solidFill>
                    <a:srgbClr val="FFFFFF"/>
                  </a:solidFill>
                </a:uFill>
              </a:rPr>
              <a:t>2/3/2025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634F73F-C56D-C6B6-596E-4BE4020D431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5AD6361-5E2D-42E9-A29D-CCE202173234}" type="slidenum">
              <a:rPr lang="en-US" spc="-1" noProof="0">
                <a:uFill>
                  <a:solidFill>
                    <a:srgbClr val="FFFFFF"/>
                  </a:solidFill>
                </a:uFill>
              </a:rPr>
              <a:pPr/>
              <a:t>16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ustomShape 4">
            <a:extLst>
              <a:ext uri="{FF2B5EF4-FFF2-40B4-BE49-F238E27FC236}">
                <a16:creationId xmlns:a16="http://schemas.microsoft.com/office/drawing/2014/main" id="{30B9D62A-F182-2752-DDCD-EFA657AB260E}"/>
              </a:ext>
            </a:extLst>
          </p:cNvPr>
          <p:cNvSpPr/>
          <p:nvPr/>
        </p:nvSpPr>
        <p:spPr>
          <a:xfrm>
            <a:off x="432000" y="1694751"/>
            <a:ext cx="9826200" cy="49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2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endParaRPr lang="cs-CZ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D84067F3-AB60-E6E9-EADC-A095271CA74D}"/>
              </a:ext>
            </a:extLst>
          </p:cNvPr>
          <p:cNvSpPr txBox="1">
            <a:spLocks/>
          </p:cNvSpPr>
          <p:nvPr/>
        </p:nvSpPr>
        <p:spPr>
          <a:xfrm>
            <a:off x="3729984" y="7041600"/>
            <a:ext cx="791640" cy="359640"/>
          </a:xfrm>
          <a:prstGeom prst="rect">
            <a:avLst/>
          </a:prstGeom>
        </p:spPr>
        <p:txBody>
          <a:bodyPr lIns="36000" tIns="0" rIns="0" bIns="0" anchor="ctr"/>
          <a:lstStyle>
            <a:defPPr>
              <a:defRPr lang="cs-CZ"/>
            </a:defPPr>
            <a:lvl1pPr marL="0" algn="l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02.08.2021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0D8FDAB-A51A-FE74-9EEA-1D9EEF3E4E82}"/>
              </a:ext>
            </a:extLst>
          </p:cNvPr>
          <p:cNvSpPr txBox="1">
            <a:spLocks/>
          </p:cNvSpPr>
          <p:nvPr/>
        </p:nvSpPr>
        <p:spPr>
          <a:xfrm>
            <a:off x="5336628" y="6999603"/>
            <a:ext cx="650351" cy="401637"/>
          </a:xfrm>
          <a:prstGeom prst="rect">
            <a:avLst/>
          </a:prstGeom>
        </p:spPr>
        <p:txBody>
          <a:bodyPr/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C2479A-FF3F-4214-A171-3197876AF5E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6BCC23-485D-30A6-DF26-DA4DEA589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50" y="1391637"/>
            <a:ext cx="12687300" cy="554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107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EA0D8-4A14-8266-6DCB-A37B15852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>
            <a:extLst>
              <a:ext uri="{FF2B5EF4-FFF2-40B4-BE49-F238E27FC236}">
                <a16:creationId xmlns:a16="http://schemas.microsoft.com/office/drawing/2014/main" id="{86CE96B1-3083-3AA8-3F24-F07916CE99D0}"/>
              </a:ext>
            </a:extLst>
          </p:cNvPr>
          <p:cNvSpPr txBox="1"/>
          <p:nvPr/>
        </p:nvSpPr>
        <p:spPr>
          <a:xfrm>
            <a:off x="3891969" y="270000"/>
            <a:ext cx="7743240" cy="10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32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</a:t>
            </a:r>
            <a:r>
              <a:rPr lang="cs-CZ" sz="3200" spc="-1" noProof="0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uild</a:t>
            </a:r>
            <a:r>
              <a:rPr lang="cs-CZ" sz="3200" spc="-1" noProof="0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3200" spc="-1" noProof="0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&amp; Deploy (Deploy)</a:t>
            </a:r>
            <a:endParaRPr lang="en-US" sz="3200" spc="-1" noProof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AA66AE4-DC30-5D79-BDB4-0AA3AC48413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0CD2BB6-E427-4AAC-9529-C2A38868F969}" type="datetime1">
              <a:rPr lang="en-US" spc="-1" noProof="0">
                <a:uFill>
                  <a:solidFill>
                    <a:srgbClr val="FFFFFF"/>
                  </a:solidFill>
                </a:uFill>
              </a:rPr>
              <a:t>2/3/2025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4C22EFC-9C96-38E1-F150-56900D3A68C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5AD6361-5E2D-42E9-A29D-CCE202173234}" type="slidenum">
              <a:rPr lang="en-US" spc="-1" noProof="0">
                <a:uFill>
                  <a:solidFill>
                    <a:srgbClr val="FFFFFF"/>
                  </a:solidFill>
                </a:uFill>
              </a:rPr>
              <a:pPr/>
              <a:t>17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ustomShape 4">
            <a:extLst>
              <a:ext uri="{FF2B5EF4-FFF2-40B4-BE49-F238E27FC236}">
                <a16:creationId xmlns:a16="http://schemas.microsoft.com/office/drawing/2014/main" id="{D53A20D6-3DD1-C1D0-76A0-F0E9D1FE0AF6}"/>
              </a:ext>
            </a:extLst>
          </p:cNvPr>
          <p:cNvSpPr/>
          <p:nvPr/>
        </p:nvSpPr>
        <p:spPr>
          <a:xfrm>
            <a:off x="432000" y="1694751"/>
            <a:ext cx="9826200" cy="49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2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endParaRPr lang="cs-CZ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5703E3A2-EDD6-4D0C-03EB-C098A3BC63FC}"/>
              </a:ext>
            </a:extLst>
          </p:cNvPr>
          <p:cNvSpPr txBox="1">
            <a:spLocks/>
          </p:cNvSpPr>
          <p:nvPr/>
        </p:nvSpPr>
        <p:spPr>
          <a:xfrm>
            <a:off x="3729984" y="7041600"/>
            <a:ext cx="791640" cy="359640"/>
          </a:xfrm>
          <a:prstGeom prst="rect">
            <a:avLst/>
          </a:prstGeom>
        </p:spPr>
        <p:txBody>
          <a:bodyPr lIns="36000" tIns="0" rIns="0" bIns="0" anchor="ctr"/>
          <a:lstStyle>
            <a:defPPr>
              <a:defRPr lang="cs-CZ"/>
            </a:defPPr>
            <a:lvl1pPr marL="0" algn="l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02.08.2021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558DBE0-84B4-1BFC-6E7D-74547D673317}"/>
              </a:ext>
            </a:extLst>
          </p:cNvPr>
          <p:cNvSpPr txBox="1">
            <a:spLocks/>
          </p:cNvSpPr>
          <p:nvPr/>
        </p:nvSpPr>
        <p:spPr>
          <a:xfrm>
            <a:off x="5336628" y="6999603"/>
            <a:ext cx="650351" cy="401637"/>
          </a:xfrm>
          <a:prstGeom prst="rect">
            <a:avLst/>
          </a:prstGeom>
        </p:spPr>
        <p:txBody>
          <a:bodyPr/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C2479A-FF3F-4214-A171-3197876AF5E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7272BD-7844-590E-5E4F-A9BD37A6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" y="1248733"/>
            <a:ext cx="12750800" cy="556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879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F5B66-AA86-3003-ACC0-CF8AA651E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>
            <a:extLst>
              <a:ext uri="{FF2B5EF4-FFF2-40B4-BE49-F238E27FC236}">
                <a16:creationId xmlns:a16="http://schemas.microsoft.com/office/drawing/2014/main" id="{C6E3B134-66E5-02AF-2F15-513A5220B974}"/>
              </a:ext>
            </a:extLst>
          </p:cNvPr>
          <p:cNvSpPr txBox="1"/>
          <p:nvPr/>
        </p:nvSpPr>
        <p:spPr>
          <a:xfrm>
            <a:off x="3891969" y="270000"/>
            <a:ext cx="7743240" cy="10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32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Archiving</a:t>
            </a:r>
            <a:endParaRPr lang="en-US" sz="3200" spc="-1" noProof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7BE0CF6-7640-4AC5-5EE2-7BF94062741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0CD2BB6-E427-4AAC-9529-C2A38868F969}" type="datetime1">
              <a:rPr lang="en-US" spc="-1" noProof="0">
                <a:uFill>
                  <a:solidFill>
                    <a:srgbClr val="FFFFFF"/>
                  </a:solidFill>
                </a:uFill>
              </a:rPr>
              <a:t>2/3/2025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DB8F470-216D-86DA-B1D8-A7629517671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5AD6361-5E2D-42E9-A29D-CCE202173234}" type="slidenum">
              <a:rPr lang="en-US" spc="-1" noProof="0">
                <a:uFill>
                  <a:solidFill>
                    <a:srgbClr val="FFFFFF"/>
                  </a:solidFill>
                </a:uFill>
              </a:rPr>
              <a:pPr/>
              <a:t>18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ustomShape 4">
            <a:extLst>
              <a:ext uri="{FF2B5EF4-FFF2-40B4-BE49-F238E27FC236}">
                <a16:creationId xmlns:a16="http://schemas.microsoft.com/office/drawing/2014/main" id="{9040C680-5A33-69E4-897E-78BDA43E502B}"/>
              </a:ext>
            </a:extLst>
          </p:cNvPr>
          <p:cNvSpPr/>
          <p:nvPr/>
        </p:nvSpPr>
        <p:spPr>
          <a:xfrm>
            <a:off x="432000" y="1694751"/>
            <a:ext cx="9826200" cy="49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2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endParaRPr lang="cs-CZ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637ED15A-D11F-1F9F-C4BA-AB70E839B16C}"/>
              </a:ext>
            </a:extLst>
          </p:cNvPr>
          <p:cNvSpPr txBox="1">
            <a:spLocks/>
          </p:cNvSpPr>
          <p:nvPr/>
        </p:nvSpPr>
        <p:spPr>
          <a:xfrm>
            <a:off x="3729984" y="7041600"/>
            <a:ext cx="791640" cy="359640"/>
          </a:xfrm>
          <a:prstGeom prst="rect">
            <a:avLst/>
          </a:prstGeom>
        </p:spPr>
        <p:txBody>
          <a:bodyPr lIns="36000" tIns="0" rIns="0" bIns="0" anchor="ctr"/>
          <a:lstStyle>
            <a:defPPr>
              <a:defRPr lang="cs-CZ"/>
            </a:defPPr>
            <a:lvl1pPr marL="0" algn="l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02.08.2021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79014A25-F383-B0B9-1619-C4F3EE61B549}"/>
              </a:ext>
            </a:extLst>
          </p:cNvPr>
          <p:cNvSpPr txBox="1">
            <a:spLocks/>
          </p:cNvSpPr>
          <p:nvPr/>
        </p:nvSpPr>
        <p:spPr>
          <a:xfrm>
            <a:off x="5336628" y="6999603"/>
            <a:ext cx="650351" cy="401637"/>
          </a:xfrm>
          <a:prstGeom prst="rect">
            <a:avLst/>
          </a:prstGeom>
        </p:spPr>
        <p:txBody>
          <a:bodyPr/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C2479A-FF3F-4214-A171-3197876AF5E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2B70039C-51DA-DC7C-B8FD-02FE47E7E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812" y="1562497"/>
            <a:ext cx="9928001" cy="47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9229" tIns="51599" rIns="99229" bIns="51599">
            <a:spAutoFit/>
          </a:bodyPr>
          <a:lstStyle>
            <a:lvl1pPr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1pPr>
            <a:lvl2pPr marL="176213" indent="-176213"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2pPr>
            <a:lvl3pPr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3pPr>
            <a:lvl4pPr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4pPr>
            <a:lvl5pPr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76213" algn="l"/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S PGothic" pitchFamily="32" charset="-128"/>
              </a:defRPr>
            </a:lvl9pPr>
          </a:lstStyle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en-US" spc="-1" dirty="0"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Raw archived data are stored centrally for all lasers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ABB64B-7000-8362-000D-775687A2F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29" y="2036035"/>
            <a:ext cx="8548171" cy="467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044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2"/>
          <p:cNvSpPr txBox="1"/>
          <p:nvPr/>
        </p:nvSpPr>
        <p:spPr>
          <a:xfrm>
            <a:off x="1614529" y="2592000"/>
            <a:ext cx="5471640" cy="13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spc="-1" noProof="0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Thank you
for your attention!</a:t>
            </a:r>
            <a:endParaRPr lang="en-US" sz="3200" spc="-1" noProof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1614529" y="4356000"/>
            <a:ext cx="547164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spc="-1" noProof="0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Author: Radek Horalek </a:t>
            </a:r>
          </a:p>
          <a:p>
            <a:pPr>
              <a:lnSpc>
                <a:spcPct val="100000"/>
              </a:lnSpc>
            </a:pPr>
            <a:r>
              <a:rPr lang="en-US" sz="2400" spc="-1" noProof="0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(radek.horalek@eli-beams.eu)</a:t>
            </a:r>
            <a:endParaRPr lang="en-US" sz="2400" spc="-1" noProof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891969" y="270000"/>
            <a:ext cx="7743240" cy="10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3200" spc="-1" noProof="0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Contents</a:t>
            </a:r>
            <a:endParaRPr lang="en-US" sz="3200" spc="-1" noProof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227" name="TextShape 4"/>
          <p:cNvSpPr txBox="1"/>
          <p:nvPr/>
        </p:nvSpPr>
        <p:spPr>
          <a:xfrm>
            <a:off x="1579418" y="1548000"/>
            <a:ext cx="10055791" cy="496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Introduction</a:t>
            </a:r>
          </a:p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Scope of the architecture</a:t>
            </a:r>
          </a:p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Communication protocols</a:t>
            </a:r>
          </a:p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HW needs</a:t>
            </a:r>
          </a:p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RIO utilization</a:t>
            </a:r>
          </a:p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Integration</a:t>
            </a:r>
          </a:p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GUIs</a:t>
            </a:r>
          </a:p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Build &amp; Deploy</a:t>
            </a:r>
          </a:p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Archiving</a:t>
            </a:r>
          </a:p>
          <a:p>
            <a:pPr marL="216000" indent="-215640">
              <a:buClr>
                <a:srgbClr val="000000"/>
              </a:buClr>
              <a:buFont typeface="Arial"/>
              <a:buChar char="•"/>
            </a:pPr>
            <a:endParaRPr lang="en-US" sz="2400" spc="-1" noProof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085ED97-1816-AAC8-8DF7-2CF7A0823A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9BE870-C83F-42D5-8F0F-6B57BDF47BC3}" type="datetime1">
              <a:rPr lang="en-US" spc="-1" noProof="0">
                <a:uFill>
                  <a:solidFill>
                    <a:srgbClr val="FFFFFF"/>
                  </a:solidFill>
                </a:uFill>
              </a:rPr>
              <a:t>2/3/2025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6444368-80C2-1BC2-FB73-0393397B8CA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5AD6361-5E2D-42E9-A29D-CCE202173234}" type="slidenum">
              <a:rPr lang="en-US" spc="-1" noProof="0">
                <a:uFill>
                  <a:solidFill>
                    <a:srgbClr val="FFFFFF"/>
                  </a:solidFill>
                </a:uFill>
              </a:rPr>
              <a:pPr/>
              <a:t>2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EF84E-8BB9-FBF2-5A40-620E93AD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>
            <a:extLst>
              <a:ext uri="{FF2B5EF4-FFF2-40B4-BE49-F238E27FC236}">
                <a16:creationId xmlns:a16="http://schemas.microsoft.com/office/drawing/2014/main" id="{54A65691-4122-8F94-BC76-101472CF2E8F}"/>
              </a:ext>
            </a:extLst>
          </p:cNvPr>
          <p:cNvSpPr txBox="1"/>
          <p:nvPr/>
        </p:nvSpPr>
        <p:spPr>
          <a:xfrm>
            <a:off x="3891969" y="270000"/>
            <a:ext cx="7743240" cy="10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3200" spc="-1" noProof="0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Introduction</a:t>
            </a:r>
            <a:endParaRPr lang="en-US" sz="3200" spc="-1" noProof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pic>
        <p:nvPicPr>
          <p:cNvPr id="241" name="Zástupný symbol pro obsah 8">
            <a:extLst>
              <a:ext uri="{FF2B5EF4-FFF2-40B4-BE49-F238E27FC236}">
                <a16:creationId xmlns:a16="http://schemas.microsoft.com/office/drawing/2014/main" id="{25C7DD03-1FEC-33DE-7F5F-DF068BAB71B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266480" y="3661619"/>
            <a:ext cx="5788844" cy="3570942"/>
          </a:xfrm>
          <a:prstGeom prst="rect">
            <a:avLst/>
          </a:prstGeom>
          <a:ln>
            <a:noFill/>
          </a:ln>
        </p:spPr>
      </p:pic>
      <p:sp>
        <p:nvSpPr>
          <p:cNvPr id="242" name="TextShape 4">
            <a:extLst>
              <a:ext uri="{FF2B5EF4-FFF2-40B4-BE49-F238E27FC236}">
                <a16:creationId xmlns:a16="http://schemas.microsoft.com/office/drawing/2014/main" id="{22BBE86C-7BE8-7401-DC16-A7417155043A}"/>
              </a:ext>
            </a:extLst>
          </p:cNvPr>
          <p:cNvSpPr txBox="1"/>
          <p:nvPr/>
        </p:nvSpPr>
        <p:spPr>
          <a:xfrm>
            <a:off x="1655169" y="1548000"/>
            <a:ext cx="9827640" cy="226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Templates and source code versioning ensure fast deployment of new solutions in the lab</a:t>
            </a:r>
          </a:p>
          <a:p>
            <a:pPr marL="673200" lvl="3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MySQL, P4V Helix</a:t>
            </a:r>
          </a:p>
          <a:p>
            <a:pPr marL="673200" lvl="3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ELI Controls and ELI.lib (developed in LabVIEW)</a:t>
            </a:r>
          </a:p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EPICS commands and data are supported</a:t>
            </a:r>
          </a:p>
          <a:p>
            <a:pPr marL="216000" indent="-215640">
              <a:buClr>
                <a:srgbClr val="000000"/>
              </a:buClr>
              <a:buFont typeface="Arial"/>
              <a:buChar char="•"/>
            </a:pPr>
            <a:endParaRPr lang="en-US" sz="2400" spc="-1" noProof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72FBCB57-86CB-E615-5C52-0FA556F9595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CBEE2FB-F70B-4FEF-B90F-335DBD92884A}" type="datetime1">
              <a:rPr lang="en-US" spc="-1" noProof="0">
                <a:uFill>
                  <a:solidFill>
                    <a:srgbClr val="FFFFFF"/>
                  </a:solidFill>
                </a:uFill>
              </a:rPr>
              <a:t>2/3/2025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B4C750A-37F7-78E4-30A3-3E008BFAB2C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5AD6361-5E2D-42E9-A29D-CCE202173234}" type="slidenum">
              <a:rPr lang="en-US" spc="-1" noProof="0">
                <a:uFill>
                  <a:solidFill>
                    <a:srgbClr val="FFFFFF"/>
                  </a:solidFill>
                </a:uFill>
              </a:rPr>
              <a:pPr/>
              <a:t>3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9019873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FB324-8AFA-A00D-7CC1-2A93121F6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>
            <a:extLst>
              <a:ext uri="{FF2B5EF4-FFF2-40B4-BE49-F238E27FC236}">
                <a16:creationId xmlns:a16="http://schemas.microsoft.com/office/drawing/2014/main" id="{AD9C212F-501F-BC0E-658C-78CB4ACF6C9C}"/>
              </a:ext>
            </a:extLst>
          </p:cNvPr>
          <p:cNvSpPr txBox="1"/>
          <p:nvPr/>
        </p:nvSpPr>
        <p:spPr>
          <a:xfrm>
            <a:off x="3891969" y="270000"/>
            <a:ext cx="7743240" cy="10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3200" spc="-1" noProof="0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Scope of the Architecture (I)</a:t>
            </a:r>
            <a:endParaRPr lang="en-US" sz="3200" spc="-1" noProof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23B05CF-22A2-D414-760A-12B2747C044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0CD2BB6-E427-4AAC-9529-C2A38868F969}" type="datetime1">
              <a:rPr lang="en-US" spc="-1" noProof="0">
                <a:uFill>
                  <a:solidFill>
                    <a:srgbClr val="FFFFFF"/>
                  </a:solidFill>
                </a:uFill>
              </a:rPr>
              <a:t>2/3/2025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7D2F9AB-17B5-C1E0-D2D3-9102FFF2A26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5AD6361-5E2D-42E9-A29D-CCE202173234}" type="slidenum">
              <a:rPr lang="en-US" spc="-1" noProof="0">
                <a:uFill>
                  <a:solidFill>
                    <a:srgbClr val="FFFFFF"/>
                  </a:solidFill>
                </a:uFill>
              </a:rPr>
              <a:pPr/>
              <a:t>4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3" name="Obrázek 3">
            <a:extLst>
              <a:ext uri="{FF2B5EF4-FFF2-40B4-BE49-F238E27FC236}">
                <a16:creationId xmlns:a16="http://schemas.microsoft.com/office/drawing/2014/main" id="{99B2704C-F30F-92F0-1188-CCB56A2D4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7" y="1773736"/>
            <a:ext cx="10067597" cy="442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835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AD293-5E5A-0B60-1B05-D5A05B438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>
            <a:extLst>
              <a:ext uri="{FF2B5EF4-FFF2-40B4-BE49-F238E27FC236}">
                <a16:creationId xmlns:a16="http://schemas.microsoft.com/office/drawing/2014/main" id="{9E0F3A11-24ED-CB20-7860-3639CCB9D0E6}"/>
              </a:ext>
            </a:extLst>
          </p:cNvPr>
          <p:cNvSpPr txBox="1"/>
          <p:nvPr/>
        </p:nvSpPr>
        <p:spPr>
          <a:xfrm>
            <a:off x="3891969" y="270000"/>
            <a:ext cx="7743240" cy="10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3200" spc="-1" noProof="0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Scope </a:t>
            </a:r>
            <a:r>
              <a:rPr lang="en-US" sz="3200" spc="-1" noProof="0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orf</a:t>
            </a:r>
            <a:r>
              <a:rPr lang="en-US" sz="3200" spc="-1" noProof="0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the Architecture (II)</a:t>
            </a:r>
            <a:endParaRPr lang="en-US" sz="3200" spc="-1" noProof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242" name="TextShape 4">
            <a:extLst>
              <a:ext uri="{FF2B5EF4-FFF2-40B4-BE49-F238E27FC236}">
                <a16:creationId xmlns:a16="http://schemas.microsoft.com/office/drawing/2014/main" id="{78C85FCF-526B-6DDD-DFEC-A14D0C00B33F}"/>
              </a:ext>
            </a:extLst>
          </p:cNvPr>
          <p:cNvSpPr txBox="1"/>
          <p:nvPr/>
        </p:nvSpPr>
        <p:spPr>
          <a:xfrm>
            <a:off x="1655169" y="1548000"/>
            <a:ext cx="4263031" cy="143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5640"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Each RMC contains several Input-Output Controllers (IOC)</a:t>
            </a:r>
          </a:p>
          <a:p>
            <a:pPr marL="216000" indent="-215640"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Each IOC contains processes</a:t>
            </a:r>
          </a:p>
          <a:p>
            <a:pPr marL="216000" indent="-215640">
              <a:buClr>
                <a:srgbClr val="000000"/>
              </a:buClr>
              <a:buFont typeface="Arial"/>
              <a:buChar char="•"/>
            </a:pPr>
            <a:endParaRPr lang="en-US" sz="2400" spc="-1" noProof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243" name="Zástupný symbol pro obsah 6">
            <a:extLst>
              <a:ext uri="{FF2B5EF4-FFF2-40B4-BE49-F238E27FC236}">
                <a16:creationId xmlns:a16="http://schemas.microsoft.com/office/drawing/2014/main" id="{E317D9AD-CC46-C0E9-0E19-3B4FC92CC4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8776071"/>
              </p:ext>
            </p:extLst>
          </p:nvPr>
        </p:nvGraphicFramePr>
        <p:xfrm>
          <a:off x="6992289" y="4248000"/>
          <a:ext cx="4642920" cy="226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EBF2799-30F2-98A6-B598-16131CD0A7A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CBEE2FB-F70B-4FEF-B90F-335DBD92884A}" type="datetime1">
              <a:rPr lang="en-US" spc="-1" noProof="0">
                <a:uFill>
                  <a:solidFill>
                    <a:srgbClr val="FFFFFF"/>
                  </a:solidFill>
                </a:uFill>
              </a:rPr>
              <a:t>2/3/2025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756DDAE-C065-98DE-6BAB-E065E528B54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5AD6361-5E2D-42E9-A29D-CCE202173234}" type="slidenum">
              <a:rPr lang="en-US" spc="-1" noProof="0">
                <a:uFill>
                  <a:solidFill>
                    <a:srgbClr val="FFFFFF"/>
                  </a:solidFill>
                </a:uFill>
              </a:rPr>
              <a:pPr/>
              <a:t>5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" name="Obrázek 5">
            <a:extLst>
              <a:ext uri="{FF2B5EF4-FFF2-40B4-BE49-F238E27FC236}">
                <a16:creationId xmlns:a16="http://schemas.microsoft.com/office/drawing/2014/main" id="{2F4CC779-CF65-0B28-F96A-F2E9799FA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00" y="1266380"/>
            <a:ext cx="3082196" cy="5721200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31993CBA-060B-C18E-8116-D2EB4F40A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78" y="3124201"/>
            <a:ext cx="9019336" cy="356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677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481E0-831C-21FA-EB77-5060FAA8D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>
            <a:extLst>
              <a:ext uri="{FF2B5EF4-FFF2-40B4-BE49-F238E27FC236}">
                <a16:creationId xmlns:a16="http://schemas.microsoft.com/office/drawing/2014/main" id="{F6BBD6A1-B820-FFE7-121E-3968F2A0D0D5}"/>
              </a:ext>
            </a:extLst>
          </p:cNvPr>
          <p:cNvSpPr txBox="1"/>
          <p:nvPr/>
        </p:nvSpPr>
        <p:spPr>
          <a:xfrm>
            <a:off x="3891969" y="270000"/>
            <a:ext cx="7743240" cy="10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3200" spc="-1" noProof="0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Communication Protocols - AMC</a:t>
            </a:r>
            <a:endParaRPr lang="en-US" sz="3200" spc="-1" noProof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236" name="TextShape 4">
            <a:extLst>
              <a:ext uri="{FF2B5EF4-FFF2-40B4-BE49-F238E27FC236}">
                <a16:creationId xmlns:a16="http://schemas.microsoft.com/office/drawing/2014/main" id="{B6F6469B-B343-CF31-4539-9ECBA09DED60}"/>
              </a:ext>
            </a:extLst>
          </p:cNvPr>
          <p:cNvSpPr txBox="1"/>
          <p:nvPr/>
        </p:nvSpPr>
        <p:spPr>
          <a:xfrm>
            <a:off x="863600" y="1676400"/>
            <a:ext cx="11048999" cy="536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60" lvl="1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</a:pPr>
            <a:r>
              <a:rPr lang="en-US" sz="2400" b="1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AMC (Asynchronous Message Communication)</a:t>
            </a:r>
          </a:p>
          <a:p>
            <a:pPr marL="673200" lvl="2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UDP based</a:t>
            </a:r>
          </a:p>
          <a:p>
            <a:pPr marL="673200" lvl="2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Sending commands from Developer GUIs to IOCs</a:t>
            </a:r>
          </a:p>
          <a:p>
            <a:pPr marL="360" lvl="1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</a:pPr>
            <a:r>
              <a:rPr lang="en-US" sz="2400" b="1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Network Streams</a:t>
            </a:r>
          </a:p>
          <a:p>
            <a:pPr marL="673200" lvl="2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Handle reliable transfers on top of modified TCP/IP</a:t>
            </a:r>
          </a:p>
          <a:p>
            <a:pPr marL="673200" lvl="2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Used for developer GUIs</a:t>
            </a:r>
          </a:p>
          <a:p>
            <a:pPr marL="673200" lvl="2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Streams are wrapped into the architecture</a:t>
            </a:r>
          </a:p>
          <a:p>
            <a:pPr marL="360" lvl="1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</a:pPr>
            <a:r>
              <a:rPr lang="en-US" sz="2400" b="1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 (Channel Access)</a:t>
            </a:r>
          </a:p>
          <a:p>
            <a:pPr marL="673200" lvl="2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Used by EPICS 3.14</a:t>
            </a:r>
          </a:p>
          <a:p>
            <a:pPr marL="673200" lvl="2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Enables transfer of data using TCP/IP with additional features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5281FD6-6D0C-2B0E-535B-1786768B291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AD04217-5ABA-448C-889B-9446E43710D6}" type="datetime1">
              <a:rPr lang="en-US" spc="-1" noProof="0">
                <a:uFill>
                  <a:solidFill>
                    <a:srgbClr val="FFFFFF"/>
                  </a:solidFill>
                </a:uFill>
              </a:rPr>
              <a:t>2/3/2025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0AAE37F-13E7-9726-CA00-E2AC7BCEBFC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5AD6361-5E2D-42E9-A29D-CCE202173234}" type="slidenum">
              <a:rPr lang="en-US" spc="-1" noProof="0">
                <a:uFill>
                  <a:solidFill>
                    <a:srgbClr val="FFFFFF"/>
                  </a:solidFill>
                </a:uFill>
              </a:rPr>
              <a:pPr/>
              <a:t>6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65744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AD7D3-2BCC-9798-D648-C5DD3E2D4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xi chassis are available in various sizes, from 4 to 18 slots">
            <a:extLst>
              <a:ext uri="{FF2B5EF4-FFF2-40B4-BE49-F238E27FC236}">
                <a16:creationId xmlns:a16="http://schemas.microsoft.com/office/drawing/2014/main" id="{3AFCD5D0-CD48-DC81-D719-4B4F0C5B8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020" y="4388165"/>
            <a:ext cx="4070294" cy="301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" name="TextShape 1">
            <a:extLst>
              <a:ext uri="{FF2B5EF4-FFF2-40B4-BE49-F238E27FC236}">
                <a16:creationId xmlns:a16="http://schemas.microsoft.com/office/drawing/2014/main" id="{0BD2E4AA-5BF4-D64C-9FD9-55ADF15F9D2E}"/>
              </a:ext>
            </a:extLst>
          </p:cNvPr>
          <p:cNvSpPr txBox="1"/>
          <p:nvPr/>
        </p:nvSpPr>
        <p:spPr>
          <a:xfrm>
            <a:off x="3891969" y="270000"/>
            <a:ext cx="7743240" cy="10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3200" spc="-1" noProof="0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HW Needs</a:t>
            </a:r>
            <a:endParaRPr lang="en-US" sz="3200" spc="-1" noProof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242" name="TextShape 4">
            <a:extLst>
              <a:ext uri="{FF2B5EF4-FFF2-40B4-BE49-F238E27FC236}">
                <a16:creationId xmlns:a16="http://schemas.microsoft.com/office/drawing/2014/main" id="{9F371A88-627F-A468-EF7D-213A538A3159}"/>
              </a:ext>
            </a:extLst>
          </p:cNvPr>
          <p:cNvSpPr txBox="1"/>
          <p:nvPr/>
        </p:nvSpPr>
        <p:spPr>
          <a:xfrm>
            <a:off x="664569" y="1548000"/>
            <a:ext cx="9827640" cy="384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Supported OS: ETS </a:t>
            </a:r>
            <a:r>
              <a:rPr lang="en-US" sz="2400" spc="-1" noProof="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PharLap</a:t>
            </a: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NI RT Linux, Win10</a:t>
            </a:r>
          </a:p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RMC 8354 (matured)</a:t>
            </a:r>
          </a:p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KISS 1U Short V3 CFL</a:t>
            </a:r>
          </a:p>
          <a:p>
            <a:pPr marL="673200" lvl="3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Intel i7-9700E (8Core/2,6GHz)</a:t>
            </a:r>
          </a:p>
          <a:p>
            <a:pPr marL="673200" lvl="3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8GB DIMM DDR4 2666</a:t>
            </a:r>
          </a:p>
          <a:p>
            <a:pPr marL="216000" lvl="2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NI </a:t>
            </a:r>
            <a:r>
              <a:rPr lang="en-US" sz="2400" spc="-1" noProof="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cRIO</a:t>
            </a: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(different types)</a:t>
            </a:r>
          </a:p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Real-time controllers can be virtualized</a:t>
            </a:r>
          </a:p>
          <a:p>
            <a:pPr marL="216000" indent="-215640">
              <a:buClr>
                <a:srgbClr val="000000"/>
              </a:buClr>
              <a:buFont typeface="Arial"/>
              <a:buChar char="•"/>
            </a:pPr>
            <a:endParaRPr lang="en-US" sz="2400" spc="-1" noProof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4A23C7D-4C70-0C22-8734-05892E80DE8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CBEE2FB-F70B-4FEF-B90F-335DBD92884A}" type="datetime1">
              <a:rPr lang="en-US" spc="-1" noProof="0">
                <a:uFill>
                  <a:solidFill>
                    <a:srgbClr val="FFFFFF"/>
                  </a:solidFill>
                </a:uFill>
              </a:rPr>
              <a:t>2/3/2025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08D6C4C-F606-05B3-D8DC-B5346A10733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5AD6361-5E2D-42E9-A29D-CCE202173234}" type="slidenum">
              <a:rPr lang="en-US" spc="-1" noProof="0">
                <a:uFill>
                  <a:solidFill>
                    <a:srgbClr val="FFFFFF"/>
                  </a:solidFill>
                </a:uFill>
              </a:rPr>
              <a:pPr/>
              <a:t>7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" name="Obrázek 3">
            <a:extLst>
              <a:ext uri="{FF2B5EF4-FFF2-40B4-BE49-F238E27FC236}">
                <a16:creationId xmlns:a16="http://schemas.microsoft.com/office/drawing/2014/main" id="{3A52555D-01D6-8A71-4215-12D61A022E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4" t="20532" r="7252" b="19739"/>
          <a:stretch/>
        </p:blipFill>
        <p:spPr>
          <a:xfrm>
            <a:off x="7185789" y="2976754"/>
            <a:ext cx="6070401" cy="1926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A002F8-27A2-A480-42FE-4AF10658A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788" y="1486062"/>
            <a:ext cx="6070401" cy="163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732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DEB04-42F8-12DD-9D32-99D7799F8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>
            <a:extLst>
              <a:ext uri="{FF2B5EF4-FFF2-40B4-BE49-F238E27FC236}">
                <a16:creationId xmlns:a16="http://schemas.microsoft.com/office/drawing/2014/main" id="{8B35CE14-5DAF-341D-724D-1ED19FE2D789}"/>
              </a:ext>
            </a:extLst>
          </p:cNvPr>
          <p:cNvSpPr txBox="1"/>
          <p:nvPr/>
        </p:nvSpPr>
        <p:spPr>
          <a:xfrm>
            <a:off x="3891969" y="270000"/>
            <a:ext cx="7743240" cy="10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3200" spc="-1" noProof="0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RIO Utilization</a:t>
            </a:r>
            <a:endParaRPr lang="en-US" sz="3200" spc="-1" noProof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242" name="TextShape 4">
            <a:extLst>
              <a:ext uri="{FF2B5EF4-FFF2-40B4-BE49-F238E27FC236}">
                <a16:creationId xmlns:a16="http://schemas.microsoft.com/office/drawing/2014/main" id="{C1A33804-C0CF-8040-4E5A-E4D6448AD3EA}"/>
              </a:ext>
            </a:extLst>
          </p:cNvPr>
          <p:cNvSpPr txBox="1"/>
          <p:nvPr/>
        </p:nvSpPr>
        <p:spPr>
          <a:xfrm>
            <a:off x="664569" y="1548000"/>
            <a:ext cx="9827640" cy="384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1301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NI 9149 is the most common type (Ethernet RIO)</a:t>
            </a:r>
          </a:p>
          <a:p>
            <a:pPr marL="41301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Programmatic interaction with FPGA front panel for slow data</a:t>
            </a:r>
          </a:p>
          <a:p>
            <a:pPr marL="41301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FIFOs for fast data</a:t>
            </a:r>
          </a:p>
          <a:p>
            <a:pPr marL="41301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noProof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Both DAQ and state machine control are applicable on FPGA </a:t>
            </a:r>
          </a:p>
          <a:p>
            <a:pPr marL="34326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endParaRPr lang="en-US" sz="2400" spc="-1" noProof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6000" indent="-215640">
              <a:buClr>
                <a:srgbClr val="000000"/>
              </a:buClr>
              <a:buFont typeface="Arial"/>
              <a:buChar char="•"/>
            </a:pPr>
            <a:endParaRPr lang="en-US" sz="2400" spc="-1" noProof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D205910-6972-E835-A06F-7ADE467DF7C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CBEE2FB-F70B-4FEF-B90F-335DBD92884A}" type="datetime1">
              <a:rPr lang="en-US" spc="-1" noProof="0">
                <a:uFill>
                  <a:solidFill>
                    <a:srgbClr val="FFFFFF"/>
                  </a:solidFill>
                </a:uFill>
              </a:rPr>
              <a:t>2/3/2025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323EE9F-4964-6323-E714-2CFB25E0CC7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5AD6361-5E2D-42E9-A29D-CCE202173234}" type="slidenum">
              <a:rPr lang="en-US" spc="-1" noProof="0">
                <a:uFill>
                  <a:solidFill>
                    <a:srgbClr val="FFFFFF"/>
                  </a:solidFill>
                </a:uFill>
              </a:rPr>
              <a:pPr/>
              <a:t>8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218121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670E5-FD68-6D0E-6B5D-870D756E8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>
            <a:extLst>
              <a:ext uri="{FF2B5EF4-FFF2-40B4-BE49-F238E27FC236}">
                <a16:creationId xmlns:a16="http://schemas.microsoft.com/office/drawing/2014/main" id="{DE62CB64-5687-59BD-2BE3-0CC059DE8405}"/>
              </a:ext>
            </a:extLst>
          </p:cNvPr>
          <p:cNvSpPr txBox="1"/>
          <p:nvPr/>
        </p:nvSpPr>
        <p:spPr>
          <a:xfrm>
            <a:off x="3891969" y="270000"/>
            <a:ext cx="7743240" cy="10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cs-CZ" sz="3200" spc="-1" noProof="0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Integration</a:t>
            </a:r>
            <a:r>
              <a:rPr lang="cs-CZ" sz="3200" spc="-1" noProof="0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(I)</a:t>
            </a:r>
            <a:endParaRPr lang="en-US" sz="3200" spc="-1" noProof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232" name="TextShape 4">
            <a:extLst>
              <a:ext uri="{FF2B5EF4-FFF2-40B4-BE49-F238E27FC236}">
                <a16:creationId xmlns:a16="http://schemas.microsoft.com/office/drawing/2014/main" id="{5270CA52-3A81-393D-1D0D-4253ED55758E}"/>
              </a:ext>
            </a:extLst>
          </p:cNvPr>
          <p:cNvSpPr txBox="1"/>
          <p:nvPr/>
        </p:nvSpPr>
        <p:spPr>
          <a:xfrm>
            <a:off x="876300" y="1548000"/>
            <a:ext cx="10758909" cy="132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cs-CZ" alt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Process</a:t>
            </a:r>
            <a:r>
              <a:rPr lang="cs-CZ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data -</a:t>
            </a:r>
            <a:r>
              <a:rPr lang="en-US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&gt; IOC -&gt; EPICS</a:t>
            </a:r>
          </a:p>
          <a:p>
            <a:pPr marL="216000" lvl="1" indent="-215640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EPICS GUIs allow access to multiple IOCs through EPICS layer</a:t>
            </a:r>
          </a:p>
          <a:p>
            <a:pPr marL="216000" indent="-215640">
              <a:buClr>
                <a:srgbClr val="000000"/>
              </a:buClr>
              <a:buFont typeface="Arial"/>
              <a:buChar char="•"/>
            </a:pPr>
            <a:endParaRPr lang="en-US" sz="2400" spc="-1" noProof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49786C2-51D3-7B38-EF99-62D380E9E8B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0CD2BB6-E427-4AAC-9529-C2A38868F969}" type="datetime1">
              <a:rPr lang="en-US" spc="-1" noProof="0">
                <a:uFill>
                  <a:solidFill>
                    <a:srgbClr val="FFFFFF"/>
                  </a:solidFill>
                </a:uFill>
              </a:rPr>
              <a:t>2/3/2025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C282FC9-7893-0AF0-C840-F9FDCDEED36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5AD6361-5E2D-42E9-A29D-CCE202173234}" type="slidenum">
              <a:rPr lang="en-US" spc="-1" noProof="0">
                <a:uFill>
                  <a:solidFill>
                    <a:srgbClr val="FFFFFF"/>
                  </a:solidFill>
                </a:uFill>
              </a:rPr>
              <a:pPr/>
              <a:t>9</a:t>
            </a:fld>
            <a:endParaRPr lang="en-US" spc="-1" noProof="0" dirty="0"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6B1E55-EFC1-ADCC-04BC-6EF25C0D0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393" y="2568350"/>
            <a:ext cx="4662388" cy="42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573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ELI laser 2022">
      <a:dk1>
        <a:sysClr val="windowText" lastClr="000000"/>
      </a:dk1>
      <a:lt1>
        <a:sysClr val="window" lastClr="FFFFFF"/>
      </a:lt1>
      <a:dk2>
        <a:srgbClr val="3C3C3C"/>
      </a:dk2>
      <a:lt2>
        <a:srgbClr val="E1E1E1"/>
      </a:lt2>
      <a:accent1>
        <a:srgbClr val="F26722"/>
      </a:accent1>
      <a:accent2>
        <a:srgbClr val="3D3D3D"/>
      </a:accent2>
      <a:accent3>
        <a:srgbClr val="ED8B00"/>
      </a:accent3>
      <a:accent4>
        <a:srgbClr val="28724F"/>
      </a:accent4>
      <a:accent5>
        <a:srgbClr val="722257"/>
      </a:accent5>
      <a:accent6>
        <a:srgbClr val="AF272F"/>
      </a:accent6>
      <a:hlink>
        <a:srgbClr val="F26722"/>
      </a:hlink>
      <a:folHlink>
        <a:srgbClr val="F2672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LI laser 2022">
      <a:dk1>
        <a:sysClr val="windowText" lastClr="000000"/>
      </a:dk1>
      <a:lt1>
        <a:sysClr val="window" lastClr="FFFFFF"/>
      </a:lt1>
      <a:dk2>
        <a:srgbClr val="3C3C3C"/>
      </a:dk2>
      <a:lt2>
        <a:srgbClr val="E1E1E1"/>
      </a:lt2>
      <a:accent1>
        <a:srgbClr val="F26722"/>
      </a:accent1>
      <a:accent2>
        <a:srgbClr val="3D3D3D"/>
      </a:accent2>
      <a:accent3>
        <a:srgbClr val="ED8B00"/>
      </a:accent3>
      <a:accent4>
        <a:srgbClr val="28724F"/>
      </a:accent4>
      <a:accent5>
        <a:srgbClr val="722257"/>
      </a:accent5>
      <a:accent6>
        <a:srgbClr val="AF272F"/>
      </a:accent6>
      <a:hlink>
        <a:srgbClr val="F26722"/>
      </a:hlink>
      <a:folHlink>
        <a:srgbClr val="F2672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LI laser 2022">
      <a:dk1>
        <a:sysClr val="windowText" lastClr="000000"/>
      </a:dk1>
      <a:lt1>
        <a:sysClr val="window" lastClr="FFFFFF"/>
      </a:lt1>
      <a:dk2>
        <a:srgbClr val="3C3C3C"/>
      </a:dk2>
      <a:lt2>
        <a:srgbClr val="E1E1E1"/>
      </a:lt2>
      <a:accent1>
        <a:srgbClr val="F26722"/>
      </a:accent1>
      <a:accent2>
        <a:srgbClr val="3D3D3D"/>
      </a:accent2>
      <a:accent3>
        <a:srgbClr val="ED8B00"/>
      </a:accent3>
      <a:accent4>
        <a:srgbClr val="28724F"/>
      </a:accent4>
      <a:accent5>
        <a:srgbClr val="722257"/>
      </a:accent5>
      <a:accent6>
        <a:srgbClr val="AF272F"/>
      </a:accent6>
      <a:hlink>
        <a:srgbClr val="F26722"/>
      </a:hlink>
      <a:folHlink>
        <a:srgbClr val="F2672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ELI laser 2022">
      <a:dk1>
        <a:sysClr val="windowText" lastClr="000000"/>
      </a:dk1>
      <a:lt1>
        <a:sysClr val="window" lastClr="FFFFFF"/>
      </a:lt1>
      <a:dk2>
        <a:srgbClr val="3C3C3C"/>
      </a:dk2>
      <a:lt2>
        <a:srgbClr val="E1E1E1"/>
      </a:lt2>
      <a:accent1>
        <a:srgbClr val="F26722"/>
      </a:accent1>
      <a:accent2>
        <a:srgbClr val="3D3D3D"/>
      </a:accent2>
      <a:accent3>
        <a:srgbClr val="ED8B00"/>
      </a:accent3>
      <a:accent4>
        <a:srgbClr val="28724F"/>
      </a:accent4>
      <a:accent5>
        <a:srgbClr val="722257"/>
      </a:accent5>
      <a:accent6>
        <a:srgbClr val="AF272F"/>
      </a:accent6>
      <a:hlink>
        <a:srgbClr val="F26722"/>
      </a:hlink>
      <a:folHlink>
        <a:srgbClr val="F2672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</Template>
  <TotalTime>127</TotalTime>
  <Words>492</Words>
  <Application>Microsoft Office PowerPoint</Application>
  <PresentationFormat>Custom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subject/>
  <dc:creator/>
  <dc:description/>
  <cp:lastModifiedBy>Horálek Radek</cp:lastModifiedBy>
  <cp:revision>7</cp:revision>
  <dcterms:created xsi:type="dcterms:W3CDTF">2022-12-03T10:45:28Z</dcterms:created>
  <dcterms:modified xsi:type="dcterms:W3CDTF">2025-02-03T13:57:05Z</dcterms:modified>
  <dc:language/>
</cp:coreProperties>
</file>