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05/07/16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67483" y="2945553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526570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8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4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793085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5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359620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4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</a:t>
            </a:r>
            <a:r>
              <a:rPr lang="en-US" sz="2400" dirty="0" smtClean="0"/>
              <a:t>3 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85" y="2113868"/>
            <a:ext cx="534702" cy="508632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2842685" y="213139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art 63"/>
          <p:cNvSpPr/>
          <p:nvPr/>
        </p:nvSpPr>
        <p:spPr>
          <a:xfrm>
            <a:off x="3436431" y="217606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54924" y="164961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24446" y="164961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20" y="1591581"/>
            <a:ext cx="534702" cy="508632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2254924" y="292546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33085" y="353991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42685" y="2918405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838257" y="353991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24446" y="293866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>
            <a:off x="3340846" y="358133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eart 88"/>
          <p:cNvSpPr/>
          <p:nvPr/>
        </p:nvSpPr>
        <p:spPr>
          <a:xfrm>
            <a:off x="2211246" y="436820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2186076" y="494169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788631" y="485977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373627" y="429045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art 92"/>
          <p:cNvSpPr/>
          <p:nvPr/>
        </p:nvSpPr>
        <p:spPr>
          <a:xfrm>
            <a:off x="3414592" y="492804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820846" y="433338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326156" y="1146655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319796" y="1355755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9796" y="1559875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324776" y="1746295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4324776" y="1939075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324776" y="2131855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4389076" y="2688402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312946" y="265511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306586" y="286421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306586" y="306833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11566" y="325475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311566" y="344753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311566" y="364031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4394056" y="4156242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317926" y="412295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311566" y="433205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311566" y="453617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316546" y="472259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316546" y="491537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316546" y="510815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4399036" y="5544702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22906" y="551141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316546" y="572051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316546" y="592463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321526" y="611105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321526" y="630383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321526" y="649661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4599191" y="1256610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604171" y="1658490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592831" y="2758470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586471" y="3171690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591451" y="3562230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596431" y="4451730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601411" y="5613390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606391" y="6412170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60" y="1435135"/>
            <a:ext cx="208512" cy="198346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40" y="1825675"/>
            <a:ext cx="208512" cy="19834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18" y="6183341"/>
            <a:ext cx="208512" cy="198346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18" y="5782067"/>
            <a:ext cx="208512" cy="198346"/>
          </a:xfrm>
          <a:prstGeom prst="rect">
            <a:avLst/>
          </a:prstGeom>
        </p:spPr>
      </p:pic>
      <p:sp>
        <p:nvSpPr>
          <p:cNvPr id="142" name="Oval 141"/>
          <p:cNvSpPr/>
          <p:nvPr/>
        </p:nvSpPr>
        <p:spPr>
          <a:xfrm>
            <a:off x="4599191" y="2054072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592831" y="2964771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592831" y="3365006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592831" y="4647547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583251" y="5016530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art 146"/>
          <p:cNvSpPr/>
          <p:nvPr/>
        </p:nvSpPr>
        <p:spPr>
          <a:xfrm>
            <a:off x="4591451" y="2236188"/>
            <a:ext cx="172567" cy="179071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art 147"/>
          <p:cNvSpPr/>
          <p:nvPr/>
        </p:nvSpPr>
        <p:spPr>
          <a:xfrm>
            <a:off x="4586471" y="4222480"/>
            <a:ext cx="172567" cy="179071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art 148"/>
          <p:cNvSpPr/>
          <p:nvPr/>
        </p:nvSpPr>
        <p:spPr>
          <a:xfrm>
            <a:off x="4574604" y="5200595"/>
            <a:ext cx="172567" cy="179071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Heart 149"/>
          <p:cNvSpPr/>
          <p:nvPr/>
        </p:nvSpPr>
        <p:spPr>
          <a:xfrm>
            <a:off x="4574604" y="6606543"/>
            <a:ext cx="172567" cy="179071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4588432" y="3755307"/>
            <a:ext cx="151539" cy="10775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4593412" y="4859770"/>
            <a:ext cx="151539" cy="10775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4593412" y="6028287"/>
            <a:ext cx="151539" cy="10775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6083997" y="1127358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5" name="Rectangle 154"/>
          <p:cNvSpPr/>
          <p:nvPr/>
        </p:nvSpPr>
        <p:spPr>
          <a:xfrm>
            <a:off x="6357032" y="1237313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083997" y="1325704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7" name="Rectangle 156"/>
          <p:cNvSpPr/>
          <p:nvPr/>
        </p:nvSpPr>
        <p:spPr>
          <a:xfrm>
            <a:off x="6357032" y="1435659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083997" y="1504601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9" name="Rectangle 158"/>
          <p:cNvSpPr/>
          <p:nvPr/>
        </p:nvSpPr>
        <p:spPr>
          <a:xfrm>
            <a:off x="6357032" y="1614556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083997" y="1671786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1" name="Rectangle 160"/>
          <p:cNvSpPr/>
          <p:nvPr/>
        </p:nvSpPr>
        <p:spPr>
          <a:xfrm>
            <a:off x="6357032" y="1781741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083997" y="1838013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6357032" y="1947968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6083997" y="2004583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5" name="Rectangle 164"/>
          <p:cNvSpPr/>
          <p:nvPr/>
        </p:nvSpPr>
        <p:spPr>
          <a:xfrm>
            <a:off x="6357032" y="2114538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083997" y="2173501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7" name="Rectangle 166"/>
          <p:cNvSpPr/>
          <p:nvPr/>
        </p:nvSpPr>
        <p:spPr>
          <a:xfrm>
            <a:off x="6357032" y="2283456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6083997" y="2347333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9" name="Rectangle 168"/>
          <p:cNvSpPr/>
          <p:nvPr/>
        </p:nvSpPr>
        <p:spPr>
          <a:xfrm>
            <a:off x="6357032" y="2457288"/>
            <a:ext cx="140780" cy="133165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083556" y="3139753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20" y="3219133"/>
            <a:ext cx="208512" cy="198346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6083997" y="3333482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61" y="3412862"/>
            <a:ext cx="208512" cy="198346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6083556" y="3555280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20" y="3634660"/>
            <a:ext cx="208512" cy="198346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6083997" y="3772879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961" y="3852259"/>
            <a:ext cx="208512" cy="198346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6083997" y="3980731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9" name="Heart 178"/>
          <p:cNvSpPr/>
          <p:nvPr/>
        </p:nvSpPr>
        <p:spPr>
          <a:xfrm>
            <a:off x="6350672" y="4085064"/>
            <a:ext cx="172567" cy="179071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083997" y="4179497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1" name="Heart 180"/>
          <p:cNvSpPr/>
          <p:nvPr/>
        </p:nvSpPr>
        <p:spPr>
          <a:xfrm>
            <a:off x="6350672" y="4283830"/>
            <a:ext cx="172567" cy="179071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6083997" y="4391765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3" name="Heart 182"/>
          <p:cNvSpPr/>
          <p:nvPr/>
        </p:nvSpPr>
        <p:spPr>
          <a:xfrm>
            <a:off x="6350672" y="4496098"/>
            <a:ext cx="172567" cy="179071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6083115" y="4568701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5" name="Heart 184"/>
          <p:cNvSpPr/>
          <p:nvPr/>
        </p:nvSpPr>
        <p:spPr>
          <a:xfrm>
            <a:off x="6349790" y="4673034"/>
            <a:ext cx="172567" cy="179071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6011532" y="5104033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7" name="Oval 186"/>
          <p:cNvSpPr/>
          <p:nvPr/>
        </p:nvSpPr>
        <p:spPr>
          <a:xfrm>
            <a:off x="6292797" y="5215410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011532" y="5289534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9" name="Oval 188"/>
          <p:cNvSpPr/>
          <p:nvPr/>
        </p:nvSpPr>
        <p:spPr>
          <a:xfrm>
            <a:off x="6292797" y="5400911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011532" y="5459501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1" name="Oval 190"/>
          <p:cNvSpPr/>
          <p:nvPr/>
        </p:nvSpPr>
        <p:spPr>
          <a:xfrm>
            <a:off x="6292797" y="5570878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6013021" y="5627674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3" name="Oval 192"/>
          <p:cNvSpPr/>
          <p:nvPr/>
        </p:nvSpPr>
        <p:spPr>
          <a:xfrm>
            <a:off x="6294286" y="5739051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013021" y="5803273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5" name="Oval 194"/>
          <p:cNvSpPr/>
          <p:nvPr/>
        </p:nvSpPr>
        <p:spPr>
          <a:xfrm>
            <a:off x="6294286" y="5914650"/>
            <a:ext cx="144000" cy="144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6011531" y="5982148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7" name="Isosceles Triangle 196"/>
          <p:cNvSpPr/>
          <p:nvPr/>
        </p:nvSpPr>
        <p:spPr>
          <a:xfrm>
            <a:off x="6288397" y="6119328"/>
            <a:ext cx="151539" cy="10775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5998620" y="6149941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9" name="Isosceles Triangle 198"/>
          <p:cNvSpPr/>
          <p:nvPr/>
        </p:nvSpPr>
        <p:spPr>
          <a:xfrm>
            <a:off x="6275486" y="6287121"/>
            <a:ext cx="151539" cy="10775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5998620" y="6342721"/>
            <a:ext cx="109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(        ,  </a:t>
            </a:r>
            <a:r>
              <a:rPr lang="en-US" sz="1400" dirty="0" smtClean="0"/>
              <a:t>1  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1" name="Isosceles Triangle 200"/>
          <p:cNvSpPr/>
          <p:nvPr/>
        </p:nvSpPr>
        <p:spPr>
          <a:xfrm>
            <a:off x="6275486" y="6479901"/>
            <a:ext cx="151539" cy="10775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235</Words>
  <Application>Microsoft Macintosh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Michal Švácha</cp:lastModifiedBy>
  <cp:revision>22</cp:revision>
  <dcterms:created xsi:type="dcterms:W3CDTF">2016-02-11T22:41:22Z</dcterms:created>
  <dcterms:modified xsi:type="dcterms:W3CDTF">2016-07-05T11:37:39Z</dcterms:modified>
</cp:coreProperties>
</file>