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442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satwal" userId="5699be39ff91997c" providerId="LiveId" clId="{C0A5C4AD-EFE3-4F54-B920-C9D1E0128AA3}"/>
    <pc:docChg chg="custSel modSld">
      <pc:chgData name="pankaj satwal" userId="5699be39ff91997c" providerId="LiveId" clId="{C0A5C4AD-EFE3-4F54-B920-C9D1E0128AA3}" dt="2023-04-04T00:28:38.434" v="174" actId="20577"/>
      <pc:docMkLst>
        <pc:docMk/>
      </pc:docMkLst>
      <pc:sldChg chg="modSp mod">
        <pc:chgData name="pankaj satwal" userId="5699be39ff91997c" providerId="LiveId" clId="{C0A5C4AD-EFE3-4F54-B920-C9D1E0128AA3}" dt="2023-04-04T00:28:38.434" v="174" actId="20577"/>
        <pc:sldMkLst>
          <pc:docMk/>
          <pc:sldMk cId="1568736870" sldId="256"/>
        </pc:sldMkLst>
        <pc:spChg chg="mod">
          <ac:chgData name="pankaj satwal" userId="5699be39ff91997c" providerId="LiveId" clId="{C0A5C4AD-EFE3-4F54-B920-C9D1E0128AA3}" dt="2023-04-04T00:28:38.434" v="174" actId="20577"/>
          <ac:spMkLst>
            <pc:docMk/>
            <pc:sldMk cId="1568736870" sldId="256"/>
            <ac:spMk id="5" creationId="{A2498271-DD76-ED1F-91F7-78F84EEA64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BA2E-C1E8-F239-AD8C-064644DBF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C40AF-E2F5-A4D2-9EF7-22E7B84BA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2624-D168-E77C-F83D-EC833E06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6826-FCB6-66DA-E1AF-F1C479ED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C6AA-D9D1-BBFA-F2E9-63D96602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0030-E352-FE12-788B-5660C50A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C632-176D-B72C-AA52-A6FC7F85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3F4C-1626-A13C-C618-DBBC130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C148-9460-135A-F3BE-9E0F924D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7637-F5A9-7ABC-0AEA-C5C82978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D5599-409F-7B8E-D074-D64BE0448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8BBD7-3E74-1007-15AE-63F2B8E3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27F7-5D64-BB17-8D1B-E49F3429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ED37-1ABE-EC3A-1888-516F1814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AD4E-A039-CAD7-46A1-4A9065BF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8A38-D3CB-6BEB-687D-F104DA8F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33CA-B526-D086-88F5-1521D9AF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38C0-5D6D-D6A0-640A-66D0029F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D9A6-03F2-B6E3-4CC5-93F74565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081F-9140-BFF5-2FEA-040F4932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6EF8-ACEE-C554-D17B-65B2FA58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EFD4-4A2F-6710-563D-34C19284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8703-B0A9-7392-7F49-1D478470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58DE-55DF-F941-3681-CBB8B3E9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C6DC-7FEF-DE90-9FE1-36E57E9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A508-9F2B-0D04-BD77-35BEB9A2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8ED4-6044-59E2-1AE1-04A26B31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1455-C0D0-6068-2084-A31DE704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3DF9-3233-AEEA-5A8E-04F78519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381B-7BA0-D40C-F5CE-9CD3E251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0E14-C041-A61B-64C9-6164C026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CAC6-FBF3-0D1E-2C81-97ED31BA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76FE-BA02-A4CB-9B42-0E2BA066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22637-A0E7-E36E-C9CA-9A7FC9DB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576F-6CE3-A5D4-6C3F-A4B76B80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6F3D4-6247-1FE8-677F-EA2969EED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719B5-FB48-D0E1-0011-12B0A102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5F31F-6E26-5478-ACD7-4CED87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A0AFD-CA30-0C6B-920F-34D3E9B7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D488-5F6E-A264-1B1C-47C3A2D4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315E2-BFEB-E08B-5EFC-7B5651D8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9589B-2C97-A7B7-910B-813591A0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4661-2BEA-28F2-0D4A-9210E3E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9A61D-9078-2E14-7D4D-8D5C499A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0A807-8DD9-5E0D-BBB5-E0F280AB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81558-68B8-749F-5B5A-7001A439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25AC-7A33-B63D-6549-D4C4D72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65A-C752-8D93-A6D5-1C776F27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54B48-AD65-54C0-59A0-86DD63BB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15FFC-50CC-1435-3E80-EF366FB2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4573-186F-74C0-5686-C5A972B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2E5F-837F-8586-E23C-40C032E4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9E9B-6081-1F45-A1D1-B3C86856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A9E61-DF7D-6F24-2411-A982768F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2789A-7744-2202-7B91-49A00D4A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1F30-7DA2-3340-FFC2-B4E72503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64F17-3A2D-D685-DA14-88FC339A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61DF-A727-F55C-7C80-993A4CBE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CBCAC-DC63-C2F6-F261-8EBA0378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06559-4957-1079-6B60-C7B24FC0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C2F2-31CA-40F5-22B4-4DDBA0DB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B6CB-8B3D-4FFB-ABBA-1B08B70E685E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A485-23DB-7CCE-9604-FC4949F9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B437-136E-0B93-C342-F28C23D9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D770-8D7A-499D-ABC4-12C130F8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98271-DD76-ED1F-91F7-78F84EEA64BF}"/>
              </a:ext>
            </a:extLst>
          </p:cNvPr>
          <p:cNvSpPr txBox="1"/>
          <p:nvPr/>
        </p:nvSpPr>
        <p:spPr>
          <a:xfrm>
            <a:off x="3048000" y="1859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Coronavirus disease (COVID-19) is an infectious disease caused by the SARS-CoV-2 virus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It was first reported in Wuhan (China,) on December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The (COVID-19)  ill</a:t>
            </a: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ness was declared as Global health emergency on March 11, 2020 by WHO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Keep it as business contact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What technologies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What datasets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Question answered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Why did we select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Any good thing we found </a:t>
            </a:r>
            <a:r>
              <a:rPr lang="en-US" b="0" i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while selecting the data</a:t>
            </a:r>
            <a:endParaRPr lang="en-US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satwal</dc:creator>
  <cp:lastModifiedBy>pankaj satwal</cp:lastModifiedBy>
  <cp:revision>1</cp:revision>
  <dcterms:created xsi:type="dcterms:W3CDTF">2023-04-04T00:01:11Z</dcterms:created>
  <dcterms:modified xsi:type="dcterms:W3CDTF">2023-04-04T00:28:48Z</dcterms:modified>
</cp:coreProperties>
</file>