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2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55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961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0030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71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12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73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015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95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46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8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3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8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7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95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00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54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0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0A2172-7091-01C4-48D2-473CE1ADB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3800" y="581575"/>
            <a:ext cx="5276981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 dirty="0"/>
              <a:t>Covid 19 – Analysis for Canada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4C465-943C-AE3F-58A6-EBF12E989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4315" y="1883174"/>
            <a:ext cx="3275901" cy="1600439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sz="2500" b="1" u="sng" dirty="0">
                <a:solidFill>
                  <a:schemeClr val="tx2"/>
                </a:solidFill>
              </a:rPr>
              <a:t>Group Members</a:t>
            </a:r>
          </a:p>
          <a:p>
            <a:r>
              <a:rPr lang="en-US" sz="1800" dirty="0" err="1">
                <a:solidFill>
                  <a:schemeClr val="tx2"/>
                </a:solidFill>
              </a:rPr>
              <a:t>Jibek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Abdyramanova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Riley Slater</a:t>
            </a:r>
          </a:p>
          <a:p>
            <a:r>
              <a:rPr lang="en-US" sz="1800" dirty="0" err="1">
                <a:solidFill>
                  <a:schemeClr val="tx2"/>
                </a:solidFill>
              </a:rPr>
              <a:t>Shakhnoza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Vafaeva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Samita Ahmed</a:t>
            </a:r>
          </a:p>
          <a:p>
            <a:r>
              <a:rPr lang="en-US" sz="1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Taruna </a:t>
            </a:r>
            <a:r>
              <a:rPr lang="en-US" sz="18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Bansala</a:t>
            </a:r>
            <a:endParaRPr lang="en-US" sz="1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1A5E4-2636-4619-10C1-8E0BBCC841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8" r="2222"/>
          <a:stretch/>
        </p:blipFill>
        <p:spPr>
          <a:xfrm>
            <a:off x="14526" y="-2"/>
            <a:ext cx="6227974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9861B8-3770-0454-9B7D-24C2B7690D96}"/>
              </a:ext>
            </a:extLst>
          </p:cNvPr>
          <p:cNvSpPr txBox="1"/>
          <p:nvPr/>
        </p:nvSpPr>
        <p:spPr>
          <a:xfrm>
            <a:off x="14525" y="6611779"/>
            <a:ext cx="4481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https://stock.adobe.com/images/id/326673123?k=corona%20virus%20icon&amp;clickref=1101lwGVRDGq&amp;mv=affiliate&amp;mv2=Freepik&amp;as_camptype=&amp;as_channel=affiliate&amp;as_source=partnerize&amp;as_campaign=Flaticon&amp;as_content=api&amp;as_audience=srp&amp;sdid=6WTV6YJ5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11CD0-F7B6-0618-BE4D-4D43C0C6E962}"/>
              </a:ext>
            </a:extLst>
          </p:cNvPr>
          <p:cNvSpPr txBox="1"/>
          <p:nvPr/>
        </p:nvSpPr>
        <p:spPr>
          <a:xfrm>
            <a:off x="6527132" y="4223084"/>
            <a:ext cx="540819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Coronavirus disease (COVID-19) is an infectious disease caused by the SARS-CoV-2 virus</a:t>
            </a:r>
          </a:p>
          <a:p>
            <a:pPr algn="l"/>
            <a:endParaRPr lang="en-US" sz="1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It was first reported in Wuhan (China,) on December 2019</a:t>
            </a:r>
          </a:p>
          <a:p>
            <a:pPr algn="l"/>
            <a:endParaRPr lang="en-US" sz="1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COVID-19 illness was declared as Global health emergency on March 11, 2020 by WHO</a:t>
            </a:r>
          </a:p>
        </p:txBody>
      </p:sp>
    </p:spTree>
    <p:extLst>
      <p:ext uri="{BB962C8B-B14F-4D97-AF65-F5344CB8AC3E}">
        <p14:creationId xmlns:p14="http://schemas.microsoft.com/office/powerpoint/2010/main" val="320166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A51E-0D41-7BD8-583D-C9E36F44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Methodology/Highlights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0E9F-A4DE-E10F-346B-47A2CF535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1"/>
            <a:ext cx="6413437" cy="1641307"/>
          </a:xfrm>
        </p:spPr>
        <p:txBody>
          <a:bodyPr>
            <a:normAutofit/>
          </a:bodyPr>
          <a:lstStyle/>
          <a:p>
            <a:r>
              <a:rPr lang="en-CA" sz="1400" dirty="0"/>
              <a:t>Infection rates across all province</a:t>
            </a:r>
          </a:p>
          <a:p>
            <a:r>
              <a:rPr lang="en-CA" sz="1400" dirty="0"/>
              <a:t>Vaccination rates per province &amp; their success rates. </a:t>
            </a:r>
          </a:p>
          <a:p>
            <a:r>
              <a:rPr lang="en-CA" sz="1400" dirty="0"/>
              <a:t>Mortality and recovery rate per province, by age and gender</a:t>
            </a:r>
          </a:p>
          <a:p>
            <a:r>
              <a:rPr lang="en-CA" sz="1400" dirty="0"/>
              <a:t>Hospitalization rates across all province	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86E8DA-500E-C70F-71C5-7861AF661DEE}"/>
              </a:ext>
            </a:extLst>
          </p:cNvPr>
          <p:cNvSpPr txBox="1">
            <a:spLocks/>
          </p:cNvSpPr>
          <p:nvPr/>
        </p:nvSpPr>
        <p:spPr>
          <a:xfrm>
            <a:off x="602980" y="356585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/>
              <a:t>Data Source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EDD5B3-CFE6-878A-809F-9F3FA8C84022}"/>
              </a:ext>
            </a:extLst>
          </p:cNvPr>
          <p:cNvSpPr txBox="1">
            <a:spLocks/>
          </p:cNvSpPr>
          <p:nvPr/>
        </p:nvSpPr>
        <p:spPr>
          <a:xfrm>
            <a:off x="913794" y="4713372"/>
            <a:ext cx="6413437" cy="16413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689886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203923"/>
      </a:dk2>
      <a:lt2>
        <a:srgbClr val="E8E7E2"/>
      </a:lt2>
      <a:accent1>
        <a:srgbClr val="96A0C6"/>
      </a:accent1>
      <a:accent2>
        <a:srgbClr val="7FA4BA"/>
      </a:accent2>
      <a:accent3>
        <a:srgbClr val="82ACAA"/>
      </a:accent3>
      <a:accent4>
        <a:srgbClr val="77AE94"/>
      </a:accent4>
      <a:accent5>
        <a:srgbClr val="83AF89"/>
      </a:accent5>
      <a:accent6>
        <a:srgbClr val="88AF78"/>
      </a:accent6>
      <a:hlink>
        <a:srgbClr val="8E8256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166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Georgia Pro Cond Light</vt:lpstr>
      <vt:lpstr>Speak Pro</vt:lpstr>
      <vt:lpstr>Wingdings 2</vt:lpstr>
      <vt:lpstr>SlateVTI</vt:lpstr>
      <vt:lpstr>Covid 19 – Analysis for Canada</vt:lpstr>
      <vt:lpstr>Methodology/Highlights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– Analysis for Canada</dc:title>
  <dc:creator>Samita Ahmed</dc:creator>
  <cp:lastModifiedBy>Samita Ahmed</cp:lastModifiedBy>
  <cp:revision>1</cp:revision>
  <dcterms:created xsi:type="dcterms:W3CDTF">2023-04-03T22:58:49Z</dcterms:created>
  <dcterms:modified xsi:type="dcterms:W3CDTF">2023-04-04T00:47:53Z</dcterms:modified>
</cp:coreProperties>
</file>