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72" r:id="rId4"/>
    <p:sldId id="258" r:id="rId5"/>
    <p:sldId id="261" r:id="rId6"/>
    <p:sldId id="260" r:id="rId7"/>
    <p:sldId id="268" r:id="rId8"/>
    <p:sldId id="265" r:id="rId9"/>
    <p:sldId id="262" r:id="rId10"/>
    <p:sldId id="263" r:id="rId11"/>
    <p:sldId id="270" r:id="rId12"/>
    <p:sldId id="269" r:id="rId13"/>
    <p:sldId id="264" r:id="rId14"/>
    <p:sldId id="271" r:id="rId15"/>
    <p:sldId id="266" r:id="rId16"/>
    <p:sldId id="26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Shw8FF3ayyppfBwcAVZc+Wlza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4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9068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mathworks.com/help/vision/ref/rcnnobjectdetector.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441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הנם</a:t>
            </a:r>
            <a:endParaRPr/>
          </a:p>
        </p:txBody>
      </p:sp>
      <p:sp>
        <p:nvSpPr>
          <p:cNvPr id="830" name="Google Shape;83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375546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הנם</a:t>
            </a:r>
            <a:endParaRPr/>
          </a:p>
        </p:txBody>
      </p:sp>
      <p:sp>
        <p:nvSpPr>
          <p:cNvPr id="830" name="Google Shape;83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96445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הנם</a:t>
            </a:r>
            <a:endParaRPr/>
          </a:p>
        </p:txBody>
      </p:sp>
      <p:sp>
        <p:nvSpPr>
          <p:cNvPr id="830" name="Google Shape;83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974607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14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1575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3" name="Google Shape;103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RCNN   </a:t>
            </a:r>
            <a:r>
              <a:rPr lang="en-US" u="sng">
                <a:solidFill>
                  <a:schemeClr val="hlink"/>
                </a:solidFill>
                <a:hlinkClick r:id="rId3"/>
              </a:rPr>
              <a:t>https://www.mathworks.com/help/vision/ref/rcnnobjectdetector.html</a:t>
            </a:r>
            <a:endParaRPr/>
          </a:p>
          <a:p>
            <a:pPr marL="0" lvl="0" indent="0" algn="l" rtl="0">
              <a:spcBef>
                <a:spcPts val="0"/>
              </a:spcBef>
              <a:spcAft>
                <a:spcPts val="0"/>
              </a:spcAft>
              <a:buNone/>
            </a:pPr>
            <a:r>
              <a:rPr lang="en-US"/>
              <a:t>רשת נוירונים</a:t>
            </a:r>
            <a:endParaRPr/>
          </a:p>
        </p:txBody>
      </p:sp>
      <p:sp>
        <p:nvSpPr>
          <p:cNvPr id="1034" name="Google Shape;103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892955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6" name="Google Shape;110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93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85859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76481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72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rtl="1">
              <a:spcBef>
                <a:spcPts val="0"/>
              </a:spcBef>
              <a:spcAft>
                <a:spcPts val="0"/>
              </a:spcAft>
              <a:buNone/>
            </a:pPr>
            <a:r>
              <a:rPr lang="en-US" sz="1200">
                <a:solidFill>
                  <a:schemeClr val="dk1"/>
                </a:solidFill>
                <a:latin typeface="Calibri"/>
                <a:ea typeface="Calibri"/>
                <a:cs typeface="Calibri"/>
                <a:sym typeface="Calibri"/>
              </a:rPr>
              <a:t>ההשלכות הקליניות של מחקר זה ממחישות את הצורך בהבנה טובה יותר של השפעות הלחץ, וכן קבלה רצינית של הצורך בתמיכה פסיכו-סוציאלית לאנשים במצוקה זו. האפליקציה שלנו מהווה תמיכה נפשית לחולים שיכולים לקבל סיוע אנושי בכל זמן שירצו. הצורך בתמיכה הנפשית מקילה באופן משמעותי על הלחץ בחייהם ובכך אוטומטית משפרת את אורח חייהם כסוכרתיים. ובכך אפילו משפרת את רמות הגלוקוז בדם שלהם.</a:t>
            </a:r>
            <a:endParaRPr/>
          </a:p>
          <a:p>
            <a:pPr marL="0" lvl="0" indent="0" algn="just" rtl="1">
              <a:spcBef>
                <a:spcPts val="0"/>
              </a:spcBef>
              <a:spcAft>
                <a:spcPts val="0"/>
              </a:spcAft>
              <a:buNone/>
            </a:pPr>
            <a:r>
              <a:rPr lang="en-US" sz="1200">
                <a:solidFill>
                  <a:schemeClr val="dk1"/>
                </a:solidFill>
                <a:latin typeface="Calibri"/>
                <a:ea typeface="Calibri"/>
                <a:cs typeface="Calibri"/>
                <a:sym typeface="Calibri"/>
              </a:rPr>
              <a:t>תרשים זהות משותפת- עשו case study  על צוות שעובד בצורה משותפת ואלו התוצאות.. ראו שהעבודה בצוות וירטואלי יותר טובה</a:t>
            </a:r>
            <a:endParaRPr sz="1200">
              <a:solidFill>
                <a:schemeClr val="dk1"/>
              </a:solidFill>
              <a:latin typeface="Calibri"/>
              <a:ea typeface="Calibri"/>
              <a:cs typeface="Calibri"/>
              <a:sym typeface="Calibri"/>
            </a:endParaRPr>
          </a:p>
          <a:p>
            <a:pPr marL="0" marR="0" lvl="0" indent="0" algn="just" rtl="1">
              <a:lnSpc>
                <a:spcPct val="100000"/>
              </a:lnSpc>
              <a:spcBef>
                <a:spcPts val="0"/>
              </a:spcBef>
              <a:spcAft>
                <a:spcPts val="0"/>
              </a:spcAft>
              <a:buClr>
                <a:schemeClr val="dk1"/>
              </a:buClr>
              <a:buSzPts val="1200"/>
              <a:buFont typeface="Calibri"/>
              <a:buNone/>
            </a:pPr>
            <a:r>
              <a:rPr lang="en-US"/>
              <a:t>יש צורך בתמיכה פסיכו-סוציאלית לנשים במצווקה נפשית</a:t>
            </a:r>
            <a:endParaRPr/>
          </a:p>
          <a:p>
            <a:pPr marL="0" lvl="0" indent="0" algn="just" rtl="1">
              <a:spcBef>
                <a:spcPts val="0"/>
              </a:spcBef>
              <a:spcAft>
                <a:spcPts val="0"/>
              </a:spcAft>
              <a:buNone/>
            </a:pPr>
            <a:endParaRPr sz="1200">
              <a:solidFill>
                <a:schemeClr val="dk1"/>
              </a:solidFill>
              <a:latin typeface="Calibri"/>
              <a:ea typeface="Calibri"/>
              <a:cs typeface="Calibri"/>
              <a:sym typeface="Calibri"/>
            </a:endParaRPr>
          </a:p>
        </p:txBody>
      </p:sp>
      <p:sp>
        <p:nvSpPr>
          <p:cNvPr id="538" name="Google Shape;53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1281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197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58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3" name="Google Shape;101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36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92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jp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jp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5.jp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png"/><Relationship Id="rId7" Type="http://schemas.openxmlformats.org/officeDocument/2006/relationships/image" Target="../media/image38.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7.jp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88890" cy="564604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
          <p:cNvSpPr/>
          <p:nvPr/>
        </p:nvSpPr>
        <p:spPr>
          <a:xfrm>
            <a:off x="7664344" y="1374182"/>
            <a:ext cx="2558678" cy="2560023"/>
          </a:xfrm>
          <a:prstGeom prst="ellipse">
            <a:avLst/>
          </a:prstGeom>
          <a:gradFill>
            <a:gsLst>
              <a:gs pos="0">
                <a:srgbClr val="B0F7F4">
                  <a:alpha val="0"/>
                </a:srgbClr>
              </a:gs>
              <a:gs pos="100000">
                <a:srgbClr val="B0F7F4">
                  <a:alpha val="20000"/>
                </a:srgbClr>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
          <p:cNvSpPr/>
          <p:nvPr/>
        </p:nvSpPr>
        <p:spPr>
          <a:xfrm>
            <a:off x="-200025" y="4682838"/>
            <a:ext cx="1939860" cy="963204"/>
          </a:xfrm>
          <a:custGeom>
            <a:avLst/>
            <a:gdLst/>
            <a:ahLst/>
            <a:cxnLst/>
            <a:rect l="l" t="t" r="r" b="b"/>
            <a:pathLst>
              <a:path w="1442" h="716" extrusionOk="0">
                <a:moveTo>
                  <a:pt x="0" y="716"/>
                </a:moveTo>
                <a:lnTo>
                  <a:pt x="1442" y="716"/>
                </a:lnTo>
                <a:lnTo>
                  <a:pt x="725" y="0"/>
                </a:lnTo>
                <a:lnTo>
                  <a:pt x="0" y="716"/>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
          <p:cNvSpPr/>
          <p:nvPr/>
        </p:nvSpPr>
        <p:spPr>
          <a:xfrm>
            <a:off x="851965" y="4156843"/>
            <a:ext cx="2995886" cy="1489199"/>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p:nvPr/>
        </p:nvSpPr>
        <p:spPr>
          <a:xfrm>
            <a:off x="4276988" y="5063546"/>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10227057" y="4513336"/>
            <a:ext cx="2280210" cy="1132706"/>
          </a:xfrm>
          <a:custGeom>
            <a:avLst/>
            <a:gdLst/>
            <a:ahLst/>
            <a:cxnLst/>
            <a:rect l="l" t="t" r="r" b="b"/>
            <a:pathLst>
              <a:path w="1695" h="842" extrusionOk="0">
                <a:moveTo>
                  <a:pt x="0" y="842"/>
                </a:moveTo>
                <a:lnTo>
                  <a:pt x="1695" y="842"/>
                </a:lnTo>
                <a:lnTo>
                  <a:pt x="853" y="0"/>
                </a:lnTo>
                <a:lnTo>
                  <a:pt x="0" y="842"/>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p:nvPr/>
        </p:nvSpPr>
        <p:spPr>
          <a:xfrm>
            <a:off x="404816" y="6319957"/>
            <a:ext cx="4818708" cy="1997706"/>
          </a:xfrm>
          <a:custGeom>
            <a:avLst/>
            <a:gdLst/>
            <a:ahLst/>
            <a:cxnLst/>
            <a:rect l="l" t="t" r="r" b="b"/>
            <a:pathLst>
              <a:path w="3582" h="1485" extrusionOk="0">
                <a:moveTo>
                  <a:pt x="0" y="743"/>
                </a:moveTo>
                <a:lnTo>
                  <a:pt x="3582" y="0"/>
                </a:lnTo>
                <a:lnTo>
                  <a:pt x="3582" y="1485"/>
                </a:lnTo>
                <a:lnTo>
                  <a:pt x="0" y="743"/>
                </a:lnTo>
                <a:close/>
              </a:path>
            </a:pathLst>
          </a:custGeom>
          <a:gradFill>
            <a:gsLst>
              <a:gs pos="0">
                <a:srgbClr val="B0F7F4">
                  <a:alpha val="0"/>
                </a:srgbClr>
              </a:gs>
              <a:gs pos="8000">
                <a:srgbClr val="B0F7F4">
                  <a:alpha val="0"/>
                </a:srgbClr>
              </a:gs>
              <a:gs pos="100000">
                <a:srgbClr val="B0F7F4">
                  <a:alpha val="20000"/>
                </a:srgbClr>
              </a:gs>
            </a:gsLst>
            <a:lin ang="10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
          <p:cNvSpPr/>
          <p:nvPr/>
        </p:nvSpPr>
        <p:spPr>
          <a:xfrm>
            <a:off x="4111522" y="1643904"/>
            <a:ext cx="4817363" cy="1997706"/>
          </a:xfrm>
          <a:custGeom>
            <a:avLst/>
            <a:gdLst/>
            <a:ahLst/>
            <a:cxnLst/>
            <a:rect l="l" t="t" r="r" b="b"/>
            <a:pathLst>
              <a:path w="3581" h="1485" extrusionOk="0">
                <a:moveTo>
                  <a:pt x="3581" y="743"/>
                </a:moveTo>
                <a:lnTo>
                  <a:pt x="0" y="0"/>
                </a:lnTo>
                <a:lnTo>
                  <a:pt x="0" y="1485"/>
                </a:lnTo>
                <a:lnTo>
                  <a:pt x="3581" y="743"/>
                </a:lnTo>
                <a:close/>
              </a:path>
            </a:pathLst>
          </a:custGeom>
          <a:gradFill>
            <a:gsLst>
              <a:gs pos="0">
                <a:srgbClr val="B0F7F4">
                  <a:alpha val="0"/>
                </a:srgbClr>
              </a:gs>
              <a:gs pos="8000">
                <a:srgbClr val="B0F7F4">
                  <a:alpha val="0"/>
                </a:srgbClr>
              </a:gs>
              <a:gs pos="100000">
                <a:srgbClr val="B0F7F4">
                  <a:alpha val="20000"/>
                </a:srgbClr>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
          <p:cNvSpPr/>
          <p:nvPr/>
        </p:nvSpPr>
        <p:spPr>
          <a:xfrm>
            <a:off x="8277781" y="3921423"/>
            <a:ext cx="3472107" cy="1724619"/>
          </a:xfrm>
          <a:custGeom>
            <a:avLst/>
            <a:gdLst/>
            <a:ahLst/>
            <a:cxnLst/>
            <a:rect l="l" t="t" r="r" b="b"/>
            <a:pathLst>
              <a:path w="2581" h="1282" extrusionOk="0">
                <a:moveTo>
                  <a:pt x="0" y="1282"/>
                </a:moveTo>
                <a:lnTo>
                  <a:pt x="2581" y="1282"/>
                </a:lnTo>
                <a:lnTo>
                  <a:pt x="1298" y="0"/>
                </a:lnTo>
                <a:lnTo>
                  <a:pt x="0" y="1282"/>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
          <p:cNvSpPr/>
          <p:nvPr/>
        </p:nvSpPr>
        <p:spPr>
          <a:xfrm>
            <a:off x="3847851" y="5312418"/>
            <a:ext cx="671283" cy="333624"/>
          </a:xfrm>
          <a:custGeom>
            <a:avLst/>
            <a:gdLst/>
            <a:ahLst/>
            <a:cxnLst/>
            <a:rect l="l" t="t" r="r" b="b"/>
            <a:pathLst>
              <a:path w="499" h="248" extrusionOk="0">
                <a:moveTo>
                  <a:pt x="0" y="248"/>
                </a:moveTo>
                <a:lnTo>
                  <a:pt x="499" y="248"/>
                </a:lnTo>
                <a:lnTo>
                  <a:pt x="250" y="0"/>
                </a:lnTo>
                <a:lnTo>
                  <a:pt x="0" y="248"/>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
          <p:cNvSpPr/>
          <p:nvPr/>
        </p:nvSpPr>
        <p:spPr>
          <a:xfrm>
            <a:off x="2194531" y="5391789"/>
            <a:ext cx="511197" cy="254253"/>
          </a:xfrm>
          <a:custGeom>
            <a:avLst/>
            <a:gdLst/>
            <a:ahLst/>
            <a:cxnLst/>
            <a:rect l="l" t="t" r="r" b="b"/>
            <a:pathLst>
              <a:path w="380" h="189" extrusionOk="0">
                <a:moveTo>
                  <a:pt x="0" y="189"/>
                </a:moveTo>
                <a:lnTo>
                  <a:pt x="380" y="189"/>
                </a:lnTo>
                <a:lnTo>
                  <a:pt x="191" y="0"/>
                </a:lnTo>
                <a:lnTo>
                  <a:pt x="0" y="189"/>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
          <p:cNvSpPr/>
          <p:nvPr/>
        </p:nvSpPr>
        <p:spPr>
          <a:xfrm>
            <a:off x="2006195" y="5480575"/>
            <a:ext cx="333624" cy="165467"/>
          </a:xfrm>
          <a:custGeom>
            <a:avLst/>
            <a:gdLst/>
            <a:ahLst/>
            <a:cxnLst/>
            <a:rect l="l" t="t" r="r" b="b"/>
            <a:pathLst>
              <a:path w="248" h="123" extrusionOk="0">
                <a:moveTo>
                  <a:pt x="0" y="123"/>
                </a:moveTo>
                <a:lnTo>
                  <a:pt x="248" y="123"/>
                </a:lnTo>
                <a:lnTo>
                  <a:pt x="125" y="0"/>
                </a:lnTo>
                <a:lnTo>
                  <a:pt x="0" y="123"/>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
          <p:cNvSpPr/>
          <p:nvPr/>
        </p:nvSpPr>
        <p:spPr>
          <a:xfrm>
            <a:off x="225076" y="5442908"/>
            <a:ext cx="414339" cy="203134"/>
          </a:xfrm>
          <a:custGeom>
            <a:avLst/>
            <a:gdLst/>
            <a:ahLst/>
            <a:cxnLst/>
            <a:rect l="l" t="t" r="r" b="b"/>
            <a:pathLst>
              <a:path w="308" h="151" extrusionOk="0">
                <a:moveTo>
                  <a:pt x="308" y="151"/>
                </a:moveTo>
                <a:lnTo>
                  <a:pt x="0" y="151"/>
                </a:lnTo>
                <a:lnTo>
                  <a:pt x="154" y="0"/>
                </a:lnTo>
                <a:lnTo>
                  <a:pt x="308" y="151"/>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
          <p:cNvSpPr/>
          <p:nvPr/>
        </p:nvSpPr>
        <p:spPr>
          <a:xfrm>
            <a:off x="3176568" y="5140226"/>
            <a:ext cx="1021050" cy="505816"/>
          </a:xfrm>
          <a:custGeom>
            <a:avLst/>
            <a:gdLst/>
            <a:ahLst/>
            <a:cxnLst/>
            <a:rect l="l" t="t" r="r" b="b"/>
            <a:pathLst>
              <a:path w="759" h="376" extrusionOk="0">
                <a:moveTo>
                  <a:pt x="0" y="376"/>
                </a:moveTo>
                <a:lnTo>
                  <a:pt x="759" y="376"/>
                </a:lnTo>
                <a:lnTo>
                  <a:pt x="381" y="0"/>
                </a:lnTo>
                <a:lnTo>
                  <a:pt x="0" y="376"/>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
          <p:cNvSpPr/>
          <p:nvPr/>
        </p:nvSpPr>
        <p:spPr>
          <a:xfrm>
            <a:off x="11113581" y="4793149"/>
            <a:ext cx="1717892" cy="852893"/>
          </a:xfrm>
          <a:custGeom>
            <a:avLst/>
            <a:gdLst/>
            <a:ahLst/>
            <a:cxnLst/>
            <a:rect l="l" t="t" r="r" b="b"/>
            <a:pathLst>
              <a:path w="1277" h="634" extrusionOk="0">
                <a:moveTo>
                  <a:pt x="0" y="634"/>
                </a:moveTo>
                <a:lnTo>
                  <a:pt x="1277" y="634"/>
                </a:lnTo>
                <a:lnTo>
                  <a:pt x="641"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
          <p:cNvSpPr/>
          <p:nvPr/>
        </p:nvSpPr>
        <p:spPr>
          <a:xfrm>
            <a:off x="8525308" y="2818313"/>
            <a:ext cx="235420" cy="207169"/>
          </a:xfrm>
          <a:custGeom>
            <a:avLst/>
            <a:gdLst/>
            <a:ahLst/>
            <a:cxnLst/>
            <a:rect l="l" t="t" r="r" b="b"/>
            <a:pathLst>
              <a:path w="175" h="154" extrusionOk="0">
                <a:moveTo>
                  <a:pt x="175" y="154"/>
                </a:moveTo>
                <a:lnTo>
                  <a:pt x="36" y="154"/>
                </a:lnTo>
                <a:lnTo>
                  <a:pt x="0" y="0"/>
                </a:lnTo>
                <a:lnTo>
                  <a:pt x="142" y="0"/>
                </a:lnTo>
                <a:lnTo>
                  <a:pt x="175" y="154"/>
                </a:lnTo>
                <a:close/>
              </a:path>
            </a:pathLst>
          </a:cu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
          <p:cNvSpPr/>
          <p:nvPr/>
        </p:nvSpPr>
        <p:spPr>
          <a:xfrm>
            <a:off x="8413652" y="4828126"/>
            <a:ext cx="248872" cy="391470"/>
          </a:xfrm>
          <a:custGeom>
            <a:avLst/>
            <a:gdLst/>
            <a:ahLst/>
            <a:cxnLst/>
            <a:rect l="l" t="t" r="r" b="b"/>
            <a:pathLst>
              <a:path w="185" h="291" extrusionOk="0">
                <a:moveTo>
                  <a:pt x="22" y="0"/>
                </a:moveTo>
                <a:lnTo>
                  <a:pt x="185" y="0"/>
                </a:lnTo>
                <a:lnTo>
                  <a:pt x="171" y="291"/>
                </a:lnTo>
                <a:lnTo>
                  <a:pt x="0" y="291"/>
                </a:lnTo>
                <a:lnTo>
                  <a:pt x="22" y="0"/>
                </a:lnTo>
                <a:close/>
              </a:path>
            </a:pathLst>
          </a:custGeom>
          <a:solidFill>
            <a:srgbClr val="D3D1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
          <p:cNvSpPr/>
          <p:nvPr/>
        </p:nvSpPr>
        <p:spPr>
          <a:xfrm>
            <a:off x="8483605" y="3855506"/>
            <a:ext cx="232729" cy="417029"/>
          </a:xfrm>
          <a:custGeom>
            <a:avLst/>
            <a:gdLst/>
            <a:ahLst/>
            <a:cxnLst/>
            <a:rect l="l" t="t" r="r" b="b"/>
            <a:pathLst>
              <a:path w="173" h="310" extrusionOk="0">
                <a:moveTo>
                  <a:pt x="22" y="0"/>
                </a:moveTo>
                <a:lnTo>
                  <a:pt x="173" y="0"/>
                </a:lnTo>
                <a:lnTo>
                  <a:pt x="156" y="310"/>
                </a:lnTo>
                <a:lnTo>
                  <a:pt x="0" y="310"/>
                </a:lnTo>
                <a:lnTo>
                  <a:pt x="22" y="0"/>
                </a:lnTo>
                <a:close/>
              </a:path>
            </a:pathLst>
          </a:custGeom>
          <a:solidFill>
            <a:srgbClr val="D3D1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
          <p:cNvSpPr/>
          <p:nvPr/>
        </p:nvSpPr>
        <p:spPr>
          <a:xfrm>
            <a:off x="8553558" y="3025483"/>
            <a:ext cx="207169" cy="273087"/>
          </a:xfrm>
          <a:custGeom>
            <a:avLst/>
            <a:gdLst/>
            <a:ahLst/>
            <a:cxnLst/>
            <a:rect l="l" t="t" r="r" b="b"/>
            <a:pathLst>
              <a:path w="154" h="203" extrusionOk="0">
                <a:moveTo>
                  <a:pt x="154" y="0"/>
                </a:moveTo>
                <a:lnTo>
                  <a:pt x="142" y="203"/>
                </a:lnTo>
                <a:lnTo>
                  <a:pt x="0" y="203"/>
                </a:lnTo>
                <a:lnTo>
                  <a:pt x="15" y="0"/>
                </a:lnTo>
                <a:lnTo>
                  <a:pt x="154" y="0"/>
                </a:lnTo>
                <a:close/>
              </a:path>
            </a:pathLst>
          </a:custGeom>
          <a:solidFill>
            <a:srgbClr val="D3D1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
          <p:cNvSpPr/>
          <p:nvPr/>
        </p:nvSpPr>
        <p:spPr>
          <a:xfrm>
            <a:off x="8693465" y="3855506"/>
            <a:ext cx="474875" cy="417029"/>
          </a:xfrm>
          <a:custGeom>
            <a:avLst/>
            <a:gdLst/>
            <a:ahLst/>
            <a:cxnLst/>
            <a:rect l="l" t="t" r="r" b="b"/>
            <a:pathLst>
              <a:path w="353" h="310" extrusionOk="0">
                <a:moveTo>
                  <a:pt x="353" y="310"/>
                </a:moveTo>
                <a:lnTo>
                  <a:pt x="0" y="310"/>
                </a:lnTo>
                <a:lnTo>
                  <a:pt x="17" y="0"/>
                </a:lnTo>
                <a:lnTo>
                  <a:pt x="336" y="0"/>
                </a:lnTo>
                <a:lnTo>
                  <a:pt x="353" y="310"/>
                </a:lnTo>
                <a:close/>
              </a:path>
            </a:pathLst>
          </a:custGeom>
          <a:solidFill>
            <a:srgbClr val="EEE9E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
          <p:cNvSpPr/>
          <p:nvPr/>
        </p:nvSpPr>
        <p:spPr>
          <a:xfrm>
            <a:off x="8643690" y="4828126"/>
            <a:ext cx="574424" cy="391470"/>
          </a:xfrm>
          <a:custGeom>
            <a:avLst/>
            <a:gdLst/>
            <a:ahLst/>
            <a:cxnLst/>
            <a:rect l="l" t="t" r="r" b="b"/>
            <a:pathLst>
              <a:path w="427" h="291" extrusionOk="0">
                <a:moveTo>
                  <a:pt x="427" y="291"/>
                </a:moveTo>
                <a:lnTo>
                  <a:pt x="0" y="291"/>
                </a:lnTo>
                <a:lnTo>
                  <a:pt x="14" y="0"/>
                </a:lnTo>
                <a:lnTo>
                  <a:pt x="411" y="0"/>
                </a:lnTo>
                <a:lnTo>
                  <a:pt x="427" y="291"/>
                </a:lnTo>
                <a:close/>
              </a:path>
            </a:pathLst>
          </a:custGeom>
          <a:solidFill>
            <a:srgbClr val="EEE9E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
          <p:cNvSpPr/>
          <p:nvPr/>
        </p:nvSpPr>
        <p:spPr>
          <a:xfrm>
            <a:off x="8614095" y="2716074"/>
            <a:ext cx="629580" cy="41703"/>
          </a:xfrm>
          <a:prstGeom prst="rect">
            <a:avLst/>
          </a:prstGeom>
          <a:solidFill>
            <a:srgbClr val="EEE9E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
          <p:cNvSpPr/>
          <p:nvPr/>
        </p:nvSpPr>
        <p:spPr>
          <a:xfrm>
            <a:off x="8739204" y="2570786"/>
            <a:ext cx="380708" cy="145288"/>
          </a:xfrm>
          <a:prstGeom prst="rect">
            <a:avLst/>
          </a:prstGeom>
          <a:solidFill>
            <a:srgbClr val="122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
          <p:cNvSpPr/>
          <p:nvPr/>
        </p:nvSpPr>
        <p:spPr>
          <a:xfrm>
            <a:off x="8513200" y="3298570"/>
            <a:ext cx="231384" cy="556936"/>
          </a:xfrm>
          <a:custGeom>
            <a:avLst/>
            <a:gdLst/>
            <a:ahLst/>
            <a:cxnLst/>
            <a:rect l="l" t="t" r="r" b="b"/>
            <a:pathLst>
              <a:path w="172" h="414" extrusionOk="0">
                <a:moveTo>
                  <a:pt x="172" y="0"/>
                </a:moveTo>
                <a:lnTo>
                  <a:pt x="151" y="414"/>
                </a:lnTo>
                <a:lnTo>
                  <a:pt x="0" y="414"/>
                </a:lnTo>
                <a:lnTo>
                  <a:pt x="30" y="0"/>
                </a:lnTo>
                <a:lnTo>
                  <a:pt x="172" y="0"/>
                </a:lnTo>
                <a:close/>
              </a:path>
            </a:pathLst>
          </a:custGeom>
          <a:gradFill>
            <a:gsLst>
              <a:gs pos="0">
                <a:srgbClr val="F6443B"/>
              </a:gs>
              <a:gs pos="40000">
                <a:srgbClr val="F6443B"/>
              </a:gs>
              <a:gs pos="100000">
                <a:srgbClr val="F8716A"/>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
          <p:cNvSpPr/>
          <p:nvPr/>
        </p:nvSpPr>
        <p:spPr>
          <a:xfrm>
            <a:off x="8662524" y="4272535"/>
            <a:ext cx="534067" cy="555591"/>
          </a:xfrm>
          <a:custGeom>
            <a:avLst/>
            <a:gdLst/>
            <a:ahLst/>
            <a:cxnLst/>
            <a:rect l="l" t="t" r="r" b="b"/>
            <a:pathLst>
              <a:path w="397" h="413" extrusionOk="0">
                <a:moveTo>
                  <a:pt x="397" y="413"/>
                </a:moveTo>
                <a:lnTo>
                  <a:pt x="0" y="413"/>
                </a:lnTo>
                <a:lnTo>
                  <a:pt x="23" y="0"/>
                </a:lnTo>
                <a:lnTo>
                  <a:pt x="376" y="0"/>
                </a:lnTo>
                <a:lnTo>
                  <a:pt x="397" y="413"/>
                </a:lnTo>
                <a:close/>
              </a:path>
            </a:pathLst>
          </a:custGeom>
          <a:gradFill>
            <a:gsLst>
              <a:gs pos="0">
                <a:srgbClr val="F6443B"/>
              </a:gs>
              <a:gs pos="32000">
                <a:srgbClr val="F6443B"/>
              </a:gs>
              <a:gs pos="100000">
                <a:srgbClr val="F8716A"/>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
          <p:cNvSpPr/>
          <p:nvPr/>
        </p:nvSpPr>
        <p:spPr>
          <a:xfrm>
            <a:off x="8443247" y="4272535"/>
            <a:ext cx="250218" cy="555591"/>
          </a:xfrm>
          <a:custGeom>
            <a:avLst/>
            <a:gdLst/>
            <a:ahLst/>
            <a:cxnLst/>
            <a:rect l="l" t="t" r="r" b="b"/>
            <a:pathLst>
              <a:path w="186" h="413" extrusionOk="0">
                <a:moveTo>
                  <a:pt x="186" y="0"/>
                </a:moveTo>
                <a:lnTo>
                  <a:pt x="163" y="413"/>
                </a:lnTo>
                <a:lnTo>
                  <a:pt x="0" y="413"/>
                </a:lnTo>
                <a:lnTo>
                  <a:pt x="30" y="0"/>
                </a:lnTo>
                <a:lnTo>
                  <a:pt x="186" y="0"/>
                </a:lnTo>
                <a:close/>
              </a:path>
            </a:pathLst>
          </a:custGeom>
          <a:gradFill>
            <a:gsLst>
              <a:gs pos="0">
                <a:srgbClr val="F6443B"/>
              </a:gs>
              <a:gs pos="13000">
                <a:srgbClr val="F6443B"/>
              </a:gs>
              <a:gs pos="83000">
                <a:srgbClr val="F8716A"/>
              </a:gs>
              <a:gs pos="100000">
                <a:srgbClr val="F8716A"/>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
          <p:cNvSpPr/>
          <p:nvPr/>
        </p:nvSpPr>
        <p:spPr>
          <a:xfrm>
            <a:off x="9098387" y="2818313"/>
            <a:ext cx="235420" cy="207169"/>
          </a:xfrm>
          <a:custGeom>
            <a:avLst/>
            <a:gdLst/>
            <a:ahLst/>
            <a:cxnLst/>
            <a:rect l="l" t="t" r="r" b="b"/>
            <a:pathLst>
              <a:path w="175" h="154" extrusionOk="0">
                <a:moveTo>
                  <a:pt x="0" y="154"/>
                </a:moveTo>
                <a:lnTo>
                  <a:pt x="141" y="154"/>
                </a:lnTo>
                <a:lnTo>
                  <a:pt x="175" y="0"/>
                </a:lnTo>
                <a:lnTo>
                  <a:pt x="35" y="0"/>
                </a:lnTo>
                <a:lnTo>
                  <a:pt x="0" y="154"/>
                </a:lnTo>
                <a:close/>
              </a:path>
            </a:pathLst>
          </a:custGeom>
          <a:solidFill>
            <a:srgbClr val="122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
          <p:cNvSpPr/>
          <p:nvPr/>
        </p:nvSpPr>
        <p:spPr>
          <a:xfrm>
            <a:off x="9196591" y="4828126"/>
            <a:ext cx="247527" cy="391470"/>
          </a:xfrm>
          <a:custGeom>
            <a:avLst/>
            <a:gdLst/>
            <a:ahLst/>
            <a:cxnLst/>
            <a:rect l="l" t="t" r="r" b="b"/>
            <a:pathLst>
              <a:path w="184" h="291" extrusionOk="0">
                <a:moveTo>
                  <a:pt x="163" y="0"/>
                </a:moveTo>
                <a:lnTo>
                  <a:pt x="0" y="0"/>
                </a:lnTo>
                <a:lnTo>
                  <a:pt x="16" y="291"/>
                </a:lnTo>
                <a:lnTo>
                  <a:pt x="184" y="291"/>
                </a:lnTo>
                <a:lnTo>
                  <a:pt x="163" y="0"/>
                </a:lnTo>
                <a:close/>
              </a:path>
            </a:pathLst>
          </a:custGeom>
          <a:solidFill>
            <a:srgbClr val="9191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
          <p:cNvSpPr/>
          <p:nvPr/>
        </p:nvSpPr>
        <p:spPr>
          <a:xfrm>
            <a:off x="9145471" y="3855506"/>
            <a:ext cx="232729" cy="417029"/>
          </a:xfrm>
          <a:custGeom>
            <a:avLst/>
            <a:gdLst/>
            <a:ahLst/>
            <a:cxnLst/>
            <a:rect l="l" t="t" r="r" b="b"/>
            <a:pathLst>
              <a:path w="173" h="310" extrusionOk="0">
                <a:moveTo>
                  <a:pt x="149" y="0"/>
                </a:moveTo>
                <a:lnTo>
                  <a:pt x="0" y="0"/>
                </a:lnTo>
                <a:lnTo>
                  <a:pt x="17" y="310"/>
                </a:lnTo>
                <a:lnTo>
                  <a:pt x="173" y="310"/>
                </a:lnTo>
                <a:lnTo>
                  <a:pt x="149" y="0"/>
                </a:lnTo>
                <a:close/>
              </a:path>
            </a:pathLst>
          </a:custGeom>
          <a:solidFill>
            <a:srgbClr val="9191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
          <p:cNvSpPr/>
          <p:nvPr/>
        </p:nvSpPr>
        <p:spPr>
          <a:xfrm>
            <a:off x="9098387" y="3025483"/>
            <a:ext cx="209860" cy="273087"/>
          </a:xfrm>
          <a:custGeom>
            <a:avLst/>
            <a:gdLst/>
            <a:ahLst/>
            <a:cxnLst/>
            <a:rect l="l" t="t" r="r" b="b"/>
            <a:pathLst>
              <a:path w="156" h="203" extrusionOk="0">
                <a:moveTo>
                  <a:pt x="0" y="0"/>
                </a:moveTo>
                <a:lnTo>
                  <a:pt x="11" y="203"/>
                </a:lnTo>
                <a:lnTo>
                  <a:pt x="156" y="203"/>
                </a:lnTo>
                <a:lnTo>
                  <a:pt x="141" y="0"/>
                </a:lnTo>
                <a:lnTo>
                  <a:pt x="0" y="0"/>
                </a:lnTo>
                <a:close/>
              </a:path>
            </a:pathLst>
          </a:custGeom>
          <a:solidFill>
            <a:srgbClr val="9191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
          <p:cNvSpPr/>
          <p:nvPr/>
        </p:nvSpPr>
        <p:spPr>
          <a:xfrm>
            <a:off x="8716334" y="2818313"/>
            <a:ext cx="429137" cy="207169"/>
          </a:xfrm>
          <a:custGeom>
            <a:avLst/>
            <a:gdLst/>
            <a:ahLst/>
            <a:cxnLst/>
            <a:rect l="l" t="t" r="r" b="b"/>
            <a:pathLst>
              <a:path w="319" h="154" extrusionOk="0">
                <a:moveTo>
                  <a:pt x="158" y="0"/>
                </a:moveTo>
                <a:lnTo>
                  <a:pt x="0" y="0"/>
                </a:lnTo>
                <a:lnTo>
                  <a:pt x="33" y="154"/>
                </a:lnTo>
                <a:lnTo>
                  <a:pt x="158" y="154"/>
                </a:lnTo>
                <a:lnTo>
                  <a:pt x="284" y="154"/>
                </a:lnTo>
                <a:lnTo>
                  <a:pt x="319" y="0"/>
                </a:lnTo>
                <a:lnTo>
                  <a:pt x="158" y="0"/>
                </a:lnTo>
                <a:close/>
              </a:path>
            </a:pathLst>
          </a:cu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
          <p:cNvSpPr/>
          <p:nvPr/>
        </p:nvSpPr>
        <p:spPr>
          <a:xfrm>
            <a:off x="8744585" y="3025483"/>
            <a:ext cx="368600" cy="273087"/>
          </a:xfrm>
          <a:custGeom>
            <a:avLst/>
            <a:gdLst/>
            <a:ahLst/>
            <a:cxnLst/>
            <a:rect l="l" t="t" r="r" b="b"/>
            <a:pathLst>
              <a:path w="274" h="203" extrusionOk="0">
                <a:moveTo>
                  <a:pt x="263" y="0"/>
                </a:moveTo>
                <a:lnTo>
                  <a:pt x="137" y="0"/>
                </a:lnTo>
                <a:lnTo>
                  <a:pt x="12" y="0"/>
                </a:lnTo>
                <a:lnTo>
                  <a:pt x="0" y="203"/>
                </a:lnTo>
                <a:lnTo>
                  <a:pt x="137" y="203"/>
                </a:lnTo>
                <a:lnTo>
                  <a:pt x="274" y="203"/>
                </a:lnTo>
                <a:lnTo>
                  <a:pt x="263" y="0"/>
                </a:lnTo>
                <a:close/>
              </a:path>
            </a:pathLst>
          </a:custGeom>
          <a:solidFill>
            <a:srgbClr val="EEE9E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
          <p:cNvSpPr/>
          <p:nvPr/>
        </p:nvSpPr>
        <p:spPr>
          <a:xfrm>
            <a:off x="8525308" y="2757777"/>
            <a:ext cx="808499" cy="60537"/>
          </a:xfrm>
          <a:custGeom>
            <a:avLst/>
            <a:gdLst/>
            <a:ahLst/>
            <a:cxnLst/>
            <a:rect l="l" t="t" r="r" b="b"/>
            <a:pathLst>
              <a:path w="601" h="45" extrusionOk="0">
                <a:moveTo>
                  <a:pt x="300" y="0"/>
                </a:moveTo>
                <a:lnTo>
                  <a:pt x="0" y="0"/>
                </a:lnTo>
                <a:lnTo>
                  <a:pt x="0" y="45"/>
                </a:lnTo>
                <a:lnTo>
                  <a:pt x="300" y="45"/>
                </a:lnTo>
                <a:lnTo>
                  <a:pt x="601" y="45"/>
                </a:lnTo>
                <a:lnTo>
                  <a:pt x="601" y="0"/>
                </a:lnTo>
                <a:lnTo>
                  <a:pt x="300" y="0"/>
                </a:lnTo>
                <a:close/>
              </a:path>
            </a:pathLst>
          </a:custGeom>
          <a:solidFill>
            <a:srgbClr val="122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
          <p:cNvSpPr/>
          <p:nvPr/>
        </p:nvSpPr>
        <p:spPr>
          <a:xfrm>
            <a:off x="8658488" y="2449713"/>
            <a:ext cx="347076" cy="121073"/>
          </a:xfrm>
          <a:prstGeom prst="rect">
            <a:avLst/>
          </a:prstGeom>
          <a:solidFill>
            <a:srgbClr val="EEE9E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
          <p:cNvSpPr/>
          <p:nvPr/>
        </p:nvSpPr>
        <p:spPr>
          <a:xfrm>
            <a:off x="8658488" y="2179316"/>
            <a:ext cx="347076" cy="270397"/>
          </a:xfrm>
          <a:custGeom>
            <a:avLst/>
            <a:gdLst/>
            <a:ahLst/>
            <a:cxnLst/>
            <a:rect l="l" t="t" r="r" b="b"/>
            <a:pathLst>
              <a:path w="109" h="85" extrusionOk="0">
                <a:moveTo>
                  <a:pt x="109" y="85"/>
                </a:moveTo>
                <a:cubicBezTo>
                  <a:pt x="0" y="85"/>
                  <a:pt x="0" y="85"/>
                  <a:pt x="0" y="85"/>
                </a:cubicBezTo>
                <a:cubicBezTo>
                  <a:pt x="69" y="44"/>
                  <a:pt x="69" y="44"/>
                  <a:pt x="69" y="44"/>
                </a:cubicBezTo>
                <a:cubicBezTo>
                  <a:pt x="69" y="44"/>
                  <a:pt x="69" y="19"/>
                  <a:pt x="69" y="11"/>
                </a:cubicBezTo>
                <a:cubicBezTo>
                  <a:pt x="69" y="3"/>
                  <a:pt x="72" y="0"/>
                  <a:pt x="76" y="0"/>
                </a:cubicBezTo>
                <a:cubicBezTo>
                  <a:pt x="80" y="0"/>
                  <a:pt x="85" y="0"/>
                  <a:pt x="85" y="0"/>
                </a:cubicBezTo>
                <a:cubicBezTo>
                  <a:pt x="85" y="52"/>
                  <a:pt x="85" y="52"/>
                  <a:pt x="85" y="52"/>
                </a:cubicBezTo>
                <a:lnTo>
                  <a:pt x="109" y="85"/>
                </a:lnTo>
                <a:close/>
              </a:path>
            </a:pathLst>
          </a:custGeom>
          <a:solidFill>
            <a:srgbClr val="F64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
          <p:cNvSpPr/>
          <p:nvPr/>
        </p:nvSpPr>
        <p:spPr>
          <a:xfrm>
            <a:off x="9113185" y="3298570"/>
            <a:ext cx="232729" cy="556936"/>
          </a:xfrm>
          <a:custGeom>
            <a:avLst/>
            <a:gdLst/>
            <a:ahLst/>
            <a:cxnLst/>
            <a:rect l="l" t="t" r="r" b="b"/>
            <a:pathLst>
              <a:path w="173" h="414" extrusionOk="0">
                <a:moveTo>
                  <a:pt x="0" y="0"/>
                </a:moveTo>
                <a:lnTo>
                  <a:pt x="24" y="414"/>
                </a:lnTo>
                <a:lnTo>
                  <a:pt x="173" y="414"/>
                </a:lnTo>
                <a:lnTo>
                  <a:pt x="145" y="0"/>
                </a:lnTo>
                <a:lnTo>
                  <a:pt x="0" y="0"/>
                </a:lnTo>
                <a:close/>
              </a:path>
            </a:pathLst>
          </a:custGeom>
          <a:solidFill>
            <a:srgbClr val="8E1F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
          <p:cNvSpPr/>
          <p:nvPr/>
        </p:nvSpPr>
        <p:spPr>
          <a:xfrm>
            <a:off x="8716334" y="3298570"/>
            <a:ext cx="429137" cy="556936"/>
          </a:xfrm>
          <a:custGeom>
            <a:avLst/>
            <a:gdLst/>
            <a:ahLst/>
            <a:cxnLst/>
            <a:rect l="l" t="t" r="r" b="b"/>
            <a:pathLst>
              <a:path w="319" h="414" extrusionOk="0">
                <a:moveTo>
                  <a:pt x="295" y="0"/>
                </a:moveTo>
                <a:lnTo>
                  <a:pt x="158" y="0"/>
                </a:lnTo>
                <a:lnTo>
                  <a:pt x="21" y="0"/>
                </a:lnTo>
                <a:lnTo>
                  <a:pt x="0" y="414"/>
                </a:lnTo>
                <a:lnTo>
                  <a:pt x="158" y="414"/>
                </a:lnTo>
                <a:lnTo>
                  <a:pt x="319" y="414"/>
                </a:lnTo>
                <a:lnTo>
                  <a:pt x="295" y="0"/>
                </a:lnTo>
                <a:close/>
              </a:path>
            </a:pathLst>
          </a:custGeom>
          <a:gradFill>
            <a:gsLst>
              <a:gs pos="0">
                <a:srgbClr val="F6443B"/>
              </a:gs>
              <a:gs pos="38000">
                <a:srgbClr val="F6443B"/>
              </a:gs>
              <a:gs pos="100000">
                <a:srgbClr val="F8716A"/>
              </a:gs>
            </a:gsLst>
            <a:lin ang="27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
          <p:cNvSpPr/>
          <p:nvPr/>
        </p:nvSpPr>
        <p:spPr>
          <a:xfrm>
            <a:off x="9168340" y="4272535"/>
            <a:ext cx="247527" cy="555591"/>
          </a:xfrm>
          <a:custGeom>
            <a:avLst/>
            <a:gdLst/>
            <a:ahLst/>
            <a:cxnLst/>
            <a:rect l="l" t="t" r="r" b="b"/>
            <a:pathLst>
              <a:path w="184" h="413" extrusionOk="0">
                <a:moveTo>
                  <a:pt x="0" y="0"/>
                </a:moveTo>
                <a:lnTo>
                  <a:pt x="21" y="413"/>
                </a:lnTo>
                <a:lnTo>
                  <a:pt x="184" y="413"/>
                </a:lnTo>
                <a:lnTo>
                  <a:pt x="156" y="0"/>
                </a:lnTo>
                <a:lnTo>
                  <a:pt x="0" y="0"/>
                </a:lnTo>
                <a:close/>
              </a:path>
            </a:pathLst>
          </a:custGeom>
          <a:solidFill>
            <a:srgbClr val="8E1F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
          <p:cNvSpPr/>
          <p:nvPr/>
        </p:nvSpPr>
        <p:spPr>
          <a:xfrm>
            <a:off x="8798395" y="2570786"/>
            <a:ext cx="260980" cy="145288"/>
          </a:xfrm>
          <a:prstGeom prst="rect">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
          <p:cNvSpPr/>
          <p:nvPr/>
        </p:nvSpPr>
        <p:spPr>
          <a:xfrm>
            <a:off x="9005564" y="2449713"/>
            <a:ext cx="197753" cy="121073"/>
          </a:xfrm>
          <a:prstGeom prst="rect">
            <a:avLst/>
          </a:prstGeom>
          <a:solidFill>
            <a:srgbClr val="9191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
          <p:cNvSpPr/>
          <p:nvPr/>
        </p:nvSpPr>
        <p:spPr>
          <a:xfrm>
            <a:off x="8928885" y="2179316"/>
            <a:ext cx="274432" cy="270397"/>
          </a:xfrm>
          <a:custGeom>
            <a:avLst/>
            <a:gdLst/>
            <a:ahLst/>
            <a:cxnLst/>
            <a:rect l="l" t="t" r="r" b="b"/>
            <a:pathLst>
              <a:path w="86" h="85" extrusionOk="0">
                <a:moveTo>
                  <a:pt x="86" y="85"/>
                </a:moveTo>
                <a:cubicBezTo>
                  <a:pt x="24" y="85"/>
                  <a:pt x="24" y="85"/>
                  <a:pt x="24" y="85"/>
                </a:cubicBezTo>
                <a:cubicBezTo>
                  <a:pt x="0" y="52"/>
                  <a:pt x="0" y="52"/>
                  <a:pt x="0" y="52"/>
                </a:cubicBezTo>
                <a:cubicBezTo>
                  <a:pt x="0" y="0"/>
                  <a:pt x="0" y="0"/>
                  <a:pt x="0" y="0"/>
                </a:cubicBezTo>
                <a:cubicBezTo>
                  <a:pt x="0" y="0"/>
                  <a:pt x="5" y="0"/>
                  <a:pt x="9" y="0"/>
                </a:cubicBezTo>
                <a:cubicBezTo>
                  <a:pt x="13" y="0"/>
                  <a:pt x="17" y="3"/>
                  <a:pt x="17" y="11"/>
                </a:cubicBezTo>
                <a:cubicBezTo>
                  <a:pt x="17" y="19"/>
                  <a:pt x="17" y="44"/>
                  <a:pt x="17" y="44"/>
                </a:cubicBezTo>
                <a:lnTo>
                  <a:pt x="86" y="85"/>
                </a:lnTo>
                <a:close/>
              </a:path>
            </a:pathLst>
          </a:custGeom>
          <a:solidFill>
            <a:srgbClr val="8E1F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
          <p:cNvSpPr/>
          <p:nvPr/>
        </p:nvSpPr>
        <p:spPr>
          <a:xfrm>
            <a:off x="5990845" y="3718290"/>
            <a:ext cx="3879719" cy="1927752"/>
          </a:xfrm>
          <a:custGeom>
            <a:avLst/>
            <a:gdLst/>
            <a:ahLst/>
            <a:cxnLst/>
            <a:rect l="l" t="t" r="r" b="b"/>
            <a:pathLst>
              <a:path w="2884" h="1433" extrusionOk="0">
                <a:moveTo>
                  <a:pt x="0" y="1433"/>
                </a:moveTo>
                <a:lnTo>
                  <a:pt x="2884" y="1433"/>
                </a:lnTo>
                <a:lnTo>
                  <a:pt x="1452" y="0"/>
                </a:lnTo>
                <a:lnTo>
                  <a:pt x="0" y="1433"/>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
          <p:cNvSpPr/>
          <p:nvPr/>
        </p:nvSpPr>
        <p:spPr>
          <a:xfrm>
            <a:off x="8942337" y="4717815"/>
            <a:ext cx="1869906" cy="928227"/>
          </a:xfrm>
          <a:custGeom>
            <a:avLst/>
            <a:gdLst/>
            <a:ahLst/>
            <a:cxnLst/>
            <a:rect l="l" t="t" r="r" b="b"/>
            <a:pathLst>
              <a:path w="1390" h="690" extrusionOk="0">
                <a:moveTo>
                  <a:pt x="0" y="690"/>
                </a:moveTo>
                <a:lnTo>
                  <a:pt x="1390" y="690"/>
                </a:lnTo>
                <a:lnTo>
                  <a:pt x="700" y="0"/>
                </a:lnTo>
                <a:lnTo>
                  <a:pt x="0" y="690"/>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
          <p:cNvSpPr/>
          <p:nvPr/>
        </p:nvSpPr>
        <p:spPr>
          <a:xfrm>
            <a:off x="3110" y="5647558"/>
            <a:ext cx="12188890" cy="1210442"/>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
          <p:cNvSpPr/>
          <p:nvPr/>
        </p:nvSpPr>
        <p:spPr>
          <a:xfrm>
            <a:off x="324625" y="5646042"/>
            <a:ext cx="1662737" cy="827333"/>
          </a:xfrm>
          <a:custGeom>
            <a:avLst/>
            <a:gdLst/>
            <a:ahLst/>
            <a:cxnLst/>
            <a:rect l="l" t="t" r="r" b="b"/>
            <a:pathLst>
              <a:path w="1236" h="615" extrusionOk="0">
                <a:moveTo>
                  <a:pt x="0" y="0"/>
                </a:moveTo>
                <a:lnTo>
                  <a:pt x="1236" y="0"/>
                </a:lnTo>
                <a:lnTo>
                  <a:pt x="621" y="615"/>
                </a:lnTo>
                <a:lnTo>
                  <a:pt x="0" y="0"/>
                </a:lnTo>
                <a:close/>
              </a:path>
            </a:pathLst>
          </a:custGeom>
          <a:gradFill>
            <a:gsLst>
              <a:gs pos="0">
                <a:srgbClr val="B0F7F4">
                  <a:alpha val="0"/>
                </a:srgbClr>
              </a:gs>
              <a:gs pos="21000">
                <a:srgbClr val="B0F7F4">
                  <a:alpha val="0"/>
                </a:srgbClr>
              </a:gs>
              <a:gs pos="100000">
                <a:srgbClr val="B0F7F4">
                  <a:alpha val="9803"/>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
          <p:cNvSpPr/>
          <p:nvPr/>
        </p:nvSpPr>
        <p:spPr>
          <a:xfrm>
            <a:off x="1224601" y="5646042"/>
            <a:ext cx="2565404" cy="1275303"/>
          </a:xfrm>
          <a:custGeom>
            <a:avLst/>
            <a:gdLst/>
            <a:ahLst/>
            <a:cxnLst/>
            <a:rect l="l" t="t" r="r" b="b"/>
            <a:pathLst>
              <a:path w="1907" h="948" extrusionOk="0">
                <a:moveTo>
                  <a:pt x="0" y="0"/>
                </a:moveTo>
                <a:lnTo>
                  <a:pt x="1907" y="0"/>
                </a:lnTo>
                <a:lnTo>
                  <a:pt x="962" y="948"/>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
          <p:cNvSpPr/>
          <p:nvPr/>
        </p:nvSpPr>
        <p:spPr>
          <a:xfrm>
            <a:off x="4162641" y="5646042"/>
            <a:ext cx="1004907" cy="49909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
          <p:cNvSpPr/>
          <p:nvPr/>
        </p:nvSpPr>
        <p:spPr>
          <a:xfrm>
            <a:off x="10138270" y="5646042"/>
            <a:ext cx="1951967" cy="969930"/>
          </a:xfrm>
          <a:custGeom>
            <a:avLst/>
            <a:gdLst/>
            <a:ahLst/>
            <a:cxnLst/>
            <a:rect l="l" t="t" r="r" b="b"/>
            <a:pathLst>
              <a:path w="1451" h="721" extrusionOk="0">
                <a:moveTo>
                  <a:pt x="0" y="0"/>
                </a:moveTo>
                <a:lnTo>
                  <a:pt x="1451" y="0"/>
                </a:lnTo>
                <a:lnTo>
                  <a:pt x="730" y="721"/>
                </a:lnTo>
                <a:lnTo>
                  <a:pt x="0" y="0"/>
                </a:lnTo>
                <a:close/>
              </a:path>
            </a:pathLst>
          </a:custGeom>
          <a:gradFill>
            <a:gsLst>
              <a:gs pos="0">
                <a:srgbClr val="B0F7F4">
                  <a:alpha val="0"/>
                </a:srgbClr>
              </a:gs>
              <a:gs pos="7000">
                <a:srgbClr val="B0F7F4">
                  <a:alpha val="0"/>
                </a:srgbClr>
              </a:gs>
              <a:gs pos="100000">
                <a:srgbClr val="B0F7F4">
                  <a:alpha val="23921"/>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
          <p:cNvSpPr/>
          <p:nvPr/>
        </p:nvSpPr>
        <p:spPr>
          <a:xfrm>
            <a:off x="8413652" y="5646043"/>
            <a:ext cx="1030466" cy="1478658"/>
          </a:xfrm>
          <a:custGeom>
            <a:avLst/>
            <a:gdLst/>
            <a:ahLst/>
            <a:cxnLst/>
            <a:rect l="l" t="t" r="r" b="b"/>
            <a:pathLst>
              <a:path w="324" h="956" extrusionOk="0">
                <a:moveTo>
                  <a:pt x="324" y="0"/>
                </a:moveTo>
                <a:cubicBezTo>
                  <a:pt x="253" y="0"/>
                  <a:pt x="253" y="0"/>
                  <a:pt x="253" y="0"/>
                </a:cubicBezTo>
                <a:cubicBezTo>
                  <a:pt x="72" y="0"/>
                  <a:pt x="72" y="0"/>
                  <a:pt x="72" y="0"/>
                </a:cubicBezTo>
                <a:cubicBezTo>
                  <a:pt x="0" y="0"/>
                  <a:pt x="0" y="0"/>
                  <a:pt x="0" y="0"/>
                </a:cubicBezTo>
                <a:cubicBezTo>
                  <a:pt x="9" y="123"/>
                  <a:pt x="9" y="123"/>
                  <a:pt x="9" y="123"/>
                </a:cubicBezTo>
                <a:cubicBezTo>
                  <a:pt x="22" y="299"/>
                  <a:pt x="22" y="299"/>
                  <a:pt x="22" y="299"/>
                </a:cubicBezTo>
                <a:cubicBezTo>
                  <a:pt x="22" y="299"/>
                  <a:pt x="22" y="299"/>
                  <a:pt x="22" y="299"/>
                </a:cubicBezTo>
                <a:cubicBezTo>
                  <a:pt x="31" y="429"/>
                  <a:pt x="31" y="429"/>
                  <a:pt x="31" y="429"/>
                </a:cubicBezTo>
                <a:cubicBezTo>
                  <a:pt x="44" y="604"/>
                  <a:pt x="44" y="604"/>
                  <a:pt x="44" y="604"/>
                </a:cubicBezTo>
                <a:cubicBezTo>
                  <a:pt x="44" y="604"/>
                  <a:pt x="44" y="604"/>
                  <a:pt x="44" y="604"/>
                </a:cubicBezTo>
                <a:cubicBezTo>
                  <a:pt x="50" y="690"/>
                  <a:pt x="50" y="690"/>
                  <a:pt x="50" y="690"/>
                </a:cubicBezTo>
                <a:cubicBezTo>
                  <a:pt x="35" y="755"/>
                  <a:pt x="35" y="755"/>
                  <a:pt x="35" y="755"/>
                </a:cubicBezTo>
                <a:cubicBezTo>
                  <a:pt x="35" y="774"/>
                  <a:pt x="35" y="774"/>
                  <a:pt x="35" y="774"/>
                </a:cubicBezTo>
                <a:cubicBezTo>
                  <a:pt x="63" y="774"/>
                  <a:pt x="63" y="774"/>
                  <a:pt x="63" y="774"/>
                </a:cubicBezTo>
                <a:cubicBezTo>
                  <a:pt x="63" y="787"/>
                  <a:pt x="63" y="787"/>
                  <a:pt x="63" y="787"/>
                </a:cubicBezTo>
                <a:cubicBezTo>
                  <a:pt x="102" y="787"/>
                  <a:pt x="102" y="787"/>
                  <a:pt x="102" y="787"/>
                </a:cubicBezTo>
                <a:cubicBezTo>
                  <a:pt x="102" y="833"/>
                  <a:pt x="102" y="833"/>
                  <a:pt x="102" y="833"/>
                </a:cubicBezTo>
                <a:cubicBezTo>
                  <a:pt x="77" y="833"/>
                  <a:pt x="77" y="833"/>
                  <a:pt x="77" y="833"/>
                </a:cubicBezTo>
                <a:cubicBezTo>
                  <a:pt x="77" y="871"/>
                  <a:pt x="77" y="871"/>
                  <a:pt x="77" y="871"/>
                </a:cubicBezTo>
                <a:cubicBezTo>
                  <a:pt x="146" y="912"/>
                  <a:pt x="146" y="912"/>
                  <a:pt x="146" y="912"/>
                </a:cubicBezTo>
                <a:cubicBezTo>
                  <a:pt x="146" y="912"/>
                  <a:pt x="146" y="937"/>
                  <a:pt x="146" y="945"/>
                </a:cubicBezTo>
                <a:cubicBezTo>
                  <a:pt x="146" y="953"/>
                  <a:pt x="149" y="956"/>
                  <a:pt x="153" y="956"/>
                </a:cubicBezTo>
                <a:cubicBezTo>
                  <a:pt x="157" y="956"/>
                  <a:pt x="162" y="956"/>
                  <a:pt x="162" y="956"/>
                </a:cubicBezTo>
                <a:cubicBezTo>
                  <a:pt x="162" y="956"/>
                  <a:pt x="167" y="956"/>
                  <a:pt x="171" y="956"/>
                </a:cubicBezTo>
                <a:cubicBezTo>
                  <a:pt x="175" y="956"/>
                  <a:pt x="179" y="953"/>
                  <a:pt x="179" y="945"/>
                </a:cubicBezTo>
                <a:cubicBezTo>
                  <a:pt x="179" y="937"/>
                  <a:pt x="179" y="912"/>
                  <a:pt x="179" y="912"/>
                </a:cubicBezTo>
                <a:cubicBezTo>
                  <a:pt x="248" y="871"/>
                  <a:pt x="248" y="871"/>
                  <a:pt x="248" y="871"/>
                </a:cubicBezTo>
                <a:cubicBezTo>
                  <a:pt x="248" y="833"/>
                  <a:pt x="248" y="833"/>
                  <a:pt x="248" y="833"/>
                </a:cubicBezTo>
                <a:cubicBezTo>
                  <a:pt x="222" y="833"/>
                  <a:pt x="222" y="833"/>
                  <a:pt x="222" y="833"/>
                </a:cubicBezTo>
                <a:cubicBezTo>
                  <a:pt x="222" y="787"/>
                  <a:pt x="222" y="787"/>
                  <a:pt x="222" y="787"/>
                </a:cubicBezTo>
                <a:cubicBezTo>
                  <a:pt x="261" y="787"/>
                  <a:pt x="261" y="787"/>
                  <a:pt x="261" y="787"/>
                </a:cubicBezTo>
                <a:cubicBezTo>
                  <a:pt x="261" y="774"/>
                  <a:pt x="261" y="774"/>
                  <a:pt x="261" y="774"/>
                </a:cubicBezTo>
                <a:cubicBezTo>
                  <a:pt x="289" y="774"/>
                  <a:pt x="289" y="774"/>
                  <a:pt x="289" y="774"/>
                </a:cubicBezTo>
                <a:cubicBezTo>
                  <a:pt x="289" y="755"/>
                  <a:pt x="289" y="755"/>
                  <a:pt x="289" y="755"/>
                </a:cubicBezTo>
                <a:cubicBezTo>
                  <a:pt x="275" y="690"/>
                  <a:pt x="275" y="690"/>
                  <a:pt x="275" y="690"/>
                </a:cubicBezTo>
                <a:cubicBezTo>
                  <a:pt x="281" y="604"/>
                  <a:pt x="281" y="604"/>
                  <a:pt x="281" y="604"/>
                </a:cubicBezTo>
                <a:cubicBezTo>
                  <a:pt x="281" y="604"/>
                  <a:pt x="281" y="604"/>
                  <a:pt x="281" y="604"/>
                </a:cubicBezTo>
                <a:cubicBezTo>
                  <a:pt x="293" y="429"/>
                  <a:pt x="293" y="429"/>
                  <a:pt x="293" y="429"/>
                </a:cubicBezTo>
                <a:cubicBezTo>
                  <a:pt x="303" y="299"/>
                  <a:pt x="303" y="299"/>
                  <a:pt x="303" y="299"/>
                </a:cubicBezTo>
                <a:cubicBezTo>
                  <a:pt x="303" y="299"/>
                  <a:pt x="303" y="299"/>
                  <a:pt x="303" y="299"/>
                </a:cubicBezTo>
                <a:cubicBezTo>
                  <a:pt x="315" y="123"/>
                  <a:pt x="315" y="123"/>
                  <a:pt x="315" y="123"/>
                </a:cubicBezTo>
                <a:lnTo>
                  <a:pt x="324" y="0"/>
                </a:lnTo>
                <a:close/>
              </a:path>
            </a:pathLst>
          </a:custGeom>
          <a:gradFill>
            <a:gsLst>
              <a:gs pos="0">
                <a:srgbClr val="B0F7F4">
                  <a:alpha val="0"/>
                </a:srgbClr>
              </a:gs>
              <a:gs pos="43000">
                <a:srgbClr val="B0F7F4">
                  <a:alpha val="0"/>
                </a:srgbClr>
              </a:gs>
              <a:gs pos="100000">
                <a:srgbClr val="B0F7F4">
                  <a:alpha val="9803"/>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
          <p:cNvSpPr/>
          <p:nvPr/>
        </p:nvSpPr>
        <p:spPr>
          <a:xfrm>
            <a:off x="5450052" y="5646042"/>
            <a:ext cx="5177892" cy="1778429"/>
          </a:xfrm>
          <a:custGeom>
            <a:avLst/>
            <a:gdLst/>
            <a:ahLst/>
            <a:cxnLst/>
            <a:rect l="l" t="t" r="r" b="b"/>
            <a:pathLst>
              <a:path w="3849" h="1322" extrusionOk="0">
                <a:moveTo>
                  <a:pt x="3213" y="636"/>
                </a:moveTo>
                <a:lnTo>
                  <a:pt x="2889" y="317"/>
                </a:lnTo>
                <a:lnTo>
                  <a:pt x="1884" y="1322"/>
                </a:lnTo>
                <a:lnTo>
                  <a:pt x="863" y="312"/>
                </a:lnTo>
                <a:lnTo>
                  <a:pt x="594" y="584"/>
                </a:lnTo>
                <a:lnTo>
                  <a:pt x="0" y="0"/>
                </a:lnTo>
                <a:lnTo>
                  <a:pt x="549" y="0"/>
                </a:lnTo>
                <a:lnTo>
                  <a:pt x="1175" y="0"/>
                </a:lnTo>
                <a:lnTo>
                  <a:pt x="2570" y="0"/>
                </a:lnTo>
                <a:lnTo>
                  <a:pt x="3206" y="0"/>
                </a:lnTo>
                <a:lnTo>
                  <a:pt x="3849" y="0"/>
                </a:lnTo>
                <a:lnTo>
                  <a:pt x="3213" y="636"/>
                </a:lnTo>
                <a:close/>
              </a:path>
            </a:pathLst>
          </a:custGeom>
          <a:gradFill>
            <a:gsLst>
              <a:gs pos="0">
                <a:srgbClr val="B0F7F4">
                  <a:alpha val="0"/>
                </a:srgbClr>
              </a:gs>
              <a:gs pos="50000">
                <a:srgbClr val="B0F7F4">
                  <a:alpha val="0"/>
                </a:srgbClr>
              </a:gs>
              <a:gs pos="100000">
                <a:srgbClr val="B0F7F4">
                  <a:alpha val="23921"/>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
          <p:cNvSpPr/>
          <p:nvPr/>
        </p:nvSpPr>
        <p:spPr>
          <a:xfrm>
            <a:off x="11295191" y="5646042"/>
            <a:ext cx="1536283" cy="764106"/>
          </a:xfrm>
          <a:custGeom>
            <a:avLst/>
            <a:gdLst/>
            <a:ahLst/>
            <a:cxnLst/>
            <a:rect l="l" t="t" r="r" b="b"/>
            <a:pathLst>
              <a:path w="1142" h="568" extrusionOk="0">
                <a:moveTo>
                  <a:pt x="0" y="0"/>
                </a:moveTo>
                <a:lnTo>
                  <a:pt x="1142" y="0"/>
                </a:lnTo>
                <a:lnTo>
                  <a:pt x="575" y="568"/>
                </a:lnTo>
                <a:lnTo>
                  <a:pt x="0" y="0"/>
                </a:lnTo>
                <a:close/>
              </a:path>
            </a:pathLst>
          </a:custGeom>
          <a:gradFill>
            <a:gsLst>
              <a:gs pos="0">
                <a:srgbClr val="B0F7F4">
                  <a:alpha val="0"/>
                </a:srgbClr>
              </a:gs>
              <a:gs pos="28000">
                <a:srgbClr val="B0F7F4">
                  <a:alpha val="0"/>
                </a:srgbClr>
              </a:gs>
              <a:gs pos="100000">
                <a:srgbClr val="B0F7F4">
                  <a:alpha val="23921"/>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
          <p:cNvSpPr/>
          <p:nvPr/>
        </p:nvSpPr>
        <p:spPr>
          <a:xfrm>
            <a:off x="3265355" y="5646042"/>
            <a:ext cx="839440" cy="417029"/>
          </a:xfrm>
          <a:custGeom>
            <a:avLst/>
            <a:gdLst/>
            <a:ahLst/>
            <a:cxnLst/>
            <a:rect l="l" t="t" r="r" b="b"/>
            <a:pathLst>
              <a:path w="624" h="310" extrusionOk="0">
                <a:moveTo>
                  <a:pt x="0" y="0"/>
                </a:moveTo>
                <a:lnTo>
                  <a:pt x="624" y="0"/>
                </a:lnTo>
                <a:lnTo>
                  <a:pt x="315" y="310"/>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1"/>
          <p:cNvGrpSpPr/>
          <p:nvPr/>
        </p:nvGrpSpPr>
        <p:grpSpPr>
          <a:xfrm>
            <a:off x="814298" y="3025483"/>
            <a:ext cx="11103746" cy="1914300"/>
            <a:chOff x="814298" y="3025483"/>
            <a:chExt cx="11103746" cy="1914300"/>
          </a:xfrm>
        </p:grpSpPr>
        <p:sp>
          <p:nvSpPr>
            <p:cNvPr id="141" name="Google Shape;141;p1"/>
            <p:cNvSpPr/>
            <p:nvPr/>
          </p:nvSpPr>
          <p:spPr>
            <a:xfrm>
              <a:off x="3386428" y="4608849"/>
              <a:ext cx="72644"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
            <p:cNvSpPr/>
            <p:nvPr/>
          </p:nvSpPr>
          <p:spPr>
            <a:xfrm>
              <a:off x="5030332" y="4828126"/>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
            <p:cNvSpPr/>
            <p:nvPr/>
          </p:nvSpPr>
          <p:spPr>
            <a:xfrm>
              <a:off x="5415075" y="3921423"/>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
            <p:cNvSpPr/>
            <p:nvPr/>
          </p:nvSpPr>
          <p:spPr>
            <a:xfrm>
              <a:off x="814298" y="4182814"/>
              <a:ext cx="72644"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
            <p:cNvSpPr/>
            <p:nvPr/>
          </p:nvSpPr>
          <p:spPr>
            <a:xfrm>
              <a:off x="1949695" y="4214689"/>
              <a:ext cx="7533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
            <p:cNvSpPr/>
            <p:nvPr/>
          </p:nvSpPr>
          <p:spPr>
            <a:xfrm>
              <a:off x="3917805" y="4007520"/>
              <a:ext cx="76680" cy="73989"/>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
            <p:cNvSpPr/>
            <p:nvPr/>
          </p:nvSpPr>
          <p:spPr>
            <a:xfrm>
              <a:off x="4544694" y="3260902"/>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
            <p:cNvSpPr/>
            <p:nvPr/>
          </p:nvSpPr>
          <p:spPr>
            <a:xfrm>
              <a:off x="6254515" y="3396773"/>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
            <p:cNvSpPr/>
            <p:nvPr/>
          </p:nvSpPr>
          <p:spPr>
            <a:xfrm>
              <a:off x="1739835" y="3260902"/>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
            <p:cNvSpPr/>
            <p:nvPr/>
          </p:nvSpPr>
          <p:spPr>
            <a:xfrm>
              <a:off x="1189625" y="4272535"/>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
            <p:cNvSpPr/>
            <p:nvPr/>
          </p:nvSpPr>
          <p:spPr>
            <a:xfrm>
              <a:off x="6664818" y="3816493"/>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
            <p:cNvSpPr/>
            <p:nvPr/>
          </p:nvSpPr>
          <p:spPr>
            <a:xfrm>
              <a:off x="11845400" y="4214689"/>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
            <p:cNvSpPr/>
            <p:nvPr/>
          </p:nvSpPr>
          <p:spPr>
            <a:xfrm>
              <a:off x="10592967" y="3603943"/>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
            <p:cNvSpPr/>
            <p:nvPr/>
          </p:nvSpPr>
          <p:spPr>
            <a:xfrm>
              <a:off x="4197618" y="4867139"/>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
            <p:cNvSpPr/>
            <p:nvPr/>
          </p:nvSpPr>
          <p:spPr>
            <a:xfrm>
              <a:off x="5596685" y="4643826"/>
              <a:ext cx="76680"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
            <p:cNvSpPr/>
            <p:nvPr/>
          </p:nvSpPr>
          <p:spPr>
            <a:xfrm>
              <a:off x="2413808" y="3025483"/>
              <a:ext cx="7264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
            <p:cNvSpPr/>
            <p:nvPr/>
          </p:nvSpPr>
          <p:spPr>
            <a:xfrm>
              <a:off x="2887338" y="3531299"/>
              <a:ext cx="7264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
            <p:cNvSpPr/>
            <p:nvPr/>
          </p:nvSpPr>
          <p:spPr>
            <a:xfrm>
              <a:off x="4025425" y="4214689"/>
              <a:ext cx="76680"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
            <p:cNvSpPr/>
            <p:nvPr/>
          </p:nvSpPr>
          <p:spPr>
            <a:xfrm>
              <a:off x="11549444" y="3846089"/>
              <a:ext cx="73989"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
            <p:cNvSpPr/>
            <p:nvPr/>
          </p:nvSpPr>
          <p:spPr>
            <a:xfrm>
              <a:off x="6738807" y="4421859"/>
              <a:ext cx="7533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
            <p:cNvSpPr/>
            <p:nvPr/>
          </p:nvSpPr>
          <p:spPr>
            <a:xfrm>
              <a:off x="10812244" y="4119176"/>
              <a:ext cx="76680"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
            <p:cNvSpPr/>
            <p:nvPr/>
          </p:nvSpPr>
          <p:spPr>
            <a:xfrm>
              <a:off x="6970191" y="3883756"/>
              <a:ext cx="73989"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63" name="Google Shape;163;p1"/>
          <p:cNvGrpSpPr/>
          <p:nvPr/>
        </p:nvGrpSpPr>
        <p:grpSpPr>
          <a:xfrm>
            <a:off x="-586705" y="-37811"/>
            <a:ext cx="439738" cy="2871788"/>
            <a:chOff x="-1745" y="-199"/>
            <a:chExt cx="277" cy="1809"/>
          </a:xfrm>
        </p:grpSpPr>
        <p:sp>
          <p:nvSpPr>
            <p:cNvPr id="164" name="Google Shape;164;p1"/>
            <p:cNvSpPr/>
            <p:nvPr/>
          </p:nvSpPr>
          <p:spPr>
            <a:xfrm>
              <a:off x="-1745" y="-199"/>
              <a:ext cx="277" cy="268"/>
            </a:xfrm>
            <a:prstGeom prst="ellipse">
              <a:avLst/>
            </a:prstGeom>
            <a:solidFill>
              <a:srgbClr val="070C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
            <p:cNvSpPr/>
            <p:nvPr/>
          </p:nvSpPr>
          <p:spPr>
            <a:xfrm>
              <a:off x="-1745" y="109"/>
              <a:ext cx="277" cy="268"/>
            </a:xfrm>
            <a:prstGeom prst="ellipse">
              <a:avLst/>
            </a:prstGeom>
            <a:solidFill>
              <a:srgbClr val="122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
            <p:cNvSpPr/>
            <p:nvPr/>
          </p:nvSpPr>
          <p:spPr>
            <a:xfrm>
              <a:off x="-1745" y="417"/>
              <a:ext cx="277" cy="268"/>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
            <p:cNvSpPr/>
            <p:nvPr/>
          </p:nvSpPr>
          <p:spPr>
            <a:xfrm>
              <a:off x="-1745" y="725"/>
              <a:ext cx="277" cy="268"/>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
            <p:cNvSpPr/>
            <p:nvPr/>
          </p:nvSpPr>
          <p:spPr>
            <a:xfrm>
              <a:off x="-1745" y="1034"/>
              <a:ext cx="277" cy="268"/>
            </a:xfrm>
            <a:prstGeom prst="ellipse">
              <a:avLst/>
            </a:prstGeom>
            <a:solidFill>
              <a:srgbClr val="F64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
            <p:cNvSpPr/>
            <p:nvPr/>
          </p:nvSpPr>
          <p:spPr>
            <a:xfrm>
              <a:off x="-1745" y="1342"/>
              <a:ext cx="277" cy="268"/>
            </a:xfrm>
            <a:prstGeom prst="ellipse">
              <a:avLst/>
            </a:prstGeom>
            <a:solidFill>
              <a:srgbClr val="1938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0" name="Google Shape;170;p1"/>
          <p:cNvSpPr/>
          <p:nvPr/>
        </p:nvSpPr>
        <p:spPr>
          <a:xfrm>
            <a:off x="5193108" y="4793149"/>
            <a:ext cx="1716547" cy="852893"/>
          </a:xfrm>
          <a:custGeom>
            <a:avLst/>
            <a:gdLst/>
            <a:ahLst/>
            <a:cxnLst/>
            <a:rect l="l" t="t" r="r" b="b"/>
            <a:pathLst>
              <a:path w="1276" h="634" extrusionOk="0">
                <a:moveTo>
                  <a:pt x="0" y="634"/>
                </a:moveTo>
                <a:lnTo>
                  <a:pt x="1276" y="634"/>
                </a:lnTo>
                <a:lnTo>
                  <a:pt x="640"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
          <p:cNvSpPr txBox="1"/>
          <p:nvPr/>
        </p:nvSpPr>
        <p:spPr>
          <a:xfrm>
            <a:off x="1211116" y="285595"/>
            <a:ext cx="7619116" cy="1538842"/>
          </a:xfrm>
          <a:prstGeom prst="rect">
            <a:avLst/>
          </a:prstGeom>
          <a:noFill/>
          <a:ln>
            <a:noFill/>
          </a:ln>
        </p:spPr>
        <p:txBody>
          <a:bodyPr spcFirstLastPara="1" wrap="square" lIns="91425" tIns="45700" rIns="91425" bIns="45700" anchor="ctr" anchorCtr="0">
            <a:spAutoFit/>
          </a:bodyPr>
          <a:lstStyle/>
          <a:p>
            <a:pPr algn="ctr"/>
            <a:r>
              <a:rPr lang="en-US" sz="4000" dirty="0">
                <a:ln w="0"/>
                <a:solidFill>
                  <a:schemeClr val="bg1"/>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App for Mental Support of Type 1 Diabetes</a:t>
            </a:r>
            <a:endParaRPr lang="he-IL" sz="4000" dirty="0">
              <a:ln w="0"/>
              <a:solidFill>
                <a:schemeClr val="bg1"/>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a:p>
            <a:pPr marL="0" marR="0" lvl="0" indent="0" algn="ctr" rtl="0">
              <a:spcBef>
                <a:spcPts val="0"/>
              </a:spcBef>
              <a:spcAft>
                <a:spcPts val="0"/>
              </a:spcAft>
              <a:buNone/>
            </a:pPr>
            <a:endParaRPr dirty="0"/>
          </a:p>
        </p:txBody>
      </p:sp>
      <p:sp>
        <p:nvSpPr>
          <p:cNvPr id="172" name="Google Shape;172;p1"/>
          <p:cNvSpPr/>
          <p:nvPr/>
        </p:nvSpPr>
        <p:spPr>
          <a:xfrm rot="10800000" flipH="1">
            <a:off x="2194532" y="5646041"/>
            <a:ext cx="451444" cy="224534"/>
          </a:xfrm>
          <a:custGeom>
            <a:avLst/>
            <a:gdLst/>
            <a:ahLst/>
            <a:cxnLst/>
            <a:rect l="l" t="t" r="r" b="b"/>
            <a:pathLst>
              <a:path w="380" h="189" extrusionOk="0">
                <a:moveTo>
                  <a:pt x="0" y="189"/>
                </a:moveTo>
                <a:lnTo>
                  <a:pt x="380" y="189"/>
                </a:lnTo>
                <a:lnTo>
                  <a:pt x="191" y="0"/>
                </a:lnTo>
                <a:lnTo>
                  <a:pt x="0" y="189"/>
                </a:lnTo>
                <a:close/>
              </a:path>
            </a:pathLst>
          </a:custGeom>
          <a:gradFill>
            <a:gsLst>
              <a:gs pos="0">
                <a:srgbClr val="070C1E">
                  <a:alpha val="0"/>
                </a:srgbClr>
              </a:gs>
              <a:gs pos="100000">
                <a:srgbClr val="122141"/>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
          <p:cNvSpPr/>
          <p:nvPr/>
        </p:nvSpPr>
        <p:spPr>
          <a:xfrm rot="10800000" flipH="1">
            <a:off x="2057315" y="5646040"/>
            <a:ext cx="282504" cy="140113"/>
          </a:xfrm>
          <a:custGeom>
            <a:avLst/>
            <a:gdLst/>
            <a:ahLst/>
            <a:cxnLst/>
            <a:rect l="l" t="t" r="r" b="b"/>
            <a:pathLst>
              <a:path w="248" h="123" extrusionOk="0">
                <a:moveTo>
                  <a:pt x="0" y="123"/>
                </a:moveTo>
                <a:lnTo>
                  <a:pt x="248" y="123"/>
                </a:lnTo>
                <a:lnTo>
                  <a:pt x="125" y="0"/>
                </a:lnTo>
                <a:lnTo>
                  <a:pt x="0" y="123"/>
                </a:lnTo>
                <a:close/>
              </a:path>
            </a:pathLst>
          </a:custGeom>
          <a:gradFill>
            <a:gsLst>
              <a:gs pos="0">
                <a:srgbClr val="070C1E">
                  <a:alpha val="0"/>
                </a:srgbClr>
              </a:gs>
              <a:gs pos="100000">
                <a:srgbClr val="122141"/>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
          <p:cNvSpPr/>
          <p:nvPr/>
        </p:nvSpPr>
        <p:spPr>
          <a:xfrm rot="10800000" flipH="1">
            <a:off x="282921" y="5646039"/>
            <a:ext cx="345585" cy="171399"/>
          </a:xfrm>
          <a:custGeom>
            <a:avLst/>
            <a:gdLst/>
            <a:ahLst/>
            <a:cxnLst/>
            <a:rect l="l" t="t" r="r" b="b"/>
            <a:pathLst>
              <a:path w="248" h="123" extrusionOk="0">
                <a:moveTo>
                  <a:pt x="0" y="123"/>
                </a:moveTo>
                <a:lnTo>
                  <a:pt x="248" y="123"/>
                </a:lnTo>
                <a:lnTo>
                  <a:pt x="125" y="0"/>
                </a:lnTo>
                <a:lnTo>
                  <a:pt x="0" y="123"/>
                </a:lnTo>
                <a:close/>
              </a:path>
            </a:pathLst>
          </a:custGeom>
          <a:gradFill>
            <a:gsLst>
              <a:gs pos="0">
                <a:srgbClr val="070C1E">
                  <a:alpha val="0"/>
                </a:srgbClr>
              </a:gs>
              <a:gs pos="100000">
                <a:srgbClr val="122141"/>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6" name="Google Shape;176;p1"/>
          <p:cNvPicPr preferRelativeResize="0"/>
          <p:nvPr/>
        </p:nvPicPr>
        <p:blipFill rotWithShape="1">
          <a:blip r:embed="rId3">
            <a:alphaModFix/>
          </a:blip>
          <a:srcRect/>
          <a:stretch/>
        </p:blipFill>
        <p:spPr>
          <a:xfrm>
            <a:off x="7224621" y="928126"/>
            <a:ext cx="3386252" cy="3386252"/>
          </a:xfrm>
          <a:prstGeom prst="rect">
            <a:avLst/>
          </a:prstGeom>
          <a:noFill/>
          <a:ln>
            <a:noFill/>
          </a:ln>
        </p:spPr>
      </p:pic>
      <p:cxnSp>
        <p:nvCxnSpPr>
          <p:cNvPr id="177" name="Google Shape;177;p1"/>
          <p:cNvCxnSpPr/>
          <p:nvPr/>
        </p:nvCxnSpPr>
        <p:spPr>
          <a:xfrm>
            <a:off x="837920" y="2897477"/>
            <a:ext cx="305373" cy="0"/>
          </a:xfrm>
          <a:prstGeom prst="straightConnector1">
            <a:avLst/>
          </a:prstGeom>
          <a:noFill/>
          <a:ln w="19050" cap="flat" cmpd="sng">
            <a:solidFill>
              <a:srgbClr val="B0F7F4"/>
            </a:solidFill>
            <a:prstDash val="solid"/>
            <a:miter lim="800000"/>
            <a:headEnd type="none" w="sm" len="sm"/>
            <a:tailEnd type="none" w="sm" len="sm"/>
          </a:ln>
        </p:spPr>
      </p:cxnSp>
      <p:pic>
        <p:nvPicPr>
          <p:cNvPr id="178" name="Google Shape;178;p1"/>
          <p:cNvPicPr preferRelativeResize="0"/>
          <p:nvPr/>
        </p:nvPicPr>
        <p:blipFill rotWithShape="1">
          <a:blip r:embed="rId4">
            <a:alphaModFix/>
          </a:blip>
          <a:srcRect/>
          <a:stretch/>
        </p:blipFill>
        <p:spPr>
          <a:xfrm>
            <a:off x="-22660" y="0"/>
            <a:ext cx="1109469" cy="1035335"/>
          </a:xfrm>
          <a:prstGeom prst="rect">
            <a:avLst/>
          </a:prstGeom>
          <a:noFill/>
          <a:ln>
            <a:noFill/>
          </a:ln>
        </p:spPr>
      </p:pic>
      <p:pic>
        <p:nvPicPr>
          <p:cNvPr id="179" name="Google Shape;179;p1"/>
          <p:cNvPicPr preferRelativeResize="0"/>
          <p:nvPr/>
        </p:nvPicPr>
        <p:blipFill rotWithShape="1">
          <a:blip r:embed="rId5">
            <a:alphaModFix/>
          </a:blip>
          <a:srcRect/>
          <a:stretch/>
        </p:blipFill>
        <p:spPr>
          <a:xfrm>
            <a:off x="10976447" y="66674"/>
            <a:ext cx="1113790" cy="800100"/>
          </a:xfrm>
          <a:prstGeom prst="rect">
            <a:avLst/>
          </a:prstGeom>
          <a:noFill/>
          <a:ln>
            <a:noFill/>
          </a:ln>
        </p:spPr>
      </p:pic>
      <p:sp>
        <p:nvSpPr>
          <p:cNvPr id="180"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1</a:t>
            </a:r>
            <a:endParaRPr sz="1000" dirty="0"/>
          </a:p>
        </p:txBody>
      </p:sp>
      <p:sp>
        <p:nvSpPr>
          <p:cNvPr id="181" name="TextBox 180"/>
          <p:cNvSpPr txBox="1"/>
          <p:nvPr/>
        </p:nvSpPr>
        <p:spPr>
          <a:xfrm>
            <a:off x="-1109293" y="2759421"/>
            <a:ext cx="7993261" cy="954107"/>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RPr/>
            </a:defPPr>
            <a:lvl1pPr marL="0" indent="0" algn="ctr" rtl="1">
              <a:buNone/>
              <a:defRPr sz="2800">
                <a:solidFill>
                  <a:srgbClr val="B0F7F4"/>
                </a:solidFill>
                <a:latin typeface="Quattrocento Sans"/>
                <a:ea typeface="Quattrocento Sans"/>
                <a:cs typeface="Quattrocento Sans"/>
              </a:defRPr>
            </a:lvl1pPr>
          </a:lstStyle>
          <a:p>
            <a:r>
              <a:rPr lang="en-US" dirty="0"/>
              <a:t>Advisor: Dr. Ariella Richardson</a:t>
            </a:r>
          </a:p>
          <a:p>
            <a:r>
              <a:rPr lang="en-US" dirty="0"/>
              <a:t>Lev Academic Center</a:t>
            </a:r>
          </a:p>
        </p:txBody>
      </p:sp>
      <p:sp>
        <p:nvSpPr>
          <p:cNvPr id="182" name="TextBox 181"/>
          <p:cNvSpPr txBox="1"/>
          <p:nvPr/>
        </p:nvSpPr>
        <p:spPr>
          <a:xfrm>
            <a:off x="-695520" y="3802410"/>
            <a:ext cx="8053146" cy="523220"/>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RPr/>
            </a:defPPr>
            <a:lvl1pPr marL="0" indent="0" algn="ctr" rtl="1">
              <a:buNone/>
              <a:defRPr sz="2800">
                <a:solidFill>
                  <a:srgbClr val="B0F7F4"/>
                </a:solidFill>
                <a:latin typeface="Quattrocento Sans"/>
                <a:ea typeface="Quattrocento Sans"/>
                <a:cs typeface="Quattrocento Sans"/>
              </a:defRPr>
            </a:lvl1pPr>
          </a:lstStyle>
          <a:p>
            <a:r>
              <a:rPr lang="en-US" dirty="0"/>
              <a:t>Collaborator: Gil </a:t>
            </a:r>
            <a:r>
              <a:rPr lang="en-US" dirty="0" err="1"/>
              <a:t>Segev</a:t>
            </a:r>
            <a:r>
              <a:rPr lang="en-US" dirty="0"/>
              <a:t> </a:t>
            </a:r>
            <a:r>
              <a:rPr lang="en-US" dirty="0" err="1"/>
              <a:t>BGSegev</a:t>
            </a:r>
            <a:r>
              <a:rPr lang="en-US" dirty="0"/>
              <a:t> Labs.</a:t>
            </a:r>
          </a:p>
        </p:txBody>
      </p:sp>
      <p:sp>
        <p:nvSpPr>
          <p:cNvPr id="183" name="TextBox 182"/>
          <p:cNvSpPr txBox="1"/>
          <p:nvPr/>
        </p:nvSpPr>
        <p:spPr>
          <a:xfrm>
            <a:off x="-1247543" y="1797637"/>
            <a:ext cx="8286750" cy="954107"/>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PPr>
            <a:lvl1pPr marL="0" indent="0" algn="ctr" rtl="1">
              <a:buNone/>
              <a:defRPr sz="2800">
                <a:solidFill>
                  <a:srgbClr val="B0F7F4"/>
                </a:solidFill>
                <a:latin typeface="Quattrocento Sans"/>
                <a:ea typeface="Quattrocento Sans"/>
                <a:cs typeface="Quattrocento Sans"/>
              </a:defRPr>
            </a:lvl1pPr>
          </a:lstStyle>
          <a:p>
            <a:r>
              <a:rPr lang="en-US" dirty="0"/>
              <a:t>Shira </a:t>
            </a:r>
            <a:r>
              <a:rPr lang="en-US" dirty="0" err="1"/>
              <a:t>Vahav</a:t>
            </a:r>
            <a:endParaRPr lang="en-US" dirty="0"/>
          </a:p>
          <a:p>
            <a:r>
              <a:rPr lang="en-US" dirty="0"/>
              <a:t>Lev Academic Center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8"/>
          <p:cNvSpPr/>
          <p:nvPr/>
        </p:nvSpPr>
        <p:spPr>
          <a:xfrm>
            <a:off x="4016723" y="0"/>
            <a:ext cx="8175278" cy="685800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85" name="Google Shape;885;p8"/>
          <p:cNvPicPr preferRelativeResize="0"/>
          <p:nvPr/>
        </p:nvPicPr>
        <p:blipFill rotWithShape="1">
          <a:blip r:embed="rId3">
            <a:alphaModFix/>
          </a:blip>
          <a:srcRect l="21139" r="29412"/>
          <a:stretch/>
        </p:blipFill>
        <p:spPr>
          <a:xfrm>
            <a:off x="0" y="-1"/>
            <a:ext cx="4023749" cy="6858001"/>
          </a:xfrm>
          <a:prstGeom prst="rect">
            <a:avLst/>
          </a:prstGeom>
          <a:gradFill>
            <a:gsLst>
              <a:gs pos="0">
                <a:srgbClr val="070C1E"/>
              </a:gs>
              <a:gs pos="36000">
                <a:srgbClr val="09192F"/>
              </a:gs>
              <a:gs pos="100000">
                <a:srgbClr val="125680"/>
              </a:gs>
            </a:gsLst>
            <a:lin ang="5400000" scaled="0"/>
          </a:gradFill>
          <a:ln>
            <a:noFill/>
          </a:ln>
        </p:spPr>
      </p:pic>
      <p:sp>
        <p:nvSpPr>
          <p:cNvPr id="886" name="Google Shape;886;p8"/>
          <p:cNvSpPr/>
          <p:nvPr/>
        </p:nvSpPr>
        <p:spPr>
          <a:xfrm>
            <a:off x="0" y="-2"/>
            <a:ext cx="4016722" cy="6858000"/>
          </a:xfrm>
          <a:prstGeom prst="rect">
            <a:avLst/>
          </a:prstGeom>
          <a:gradFill>
            <a:gsLst>
              <a:gs pos="0">
                <a:srgbClr val="070C1E">
                  <a:alpha val="80000"/>
                </a:srgbClr>
              </a:gs>
              <a:gs pos="100000">
                <a:srgbClr val="125680">
                  <a:alpha val="89803"/>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35" name="Google Shape;935;p8"/>
          <p:cNvPicPr preferRelativeResize="0"/>
          <p:nvPr/>
        </p:nvPicPr>
        <p:blipFill rotWithShape="1">
          <a:blip r:embed="rId4">
            <a:alphaModFix/>
          </a:blip>
          <a:srcRect/>
          <a:stretch/>
        </p:blipFill>
        <p:spPr>
          <a:xfrm>
            <a:off x="-22660" y="0"/>
            <a:ext cx="1109469" cy="1035335"/>
          </a:xfrm>
          <a:prstGeom prst="rect">
            <a:avLst/>
          </a:prstGeom>
          <a:noFill/>
          <a:ln>
            <a:noFill/>
          </a:ln>
        </p:spPr>
      </p:pic>
      <p:pic>
        <p:nvPicPr>
          <p:cNvPr id="936" name="Google Shape;936;p8"/>
          <p:cNvPicPr preferRelativeResize="0"/>
          <p:nvPr/>
        </p:nvPicPr>
        <p:blipFill rotWithShape="1">
          <a:blip r:embed="rId5">
            <a:alphaModFix/>
          </a:blip>
          <a:srcRect/>
          <a:stretch/>
        </p:blipFill>
        <p:spPr>
          <a:xfrm>
            <a:off x="10976447" y="66674"/>
            <a:ext cx="1113790" cy="800100"/>
          </a:xfrm>
          <a:prstGeom prst="rect">
            <a:avLst/>
          </a:prstGeom>
          <a:noFill/>
          <a:ln>
            <a:noFill/>
          </a:ln>
        </p:spPr>
      </p:pic>
      <p:sp>
        <p:nvSpPr>
          <p:cNvPr id="109"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9</a:t>
            </a:r>
            <a:endParaRPr sz="1000" dirty="0"/>
          </a:p>
        </p:txBody>
      </p:sp>
      <p:pic>
        <p:nvPicPr>
          <p:cNvPr id="2" name="תמונה 1"/>
          <p:cNvPicPr>
            <a:picLocks noChangeAspect="1"/>
          </p:cNvPicPr>
          <p:nvPr/>
        </p:nvPicPr>
        <p:blipFill>
          <a:blip r:embed="rId6"/>
          <a:stretch>
            <a:fillRect/>
          </a:stretch>
        </p:blipFill>
        <p:spPr>
          <a:xfrm>
            <a:off x="7762556" y="666748"/>
            <a:ext cx="3552825" cy="552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מלבן 2"/>
          <p:cNvSpPr/>
          <p:nvPr/>
        </p:nvSpPr>
        <p:spPr>
          <a:xfrm>
            <a:off x="10051723" y="713389"/>
            <a:ext cx="822960" cy="1533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pic>
        <p:nvPicPr>
          <p:cNvPr id="4" name="תמונה 3"/>
          <p:cNvPicPr>
            <a:picLocks noChangeAspect="1"/>
          </p:cNvPicPr>
          <p:nvPr/>
        </p:nvPicPr>
        <p:blipFill>
          <a:blip r:embed="rId7"/>
          <a:stretch>
            <a:fillRect/>
          </a:stretch>
        </p:blipFill>
        <p:spPr>
          <a:xfrm>
            <a:off x="133625" y="2301622"/>
            <a:ext cx="3581400" cy="2990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תמונה 4"/>
          <p:cNvPicPr>
            <a:picLocks noChangeAspect="1"/>
          </p:cNvPicPr>
          <p:nvPr/>
        </p:nvPicPr>
        <p:blipFill>
          <a:blip r:embed="rId8"/>
          <a:stretch>
            <a:fillRect/>
          </a:stretch>
        </p:blipFill>
        <p:spPr>
          <a:xfrm>
            <a:off x="3482500" y="510922"/>
            <a:ext cx="3505200" cy="1790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תמונה 5"/>
          <p:cNvPicPr>
            <a:picLocks noChangeAspect="1"/>
          </p:cNvPicPr>
          <p:nvPr/>
        </p:nvPicPr>
        <p:blipFill>
          <a:blip r:embed="rId9"/>
          <a:stretch>
            <a:fillRect/>
          </a:stretch>
        </p:blipFill>
        <p:spPr>
          <a:xfrm>
            <a:off x="3920057" y="3319976"/>
            <a:ext cx="3533775" cy="3059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6" name="מלבן 115"/>
          <p:cNvSpPr/>
          <p:nvPr/>
        </p:nvSpPr>
        <p:spPr>
          <a:xfrm>
            <a:off x="6265658" y="3349075"/>
            <a:ext cx="822960" cy="1784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17" name="מלבן 116"/>
          <p:cNvSpPr/>
          <p:nvPr/>
        </p:nvSpPr>
        <p:spPr>
          <a:xfrm>
            <a:off x="5989075" y="534891"/>
            <a:ext cx="553165" cy="1318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19" name="מלבן 118"/>
          <p:cNvSpPr/>
          <p:nvPr/>
        </p:nvSpPr>
        <p:spPr>
          <a:xfrm>
            <a:off x="2480586" y="2301620"/>
            <a:ext cx="822960" cy="1784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8"/>
          <p:cNvSpPr/>
          <p:nvPr/>
        </p:nvSpPr>
        <p:spPr>
          <a:xfrm>
            <a:off x="4016723" y="0"/>
            <a:ext cx="8175278" cy="685800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85" name="Google Shape;885;p8"/>
          <p:cNvPicPr preferRelativeResize="0"/>
          <p:nvPr/>
        </p:nvPicPr>
        <p:blipFill rotWithShape="1">
          <a:blip r:embed="rId3">
            <a:alphaModFix/>
          </a:blip>
          <a:srcRect l="21139" r="29412"/>
          <a:stretch/>
        </p:blipFill>
        <p:spPr>
          <a:xfrm>
            <a:off x="0" y="-1"/>
            <a:ext cx="4023749" cy="6858001"/>
          </a:xfrm>
          <a:prstGeom prst="rect">
            <a:avLst/>
          </a:prstGeom>
          <a:gradFill>
            <a:gsLst>
              <a:gs pos="0">
                <a:srgbClr val="070C1E"/>
              </a:gs>
              <a:gs pos="36000">
                <a:srgbClr val="09192F"/>
              </a:gs>
              <a:gs pos="100000">
                <a:srgbClr val="125680"/>
              </a:gs>
            </a:gsLst>
            <a:lin ang="5400000" scaled="0"/>
          </a:gradFill>
          <a:ln>
            <a:noFill/>
          </a:ln>
        </p:spPr>
      </p:pic>
      <p:sp>
        <p:nvSpPr>
          <p:cNvPr id="886" name="Google Shape;886;p8"/>
          <p:cNvSpPr/>
          <p:nvPr/>
        </p:nvSpPr>
        <p:spPr>
          <a:xfrm>
            <a:off x="-1" y="-2"/>
            <a:ext cx="4042611" cy="6858000"/>
          </a:xfrm>
          <a:prstGeom prst="rect">
            <a:avLst/>
          </a:prstGeom>
          <a:gradFill>
            <a:gsLst>
              <a:gs pos="0">
                <a:srgbClr val="070C1E">
                  <a:alpha val="80000"/>
                </a:srgbClr>
              </a:gs>
              <a:gs pos="100000">
                <a:srgbClr val="125680">
                  <a:alpha val="89803"/>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35" name="Google Shape;935;p8"/>
          <p:cNvPicPr preferRelativeResize="0"/>
          <p:nvPr/>
        </p:nvPicPr>
        <p:blipFill rotWithShape="1">
          <a:blip r:embed="rId4">
            <a:alphaModFix/>
          </a:blip>
          <a:srcRect/>
          <a:stretch/>
        </p:blipFill>
        <p:spPr>
          <a:xfrm>
            <a:off x="-22660" y="0"/>
            <a:ext cx="1109469" cy="1035335"/>
          </a:xfrm>
          <a:prstGeom prst="rect">
            <a:avLst/>
          </a:prstGeom>
          <a:noFill/>
          <a:ln>
            <a:noFill/>
          </a:ln>
        </p:spPr>
      </p:pic>
      <p:pic>
        <p:nvPicPr>
          <p:cNvPr id="936" name="Google Shape;936;p8"/>
          <p:cNvPicPr preferRelativeResize="0"/>
          <p:nvPr/>
        </p:nvPicPr>
        <p:blipFill rotWithShape="1">
          <a:blip r:embed="rId5">
            <a:alphaModFix/>
          </a:blip>
          <a:srcRect/>
          <a:stretch/>
        </p:blipFill>
        <p:spPr>
          <a:xfrm>
            <a:off x="10976447" y="66674"/>
            <a:ext cx="1113790" cy="800100"/>
          </a:xfrm>
          <a:prstGeom prst="rect">
            <a:avLst/>
          </a:prstGeom>
          <a:noFill/>
          <a:ln>
            <a:noFill/>
          </a:ln>
        </p:spPr>
      </p:pic>
      <p:sp>
        <p:nvSpPr>
          <p:cNvPr id="109"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10</a:t>
            </a:r>
            <a:endParaRPr sz="1000" dirty="0"/>
          </a:p>
        </p:txBody>
      </p:sp>
      <p:sp>
        <p:nvSpPr>
          <p:cNvPr id="17" name="Google Shape;630;p7"/>
          <p:cNvSpPr txBox="1"/>
          <p:nvPr/>
        </p:nvSpPr>
        <p:spPr>
          <a:xfrm>
            <a:off x="3506600" y="-521055"/>
            <a:ext cx="6516052" cy="1735860"/>
          </a:xfrm>
          <a:prstGeom prst="rect">
            <a:avLst/>
          </a:prstGeom>
          <a:noFill/>
          <a:ln>
            <a:noFill/>
          </a:ln>
        </p:spPr>
        <p:txBody>
          <a:bodyPr spcFirstLastPara="1" wrap="square" lIns="0" tIns="0" rIns="0" bIns="0" anchor="t" anchorCtr="0">
            <a:spAutoFit/>
          </a:bodyPr>
          <a:lstStyle/>
          <a:p>
            <a:pPr lvl="0" algn="ctr" rtl="1">
              <a:lnSpc>
                <a:spcPct val="94444"/>
              </a:lnSpc>
              <a:buClr>
                <a:srgbClr val="B0F7F4"/>
              </a:buClr>
              <a:buSzPts val="1800"/>
            </a:pPr>
            <a:endParaRPr lang="en-US" sz="4000" dirty="0">
              <a:solidFill>
                <a:schemeClr val="lt1"/>
              </a:solidFill>
              <a:latin typeface="Quattrocento Sans"/>
              <a:ea typeface="Quattrocento Sans"/>
              <a:cs typeface="Quattrocento Sans"/>
              <a:sym typeface="Quattrocento Sans"/>
            </a:endParaRPr>
          </a:p>
          <a:p>
            <a:pPr lvl="0" algn="ctr" rtl="1">
              <a:lnSpc>
                <a:spcPct val="94444"/>
              </a:lnSpc>
              <a:buClr>
                <a:srgbClr val="B0F7F4"/>
              </a:buClr>
              <a:buSzPts val="1800"/>
            </a:pPr>
            <a:r>
              <a:rPr lang="en-US" sz="4000" dirty="0">
                <a:solidFill>
                  <a:schemeClr val="lt1"/>
                </a:solidFill>
                <a:latin typeface="Quattrocento Sans"/>
                <a:ea typeface="Quattrocento Sans"/>
                <a:cs typeface="Quattrocento Sans"/>
                <a:sym typeface="Quattrocento Sans"/>
              </a:rPr>
              <a:t>Lending medical equipment from close friends</a:t>
            </a:r>
            <a:endParaRPr sz="4000" dirty="0">
              <a:solidFill>
                <a:schemeClr val="lt1"/>
              </a:solidFill>
              <a:latin typeface="Quattrocento Sans"/>
              <a:ea typeface="Quattrocento Sans"/>
              <a:cs typeface="Quattrocento Sans"/>
              <a:sym typeface="Quattrocento Sans"/>
            </a:endParaRPr>
          </a:p>
        </p:txBody>
      </p:sp>
      <p:grpSp>
        <p:nvGrpSpPr>
          <p:cNvPr id="19" name="Google Shape;634;p7"/>
          <p:cNvGrpSpPr/>
          <p:nvPr/>
        </p:nvGrpSpPr>
        <p:grpSpPr>
          <a:xfrm>
            <a:off x="4905525" y="1531405"/>
            <a:ext cx="2374029" cy="4691556"/>
            <a:chOff x="1583526" y="1051410"/>
            <a:chExt cx="2374030" cy="4957782"/>
          </a:xfrm>
        </p:grpSpPr>
        <p:grpSp>
          <p:nvGrpSpPr>
            <p:cNvPr id="20" name="Google Shape;635;p7"/>
            <p:cNvGrpSpPr/>
            <p:nvPr/>
          </p:nvGrpSpPr>
          <p:grpSpPr>
            <a:xfrm>
              <a:off x="1583526" y="1051410"/>
              <a:ext cx="2374030" cy="4957782"/>
              <a:chOff x="645948" y="1449388"/>
              <a:chExt cx="2287752" cy="4829644"/>
            </a:xfrm>
          </p:grpSpPr>
          <p:grpSp>
            <p:nvGrpSpPr>
              <p:cNvPr id="22" name="Google Shape;636;p7"/>
              <p:cNvGrpSpPr/>
              <p:nvPr/>
            </p:nvGrpSpPr>
            <p:grpSpPr>
              <a:xfrm>
                <a:off x="2194955" y="1449388"/>
                <a:ext cx="370168" cy="30184"/>
                <a:chOff x="3605213" y="133352"/>
                <a:chExt cx="369888" cy="30161"/>
              </a:xfrm>
            </p:grpSpPr>
            <p:sp>
              <p:nvSpPr>
                <p:cNvPr id="62" name="Google Shape;637;p7"/>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8;p7"/>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 name="Google Shape;639;p7"/>
              <p:cNvGrpSpPr/>
              <p:nvPr/>
            </p:nvGrpSpPr>
            <p:grpSpPr>
              <a:xfrm>
                <a:off x="645948" y="2138884"/>
                <a:ext cx="30171" cy="1015173"/>
                <a:chOff x="2057454" y="822328"/>
                <a:chExt cx="30149" cy="1014410"/>
              </a:xfrm>
            </p:grpSpPr>
            <p:sp>
              <p:nvSpPr>
                <p:cNvPr id="56" name="Google Shape;640;p7"/>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641;p7"/>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642;p7"/>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643;p7"/>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44;p7"/>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45;p7"/>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 name="Google Shape;646;p7"/>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647;p7"/>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648;p7"/>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649;p7"/>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650;p7"/>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651;p7"/>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0" name="Google Shape;652;p7"/>
              <p:cNvGrpSpPr/>
              <p:nvPr/>
            </p:nvGrpSpPr>
            <p:grpSpPr>
              <a:xfrm>
                <a:off x="841383" y="2162710"/>
                <a:ext cx="1931858" cy="127095"/>
                <a:chOff x="2252642" y="846142"/>
                <a:chExt cx="1930382" cy="127001"/>
              </a:xfrm>
            </p:grpSpPr>
            <p:sp>
              <p:nvSpPr>
                <p:cNvPr id="44" name="Google Shape;653;p7"/>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654;p7"/>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655;p7"/>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656;p7"/>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657;p7"/>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658;p7"/>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659;p7"/>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660;p7"/>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661;p7"/>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662;p7"/>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663;p7"/>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664;p7"/>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1" name="Google Shape;665;p7"/>
              <p:cNvGrpSpPr/>
              <p:nvPr/>
            </p:nvGrpSpPr>
            <p:grpSpPr>
              <a:xfrm>
                <a:off x="1589659" y="5705512"/>
                <a:ext cx="433716" cy="433716"/>
                <a:chOff x="5940539" y="5094371"/>
                <a:chExt cx="371944" cy="371944"/>
              </a:xfrm>
            </p:grpSpPr>
            <p:sp>
              <p:nvSpPr>
                <p:cNvPr id="40" name="Google Shape;666;p7"/>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667;p7"/>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668;p7"/>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669;p7"/>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 name="Google Shape;670;p7"/>
              <p:cNvGrpSpPr/>
              <p:nvPr/>
            </p:nvGrpSpPr>
            <p:grpSpPr>
              <a:xfrm>
                <a:off x="1589658" y="1527233"/>
                <a:ext cx="1293201" cy="3722323"/>
                <a:chOff x="3000179" y="211125"/>
                <a:chExt cx="1292141" cy="3719266"/>
              </a:xfrm>
            </p:grpSpPr>
            <p:sp>
              <p:nvSpPr>
                <p:cNvPr id="33" name="Google Shape;671;p7"/>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672;p7"/>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673;p7"/>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674;p7"/>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675;p7"/>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676;p7"/>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677;p7"/>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21" name="Google Shape;678;p7"/>
            <p:cNvPicPr preferRelativeResize="0"/>
            <p:nvPr/>
          </p:nvPicPr>
          <p:blipFill rotWithShape="1">
            <a:blip r:embed="rId6">
              <a:alphaModFix/>
            </a:blip>
            <a:srcRect/>
            <a:stretch/>
          </p:blipFill>
          <p:spPr>
            <a:xfrm>
              <a:off x="1796690" y="1798448"/>
              <a:ext cx="2015339" cy="3537204"/>
            </a:xfrm>
            <a:prstGeom prst="rect">
              <a:avLst/>
            </a:prstGeom>
            <a:noFill/>
            <a:ln>
              <a:noFill/>
            </a:ln>
          </p:spPr>
        </p:pic>
      </p:grpSp>
      <p:pic>
        <p:nvPicPr>
          <p:cNvPr id="7" name="תמונה 6"/>
          <p:cNvPicPr>
            <a:picLocks noChangeAspect="1"/>
          </p:cNvPicPr>
          <p:nvPr/>
        </p:nvPicPr>
        <p:blipFill>
          <a:blip r:embed="rId7"/>
          <a:stretch>
            <a:fillRect/>
          </a:stretch>
        </p:blipFill>
        <p:spPr>
          <a:xfrm>
            <a:off x="5148121" y="2086996"/>
            <a:ext cx="1935251" cy="3495675"/>
          </a:xfrm>
          <a:prstGeom prst="rect">
            <a:avLst/>
          </a:prstGeom>
        </p:spPr>
      </p:pic>
      <p:grpSp>
        <p:nvGrpSpPr>
          <p:cNvPr id="65" name="Google Shape;634;p7"/>
          <p:cNvGrpSpPr/>
          <p:nvPr/>
        </p:nvGrpSpPr>
        <p:grpSpPr>
          <a:xfrm>
            <a:off x="8415228" y="1527600"/>
            <a:ext cx="2374029" cy="4691556"/>
            <a:chOff x="1583526" y="1051410"/>
            <a:chExt cx="2374030" cy="4957782"/>
          </a:xfrm>
        </p:grpSpPr>
        <p:grpSp>
          <p:nvGrpSpPr>
            <p:cNvPr id="66" name="Google Shape;635;p7"/>
            <p:cNvGrpSpPr/>
            <p:nvPr/>
          </p:nvGrpSpPr>
          <p:grpSpPr>
            <a:xfrm>
              <a:off x="1583526" y="1051410"/>
              <a:ext cx="2374030" cy="4957782"/>
              <a:chOff x="645948" y="1449388"/>
              <a:chExt cx="2287752" cy="4829644"/>
            </a:xfrm>
          </p:grpSpPr>
          <p:grpSp>
            <p:nvGrpSpPr>
              <p:cNvPr id="68" name="Google Shape;636;p7"/>
              <p:cNvGrpSpPr/>
              <p:nvPr/>
            </p:nvGrpSpPr>
            <p:grpSpPr>
              <a:xfrm>
                <a:off x="2194955" y="1449388"/>
                <a:ext cx="370168" cy="30184"/>
                <a:chOff x="3605213" y="133352"/>
                <a:chExt cx="369888" cy="30161"/>
              </a:xfrm>
            </p:grpSpPr>
            <p:sp>
              <p:nvSpPr>
                <p:cNvPr id="108" name="Google Shape;637;p7"/>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638;p7"/>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9" name="Google Shape;639;p7"/>
              <p:cNvGrpSpPr/>
              <p:nvPr/>
            </p:nvGrpSpPr>
            <p:grpSpPr>
              <a:xfrm>
                <a:off x="645948" y="2138884"/>
                <a:ext cx="30171" cy="1015173"/>
                <a:chOff x="2057454" y="822328"/>
                <a:chExt cx="30149" cy="1014410"/>
              </a:xfrm>
            </p:grpSpPr>
            <p:sp>
              <p:nvSpPr>
                <p:cNvPr id="102" name="Google Shape;640;p7"/>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641;p7"/>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642;p7"/>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643;p7"/>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644;p7"/>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645;p7"/>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0" name="Google Shape;646;p7"/>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647;p7"/>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648;p7"/>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649;p7"/>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650;p7"/>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651;p7"/>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6" name="Google Shape;652;p7"/>
              <p:cNvGrpSpPr/>
              <p:nvPr/>
            </p:nvGrpSpPr>
            <p:grpSpPr>
              <a:xfrm>
                <a:off x="841383" y="2162710"/>
                <a:ext cx="1931858" cy="127095"/>
                <a:chOff x="2252642" y="846142"/>
                <a:chExt cx="1930382" cy="127001"/>
              </a:xfrm>
            </p:grpSpPr>
            <p:sp>
              <p:nvSpPr>
                <p:cNvPr id="90" name="Google Shape;653;p7"/>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654;p7"/>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655;p7"/>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656;p7"/>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657;p7"/>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658;p7"/>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659;p7"/>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660;p7"/>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661;p7"/>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662;p7"/>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663;p7"/>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664;p7"/>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7" name="Google Shape;665;p7"/>
              <p:cNvGrpSpPr/>
              <p:nvPr/>
            </p:nvGrpSpPr>
            <p:grpSpPr>
              <a:xfrm>
                <a:off x="1589659" y="5705512"/>
                <a:ext cx="433716" cy="433716"/>
                <a:chOff x="5940539" y="5094371"/>
                <a:chExt cx="371944" cy="371944"/>
              </a:xfrm>
            </p:grpSpPr>
            <p:sp>
              <p:nvSpPr>
                <p:cNvPr id="86" name="Google Shape;666;p7"/>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667;p7"/>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668;p7"/>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669;p7"/>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8" name="Google Shape;670;p7"/>
              <p:cNvGrpSpPr/>
              <p:nvPr/>
            </p:nvGrpSpPr>
            <p:grpSpPr>
              <a:xfrm>
                <a:off x="1589658" y="1527233"/>
                <a:ext cx="1293201" cy="3722323"/>
                <a:chOff x="3000179" y="211125"/>
                <a:chExt cx="1292141" cy="3719266"/>
              </a:xfrm>
            </p:grpSpPr>
            <p:sp>
              <p:nvSpPr>
                <p:cNvPr id="79" name="Google Shape;671;p7"/>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672;p7"/>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673;p7"/>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674;p7"/>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675;p7"/>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676;p7"/>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677;p7"/>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67" name="Google Shape;678;p7"/>
            <p:cNvPicPr preferRelativeResize="0"/>
            <p:nvPr/>
          </p:nvPicPr>
          <p:blipFill rotWithShape="1">
            <a:blip r:embed="rId6">
              <a:alphaModFix/>
            </a:blip>
            <a:srcRect/>
            <a:stretch/>
          </p:blipFill>
          <p:spPr>
            <a:xfrm>
              <a:off x="1796690" y="1798448"/>
              <a:ext cx="2015339" cy="3537204"/>
            </a:xfrm>
            <a:prstGeom prst="rect">
              <a:avLst/>
            </a:prstGeom>
            <a:noFill/>
            <a:ln>
              <a:noFill/>
            </a:ln>
          </p:spPr>
        </p:pic>
      </p:grpSp>
      <p:pic>
        <p:nvPicPr>
          <p:cNvPr id="8" name="תמונה 7"/>
          <p:cNvPicPr>
            <a:picLocks noChangeAspect="1"/>
          </p:cNvPicPr>
          <p:nvPr/>
        </p:nvPicPr>
        <p:blipFill>
          <a:blip r:embed="rId8"/>
          <a:stretch>
            <a:fillRect/>
          </a:stretch>
        </p:blipFill>
        <p:spPr>
          <a:xfrm>
            <a:off x="8612157" y="2124155"/>
            <a:ext cx="1964432" cy="3406700"/>
          </a:xfrm>
          <a:prstGeom prst="rect">
            <a:avLst/>
          </a:prstGeom>
        </p:spPr>
      </p:pic>
    </p:spTree>
    <p:extLst>
      <p:ext uri="{BB962C8B-B14F-4D97-AF65-F5344CB8AC3E}">
        <p14:creationId xmlns:p14="http://schemas.microsoft.com/office/powerpoint/2010/main" val="1051778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8"/>
          <p:cNvSpPr/>
          <p:nvPr/>
        </p:nvSpPr>
        <p:spPr>
          <a:xfrm>
            <a:off x="3960597" y="-8393"/>
            <a:ext cx="8175278" cy="685800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2" name="Google Shape;862;p8"/>
          <p:cNvSpPr/>
          <p:nvPr/>
        </p:nvSpPr>
        <p:spPr>
          <a:xfrm>
            <a:off x="9842918" y="1499703"/>
            <a:ext cx="220663" cy="287338"/>
          </a:xfrm>
          <a:custGeom>
            <a:avLst/>
            <a:gdLst/>
            <a:ahLst/>
            <a:cxnLst/>
            <a:rect l="l" t="t" r="r" b="b"/>
            <a:pathLst>
              <a:path w="693" h="906" extrusionOk="0">
                <a:moveTo>
                  <a:pt x="603" y="724"/>
                </a:moveTo>
                <a:lnTo>
                  <a:pt x="91" y="724"/>
                </a:lnTo>
                <a:lnTo>
                  <a:pt x="91" y="120"/>
                </a:lnTo>
                <a:lnTo>
                  <a:pt x="603" y="120"/>
                </a:lnTo>
                <a:lnTo>
                  <a:pt x="603" y="724"/>
                </a:lnTo>
                <a:close/>
                <a:moveTo>
                  <a:pt x="347" y="845"/>
                </a:moveTo>
                <a:lnTo>
                  <a:pt x="337" y="844"/>
                </a:lnTo>
                <a:lnTo>
                  <a:pt x="330" y="842"/>
                </a:lnTo>
                <a:lnTo>
                  <a:pt x="322" y="837"/>
                </a:lnTo>
                <a:lnTo>
                  <a:pt x="315" y="832"/>
                </a:lnTo>
                <a:lnTo>
                  <a:pt x="310" y="825"/>
                </a:lnTo>
                <a:lnTo>
                  <a:pt x="305" y="817"/>
                </a:lnTo>
                <a:lnTo>
                  <a:pt x="302" y="809"/>
                </a:lnTo>
                <a:lnTo>
                  <a:pt x="302" y="799"/>
                </a:lnTo>
                <a:lnTo>
                  <a:pt x="302" y="791"/>
                </a:lnTo>
                <a:lnTo>
                  <a:pt x="305" y="782"/>
                </a:lnTo>
                <a:lnTo>
                  <a:pt x="310" y="774"/>
                </a:lnTo>
                <a:lnTo>
                  <a:pt x="315" y="767"/>
                </a:lnTo>
                <a:lnTo>
                  <a:pt x="322" y="762"/>
                </a:lnTo>
                <a:lnTo>
                  <a:pt x="330" y="759"/>
                </a:lnTo>
                <a:lnTo>
                  <a:pt x="337" y="755"/>
                </a:lnTo>
                <a:lnTo>
                  <a:pt x="347" y="754"/>
                </a:lnTo>
                <a:lnTo>
                  <a:pt x="356" y="755"/>
                </a:lnTo>
                <a:lnTo>
                  <a:pt x="364" y="759"/>
                </a:lnTo>
                <a:lnTo>
                  <a:pt x="372" y="762"/>
                </a:lnTo>
                <a:lnTo>
                  <a:pt x="378" y="767"/>
                </a:lnTo>
                <a:lnTo>
                  <a:pt x="384" y="774"/>
                </a:lnTo>
                <a:lnTo>
                  <a:pt x="388" y="782"/>
                </a:lnTo>
                <a:lnTo>
                  <a:pt x="392" y="791"/>
                </a:lnTo>
                <a:lnTo>
                  <a:pt x="392" y="799"/>
                </a:lnTo>
                <a:lnTo>
                  <a:pt x="392" y="809"/>
                </a:lnTo>
                <a:lnTo>
                  <a:pt x="388" y="817"/>
                </a:lnTo>
                <a:lnTo>
                  <a:pt x="384" y="825"/>
                </a:lnTo>
                <a:lnTo>
                  <a:pt x="378" y="832"/>
                </a:lnTo>
                <a:lnTo>
                  <a:pt x="372" y="837"/>
                </a:lnTo>
                <a:lnTo>
                  <a:pt x="364" y="842"/>
                </a:lnTo>
                <a:lnTo>
                  <a:pt x="356" y="844"/>
                </a:lnTo>
                <a:lnTo>
                  <a:pt x="347" y="845"/>
                </a:lnTo>
                <a:close/>
                <a:moveTo>
                  <a:pt x="347" y="53"/>
                </a:moveTo>
                <a:lnTo>
                  <a:pt x="352" y="53"/>
                </a:lnTo>
                <a:lnTo>
                  <a:pt x="356" y="55"/>
                </a:lnTo>
                <a:lnTo>
                  <a:pt x="359" y="57"/>
                </a:lnTo>
                <a:lnTo>
                  <a:pt x="363" y="59"/>
                </a:lnTo>
                <a:lnTo>
                  <a:pt x="366" y="63"/>
                </a:lnTo>
                <a:lnTo>
                  <a:pt x="367" y="67"/>
                </a:lnTo>
                <a:lnTo>
                  <a:pt x="369" y="70"/>
                </a:lnTo>
                <a:lnTo>
                  <a:pt x="369" y="76"/>
                </a:lnTo>
                <a:lnTo>
                  <a:pt x="369" y="80"/>
                </a:lnTo>
                <a:lnTo>
                  <a:pt x="367" y="85"/>
                </a:lnTo>
                <a:lnTo>
                  <a:pt x="366" y="88"/>
                </a:lnTo>
                <a:lnTo>
                  <a:pt x="363" y="91"/>
                </a:lnTo>
                <a:lnTo>
                  <a:pt x="359" y="95"/>
                </a:lnTo>
                <a:lnTo>
                  <a:pt x="356" y="96"/>
                </a:lnTo>
                <a:lnTo>
                  <a:pt x="352" y="98"/>
                </a:lnTo>
                <a:lnTo>
                  <a:pt x="347" y="98"/>
                </a:lnTo>
                <a:lnTo>
                  <a:pt x="342" y="98"/>
                </a:lnTo>
                <a:lnTo>
                  <a:pt x="338" y="96"/>
                </a:lnTo>
                <a:lnTo>
                  <a:pt x="334" y="95"/>
                </a:lnTo>
                <a:lnTo>
                  <a:pt x="331" y="91"/>
                </a:lnTo>
                <a:lnTo>
                  <a:pt x="328" y="88"/>
                </a:lnTo>
                <a:lnTo>
                  <a:pt x="326" y="85"/>
                </a:lnTo>
                <a:lnTo>
                  <a:pt x="324" y="80"/>
                </a:lnTo>
                <a:lnTo>
                  <a:pt x="324" y="76"/>
                </a:lnTo>
                <a:lnTo>
                  <a:pt x="324" y="70"/>
                </a:lnTo>
                <a:lnTo>
                  <a:pt x="326" y="67"/>
                </a:lnTo>
                <a:lnTo>
                  <a:pt x="328" y="63"/>
                </a:lnTo>
                <a:lnTo>
                  <a:pt x="331" y="59"/>
                </a:lnTo>
                <a:lnTo>
                  <a:pt x="334" y="57"/>
                </a:lnTo>
                <a:lnTo>
                  <a:pt x="338" y="55"/>
                </a:lnTo>
                <a:lnTo>
                  <a:pt x="342" y="54"/>
                </a:lnTo>
                <a:lnTo>
                  <a:pt x="347" y="53"/>
                </a:lnTo>
                <a:lnTo>
                  <a:pt x="347" y="53"/>
                </a:lnTo>
                <a:close/>
                <a:moveTo>
                  <a:pt x="603" y="0"/>
                </a:moveTo>
                <a:lnTo>
                  <a:pt x="91" y="0"/>
                </a:lnTo>
                <a:lnTo>
                  <a:pt x="81" y="1"/>
                </a:lnTo>
                <a:lnTo>
                  <a:pt x="72" y="2"/>
                </a:lnTo>
                <a:lnTo>
                  <a:pt x="63" y="4"/>
                </a:lnTo>
                <a:lnTo>
                  <a:pt x="55" y="7"/>
                </a:lnTo>
                <a:lnTo>
                  <a:pt x="48" y="11"/>
                </a:lnTo>
                <a:lnTo>
                  <a:pt x="40" y="15"/>
                </a:lnTo>
                <a:lnTo>
                  <a:pt x="33" y="21"/>
                </a:lnTo>
                <a:lnTo>
                  <a:pt x="27" y="26"/>
                </a:lnTo>
                <a:lnTo>
                  <a:pt x="21" y="33"/>
                </a:lnTo>
                <a:lnTo>
                  <a:pt x="15" y="39"/>
                </a:lnTo>
                <a:lnTo>
                  <a:pt x="11" y="47"/>
                </a:lnTo>
                <a:lnTo>
                  <a:pt x="7" y="55"/>
                </a:lnTo>
                <a:lnTo>
                  <a:pt x="3" y="64"/>
                </a:lnTo>
                <a:lnTo>
                  <a:pt x="1" y="73"/>
                </a:lnTo>
                <a:lnTo>
                  <a:pt x="0" y="82"/>
                </a:lnTo>
                <a:lnTo>
                  <a:pt x="0" y="90"/>
                </a:lnTo>
                <a:lnTo>
                  <a:pt x="0" y="815"/>
                </a:lnTo>
                <a:lnTo>
                  <a:pt x="0" y="824"/>
                </a:lnTo>
                <a:lnTo>
                  <a:pt x="1" y="833"/>
                </a:lnTo>
                <a:lnTo>
                  <a:pt x="3" y="842"/>
                </a:lnTo>
                <a:lnTo>
                  <a:pt x="7" y="850"/>
                </a:lnTo>
                <a:lnTo>
                  <a:pt x="11" y="858"/>
                </a:lnTo>
                <a:lnTo>
                  <a:pt x="15" y="866"/>
                </a:lnTo>
                <a:lnTo>
                  <a:pt x="21" y="872"/>
                </a:lnTo>
                <a:lnTo>
                  <a:pt x="27" y="879"/>
                </a:lnTo>
                <a:lnTo>
                  <a:pt x="33" y="885"/>
                </a:lnTo>
                <a:lnTo>
                  <a:pt x="40" y="890"/>
                </a:lnTo>
                <a:lnTo>
                  <a:pt x="48" y="895"/>
                </a:lnTo>
                <a:lnTo>
                  <a:pt x="55" y="898"/>
                </a:lnTo>
                <a:lnTo>
                  <a:pt x="63" y="901"/>
                </a:lnTo>
                <a:lnTo>
                  <a:pt x="72" y="903"/>
                </a:lnTo>
                <a:lnTo>
                  <a:pt x="81" y="905"/>
                </a:lnTo>
                <a:lnTo>
                  <a:pt x="91" y="906"/>
                </a:lnTo>
                <a:lnTo>
                  <a:pt x="603" y="906"/>
                </a:lnTo>
                <a:lnTo>
                  <a:pt x="613" y="905"/>
                </a:lnTo>
                <a:lnTo>
                  <a:pt x="622" y="903"/>
                </a:lnTo>
                <a:lnTo>
                  <a:pt x="630" y="901"/>
                </a:lnTo>
                <a:lnTo>
                  <a:pt x="638" y="898"/>
                </a:lnTo>
                <a:lnTo>
                  <a:pt x="646" y="895"/>
                </a:lnTo>
                <a:lnTo>
                  <a:pt x="654" y="890"/>
                </a:lnTo>
                <a:lnTo>
                  <a:pt x="660" y="885"/>
                </a:lnTo>
                <a:lnTo>
                  <a:pt x="667" y="879"/>
                </a:lnTo>
                <a:lnTo>
                  <a:pt x="674" y="872"/>
                </a:lnTo>
                <a:lnTo>
                  <a:pt x="678" y="866"/>
                </a:lnTo>
                <a:lnTo>
                  <a:pt x="682" y="858"/>
                </a:lnTo>
                <a:lnTo>
                  <a:pt x="687" y="850"/>
                </a:lnTo>
                <a:lnTo>
                  <a:pt x="690" y="842"/>
                </a:lnTo>
                <a:lnTo>
                  <a:pt x="692" y="833"/>
                </a:lnTo>
                <a:lnTo>
                  <a:pt x="693" y="824"/>
                </a:lnTo>
                <a:lnTo>
                  <a:pt x="693" y="815"/>
                </a:lnTo>
                <a:lnTo>
                  <a:pt x="693" y="90"/>
                </a:lnTo>
                <a:lnTo>
                  <a:pt x="693" y="82"/>
                </a:lnTo>
                <a:lnTo>
                  <a:pt x="692" y="73"/>
                </a:lnTo>
                <a:lnTo>
                  <a:pt x="690" y="64"/>
                </a:lnTo>
                <a:lnTo>
                  <a:pt x="687" y="55"/>
                </a:lnTo>
                <a:lnTo>
                  <a:pt x="682" y="47"/>
                </a:lnTo>
                <a:lnTo>
                  <a:pt x="678" y="39"/>
                </a:lnTo>
                <a:lnTo>
                  <a:pt x="674" y="33"/>
                </a:lnTo>
                <a:lnTo>
                  <a:pt x="667" y="26"/>
                </a:lnTo>
                <a:lnTo>
                  <a:pt x="660" y="21"/>
                </a:lnTo>
                <a:lnTo>
                  <a:pt x="654" y="15"/>
                </a:lnTo>
                <a:lnTo>
                  <a:pt x="646" y="11"/>
                </a:lnTo>
                <a:lnTo>
                  <a:pt x="638" y="7"/>
                </a:lnTo>
                <a:lnTo>
                  <a:pt x="630" y="4"/>
                </a:lnTo>
                <a:lnTo>
                  <a:pt x="622" y="2"/>
                </a:lnTo>
                <a:lnTo>
                  <a:pt x="613" y="1"/>
                </a:lnTo>
                <a:lnTo>
                  <a:pt x="603" y="0"/>
                </a:lnTo>
                <a:lnTo>
                  <a:pt x="603"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3" name="Google Shape;863;p8"/>
          <p:cNvSpPr/>
          <p:nvPr/>
        </p:nvSpPr>
        <p:spPr>
          <a:xfrm>
            <a:off x="9810374" y="2162935"/>
            <a:ext cx="285750" cy="285750"/>
          </a:xfrm>
          <a:custGeom>
            <a:avLst/>
            <a:gdLst/>
            <a:ahLst/>
            <a:cxnLst/>
            <a:rect l="l" t="t" r="r" b="b"/>
            <a:pathLst>
              <a:path w="720" h="719" extrusionOk="0">
                <a:moveTo>
                  <a:pt x="645" y="270"/>
                </a:moveTo>
                <a:lnTo>
                  <a:pt x="640" y="276"/>
                </a:lnTo>
                <a:lnTo>
                  <a:pt x="633" y="280"/>
                </a:lnTo>
                <a:lnTo>
                  <a:pt x="627" y="284"/>
                </a:lnTo>
                <a:lnTo>
                  <a:pt x="620" y="289"/>
                </a:lnTo>
                <a:lnTo>
                  <a:pt x="614" y="291"/>
                </a:lnTo>
                <a:lnTo>
                  <a:pt x="606" y="295"/>
                </a:lnTo>
                <a:lnTo>
                  <a:pt x="599" y="296"/>
                </a:lnTo>
                <a:lnTo>
                  <a:pt x="590" y="298"/>
                </a:lnTo>
                <a:lnTo>
                  <a:pt x="600" y="278"/>
                </a:lnTo>
                <a:lnTo>
                  <a:pt x="609" y="257"/>
                </a:lnTo>
                <a:lnTo>
                  <a:pt x="618" y="233"/>
                </a:lnTo>
                <a:lnTo>
                  <a:pt x="625" y="207"/>
                </a:lnTo>
                <a:lnTo>
                  <a:pt x="631" y="177"/>
                </a:lnTo>
                <a:lnTo>
                  <a:pt x="636" y="145"/>
                </a:lnTo>
                <a:lnTo>
                  <a:pt x="639" y="110"/>
                </a:lnTo>
                <a:lnTo>
                  <a:pt x="643" y="72"/>
                </a:lnTo>
                <a:lnTo>
                  <a:pt x="695" y="72"/>
                </a:lnTo>
                <a:lnTo>
                  <a:pt x="695" y="90"/>
                </a:lnTo>
                <a:lnTo>
                  <a:pt x="695" y="114"/>
                </a:lnTo>
                <a:lnTo>
                  <a:pt x="694" y="140"/>
                </a:lnTo>
                <a:lnTo>
                  <a:pt x="690" y="167"/>
                </a:lnTo>
                <a:lnTo>
                  <a:pt x="687" y="182"/>
                </a:lnTo>
                <a:lnTo>
                  <a:pt x="684" y="196"/>
                </a:lnTo>
                <a:lnTo>
                  <a:pt x="680" y="209"/>
                </a:lnTo>
                <a:lnTo>
                  <a:pt x="675" y="223"/>
                </a:lnTo>
                <a:lnTo>
                  <a:pt x="669" y="236"/>
                </a:lnTo>
                <a:lnTo>
                  <a:pt x="662" y="248"/>
                </a:lnTo>
                <a:lnTo>
                  <a:pt x="655" y="259"/>
                </a:lnTo>
                <a:lnTo>
                  <a:pt x="645" y="270"/>
                </a:lnTo>
                <a:lnTo>
                  <a:pt x="645" y="270"/>
                </a:lnTo>
                <a:close/>
                <a:moveTo>
                  <a:pt x="460" y="160"/>
                </a:moveTo>
                <a:lnTo>
                  <a:pt x="402" y="205"/>
                </a:lnTo>
                <a:lnTo>
                  <a:pt x="425" y="273"/>
                </a:lnTo>
                <a:lnTo>
                  <a:pt x="425" y="278"/>
                </a:lnTo>
                <a:lnTo>
                  <a:pt x="424" y="280"/>
                </a:lnTo>
                <a:lnTo>
                  <a:pt x="421" y="282"/>
                </a:lnTo>
                <a:lnTo>
                  <a:pt x="420" y="282"/>
                </a:lnTo>
                <a:lnTo>
                  <a:pt x="418" y="282"/>
                </a:lnTo>
                <a:lnTo>
                  <a:pt x="416" y="280"/>
                </a:lnTo>
                <a:lnTo>
                  <a:pt x="360" y="235"/>
                </a:lnTo>
                <a:lnTo>
                  <a:pt x="304" y="280"/>
                </a:lnTo>
                <a:lnTo>
                  <a:pt x="303" y="282"/>
                </a:lnTo>
                <a:lnTo>
                  <a:pt x="300" y="282"/>
                </a:lnTo>
                <a:lnTo>
                  <a:pt x="298" y="282"/>
                </a:lnTo>
                <a:lnTo>
                  <a:pt x="297" y="280"/>
                </a:lnTo>
                <a:lnTo>
                  <a:pt x="294" y="278"/>
                </a:lnTo>
                <a:lnTo>
                  <a:pt x="294" y="273"/>
                </a:lnTo>
                <a:lnTo>
                  <a:pt x="317" y="205"/>
                </a:lnTo>
                <a:lnTo>
                  <a:pt x="261" y="160"/>
                </a:lnTo>
                <a:lnTo>
                  <a:pt x="259" y="158"/>
                </a:lnTo>
                <a:lnTo>
                  <a:pt x="259" y="154"/>
                </a:lnTo>
                <a:lnTo>
                  <a:pt x="261" y="151"/>
                </a:lnTo>
                <a:lnTo>
                  <a:pt x="264" y="150"/>
                </a:lnTo>
                <a:lnTo>
                  <a:pt x="332" y="150"/>
                </a:lnTo>
                <a:lnTo>
                  <a:pt x="354" y="101"/>
                </a:lnTo>
                <a:lnTo>
                  <a:pt x="356" y="97"/>
                </a:lnTo>
                <a:lnTo>
                  <a:pt x="358" y="97"/>
                </a:lnTo>
                <a:lnTo>
                  <a:pt x="362" y="97"/>
                </a:lnTo>
                <a:lnTo>
                  <a:pt x="364" y="101"/>
                </a:lnTo>
                <a:lnTo>
                  <a:pt x="388" y="150"/>
                </a:lnTo>
                <a:lnTo>
                  <a:pt x="456" y="150"/>
                </a:lnTo>
                <a:lnTo>
                  <a:pt x="460" y="151"/>
                </a:lnTo>
                <a:lnTo>
                  <a:pt x="462" y="154"/>
                </a:lnTo>
                <a:lnTo>
                  <a:pt x="462" y="158"/>
                </a:lnTo>
                <a:lnTo>
                  <a:pt x="460" y="160"/>
                </a:lnTo>
                <a:close/>
                <a:moveTo>
                  <a:pt x="72" y="270"/>
                </a:moveTo>
                <a:lnTo>
                  <a:pt x="63" y="260"/>
                </a:lnTo>
                <a:lnTo>
                  <a:pt x="55" y="248"/>
                </a:lnTo>
                <a:lnTo>
                  <a:pt x="49" y="236"/>
                </a:lnTo>
                <a:lnTo>
                  <a:pt x="43" y="225"/>
                </a:lnTo>
                <a:lnTo>
                  <a:pt x="38" y="211"/>
                </a:lnTo>
                <a:lnTo>
                  <a:pt x="35" y="198"/>
                </a:lnTo>
                <a:lnTo>
                  <a:pt x="31" y="184"/>
                </a:lnTo>
                <a:lnTo>
                  <a:pt x="29" y="170"/>
                </a:lnTo>
                <a:lnTo>
                  <a:pt x="27" y="142"/>
                </a:lnTo>
                <a:lnTo>
                  <a:pt x="24" y="116"/>
                </a:lnTo>
                <a:lnTo>
                  <a:pt x="24" y="92"/>
                </a:lnTo>
                <a:lnTo>
                  <a:pt x="24" y="72"/>
                </a:lnTo>
                <a:lnTo>
                  <a:pt x="24" y="72"/>
                </a:lnTo>
                <a:lnTo>
                  <a:pt x="24" y="72"/>
                </a:lnTo>
                <a:lnTo>
                  <a:pt x="78" y="72"/>
                </a:lnTo>
                <a:lnTo>
                  <a:pt x="80" y="110"/>
                </a:lnTo>
                <a:lnTo>
                  <a:pt x="85" y="145"/>
                </a:lnTo>
                <a:lnTo>
                  <a:pt x="90" y="177"/>
                </a:lnTo>
                <a:lnTo>
                  <a:pt x="96" y="207"/>
                </a:lnTo>
                <a:lnTo>
                  <a:pt x="103" y="233"/>
                </a:lnTo>
                <a:lnTo>
                  <a:pt x="111" y="257"/>
                </a:lnTo>
                <a:lnTo>
                  <a:pt x="119" y="278"/>
                </a:lnTo>
                <a:lnTo>
                  <a:pt x="129" y="298"/>
                </a:lnTo>
                <a:lnTo>
                  <a:pt x="121" y="296"/>
                </a:lnTo>
                <a:lnTo>
                  <a:pt x="112" y="295"/>
                </a:lnTo>
                <a:lnTo>
                  <a:pt x="105" y="291"/>
                </a:lnTo>
                <a:lnTo>
                  <a:pt x="98" y="289"/>
                </a:lnTo>
                <a:lnTo>
                  <a:pt x="91" y="284"/>
                </a:lnTo>
                <a:lnTo>
                  <a:pt x="84" y="280"/>
                </a:lnTo>
                <a:lnTo>
                  <a:pt x="78" y="276"/>
                </a:lnTo>
                <a:lnTo>
                  <a:pt x="72" y="270"/>
                </a:lnTo>
                <a:lnTo>
                  <a:pt x="72" y="270"/>
                </a:lnTo>
                <a:close/>
                <a:moveTo>
                  <a:pt x="719" y="69"/>
                </a:moveTo>
                <a:lnTo>
                  <a:pt x="719" y="64"/>
                </a:lnTo>
                <a:lnTo>
                  <a:pt x="719" y="60"/>
                </a:lnTo>
                <a:lnTo>
                  <a:pt x="719" y="56"/>
                </a:lnTo>
                <a:lnTo>
                  <a:pt x="715" y="52"/>
                </a:lnTo>
                <a:lnTo>
                  <a:pt x="712" y="50"/>
                </a:lnTo>
                <a:lnTo>
                  <a:pt x="707" y="48"/>
                </a:lnTo>
                <a:lnTo>
                  <a:pt x="643" y="48"/>
                </a:lnTo>
                <a:lnTo>
                  <a:pt x="644" y="39"/>
                </a:lnTo>
                <a:lnTo>
                  <a:pt x="644" y="31"/>
                </a:lnTo>
                <a:lnTo>
                  <a:pt x="644" y="21"/>
                </a:lnTo>
                <a:lnTo>
                  <a:pt x="644" y="13"/>
                </a:lnTo>
                <a:lnTo>
                  <a:pt x="643" y="8"/>
                </a:lnTo>
                <a:lnTo>
                  <a:pt x="640" y="3"/>
                </a:lnTo>
                <a:lnTo>
                  <a:pt x="637" y="1"/>
                </a:lnTo>
                <a:lnTo>
                  <a:pt x="632" y="0"/>
                </a:lnTo>
                <a:lnTo>
                  <a:pt x="88" y="0"/>
                </a:lnTo>
                <a:lnTo>
                  <a:pt x="84" y="1"/>
                </a:lnTo>
                <a:lnTo>
                  <a:pt x="80" y="3"/>
                </a:lnTo>
                <a:lnTo>
                  <a:pt x="78" y="8"/>
                </a:lnTo>
                <a:lnTo>
                  <a:pt x="77" y="13"/>
                </a:lnTo>
                <a:lnTo>
                  <a:pt x="77" y="21"/>
                </a:lnTo>
                <a:lnTo>
                  <a:pt x="77" y="31"/>
                </a:lnTo>
                <a:lnTo>
                  <a:pt x="77" y="39"/>
                </a:lnTo>
                <a:lnTo>
                  <a:pt x="77" y="48"/>
                </a:lnTo>
                <a:lnTo>
                  <a:pt x="12" y="48"/>
                </a:lnTo>
                <a:lnTo>
                  <a:pt x="8" y="50"/>
                </a:lnTo>
                <a:lnTo>
                  <a:pt x="4" y="52"/>
                </a:lnTo>
                <a:lnTo>
                  <a:pt x="2" y="56"/>
                </a:lnTo>
                <a:lnTo>
                  <a:pt x="0" y="60"/>
                </a:lnTo>
                <a:lnTo>
                  <a:pt x="0" y="66"/>
                </a:lnTo>
                <a:lnTo>
                  <a:pt x="0" y="72"/>
                </a:lnTo>
                <a:lnTo>
                  <a:pt x="0" y="94"/>
                </a:lnTo>
                <a:lnTo>
                  <a:pt x="0" y="119"/>
                </a:lnTo>
                <a:lnTo>
                  <a:pt x="3" y="147"/>
                </a:lnTo>
                <a:lnTo>
                  <a:pt x="6" y="177"/>
                </a:lnTo>
                <a:lnTo>
                  <a:pt x="9" y="192"/>
                </a:lnTo>
                <a:lnTo>
                  <a:pt x="12" y="207"/>
                </a:lnTo>
                <a:lnTo>
                  <a:pt x="17" y="222"/>
                </a:lnTo>
                <a:lnTo>
                  <a:pt x="22" y="236"/>
                </a:lnTo>
                <a:lnTo>
                  <a:pt x="29" y="250"/>
                </a:lnTo>
                <a:lnTo>
                  <a:pt x="36" y="263"/>
                </a:lnTo>
                <a:lnTo>
                  <a:pt x="44" y="276"/>
                </a:lnTo>
                <a:lnTo>
                  <a:pt x="55" y="286"/>
                </a:lnTo>
                <a:lnTo>
                  <a:pt x="63" y="295"/>
                </a:lnTo>
                <a:lnTo>
                  <a:pt x="73" y="302"/>
                </a:lnTo>
                <a:lnTo>
                  <a:pt x="84" y="308"/>
                </a:lnTo>
                <a:lnTo>
                  <a:pt x="94" y="314"/>
                </a:lnTo>
                <a:lnTo>
                  <a:pt x="106" y="317"/>
                </a:lnTo>
                <a:lnTo>
                  <a:pt x="118" y="321"/>
                </a:lnTo>
                <a:lnTo>
                  <a:pt x="130" y="322"/>
                </a:lnTo>
                <a:lnTo>
                  <a:pt x="143" y="323"/>
                </a:lnTo>
                <a:lnTo>
                  <a:pt x="156" y="340"/>
                </a:lnTo>
                <a:lnTo>
                  <a:pt x="169" y="355"/>
                </a:lnTo>
                <a:lnTo>
                  <a:pt x="182" y="368"/>
                </a:lnTo>
                <a:lnTo>
                  <a:pt x="195" y="379"/>
                </a:lnTo>
                <a:lnTo>
                  <a:pt x="222" y="398"/>
                </a:lnTo>
                <a:lnTo>
                  <a:pt x="248" y="414"/>
                </a:lnTo>
                <a:lnTo>
                  <a:pt x="262" y="423"/>
                </a:lnTo>
                <a:lnTo>
                  <a:pt x="276" y="433"/>
                </a:lnTo>
                <a:lnTo>
                  <a:pt x="288" y="441"/>
                </a:lnTo>
                <a:lnTo>
                  <a:pt x="298" y="452"/>
                </a:lnTo>
                <a:lnTo>
                  <a:pt x="303" y="456"/>
                </a:lnTo>
                <a:lnTo>
                  <a:pt x="306" y="462"/>
                </a:lnTo>
                <a:lnTo>
                  <a:pt x="310" y="470"/>
                </a:lnTo>
                <a:lnTo>
                  <a:pt x="312" y="476"/>
                </a:lnTo>
                <a:lnTo>
                  <a:pt x="314" y="484"/>
                </a:lnTo>
                <a:lnTo>
                  <a:pt x="316" y="492"/>
                </a:lnTo>
                <a:lnTo>
                  <a:pt x="317" y="500"/>
                </a:lnTo>
                <a:lnTo>
                  <a:pt x="317" y="510"/>
                </a:lnTo>
                <a:lnTo>
                  <a:pt x="316" y="529"/>
                </a:lnTo>
                <a:lnTo>
                  <a:pt x="314" y="546"/>
                </a:lnTo>
                <a:lnTo>
                  <a:pt x="312" y="561"/>
                </a:lnTo>
                <a:lnTo>
                  <a:pt x="308" y="574"/>
                </a:lnTo>
                <a:lnTo>
                  <a:pt x="305" y="586"/>
                </a:lnTo>
                <a:lnTo>
                  <a:pt x="299" y="596"/>
                </a:lnTo>
                <a:lnTo>
                  <a:pt x="293" y="605"/>
                </a:lnTo>
                <a:lnTo>
                  <a:pt x="287" y="612"/>
                </a:lnTo>
                <a:lnTo>
                  <a:pt x="279" y="618"/>
                </a:lnTo>
                <a:lnTo>
                  <a:pt x="270" y="623"/>
                </a:lnTo>
                <a:lnTo>
                  <a:pt x="262" y="628"/>
                </a:lnTo>
                <a:lnTo>
                  <a:pt x="251" y="630"/>
                </a:lnTo>
                <a:lnTo>
                  <a:pt x="241" y="633"/>
                </a:lnTo>
                <a:lnTo>
                  <a:pt x="230" y="634"/>
                </a:lnTo>
                <a:lnTo>
                  <a:pt x="217" y="635"/>
                </a:lnTo>
                <a:lnTo>
                  <a:pt x="204" y="635"/>
                </a:lnTo>
                <a:lnTo>
                  <a:pt x="199" y="636"/>
                </a:lnTo>
                <a:lnTo>
                  <a:pt x="195" y="638"/>
                </a:lnTo>
                <a:lnTo>
                  <a:pt x="193" y="642"/>
                </a:lnTo>
                <a:lnTo>
                  <a:pt x="192" y="647"/>
                </a:lnTo>
                <a:lnTo>
                  <a:pt x="192" y="707"/>
                </a:lnTo>
                <a:lnTo>
                  <a:pt x="193" y="711"/>
                </a:lnTo>
                <a:lnTo>
                  <a:pt x="195" y="716"/>
                </a:lnTo>
                <a:lnTo>
                  <a:pt x="199" y="718"/>
                </a:lnTo>
                <a:lnTo>
                  <a:pt x="204" y="719"/>
                </a:lnTo>
                <a:lnTo>
                  <a:pt x="515" y="719"/>
                </a:lnTo>
                <a:lnTo>
                  <a:pt x="520" y="718"/>
                </a:lnTo>
                <a:lnTo>
                  <a:pt x="524" y="716"/>
                </a:lnTo>
                <a:lnTo>
                  <a:pt x="526" y="711"/>
                </a:lnTo>
                <a:lnTo>
                  <a:pt x="527" y="707"/>
                </a:lnTo>
                <a:lnTo>
                  <a:pt x="527" y="647"/>
                </a:lnTo>
                <a:lnTo>
                  <a:pt x="526" y="642"/>
                </a:lnTo>
                <a:lnTo>
                  <a:pt x="524" y="638"/>
                </a:lnTo>
                <a:lnTo>
                  <a:pt x="520" y="636"/>
                </a:lnTo>
                <a:lnTo>
                  <a:pt x="515" y="635"/>
                </a:lnTo>
                <a:lnTo>
                  <a:pt x="501" y="635"/>
                </a:lnTo>
                <a:lnTo>
                  <a:pt x="488" y="634"/>
                </a:lnTo>
                <a:lnTo>
                  <a:pt x="476" y="631"/>
                </a:lnTo>
                <a:lnTo>
                  <a:pt x="464" y="628"/>
                </a:lnTo>
                <a:lnTo>
                  <a:pt x="455" y="623"/>
                </a:lnTo>
                <a:lnTo>
                  <a:pt x="445" y="618"/>
                </a:lnTo>
                <a:lnTo>
                  <a:pt x="437" y="612"/>
                </a:lnTo>
                <a:lnTo>
                  <a:pt x="429" y="605"/>
                </a:lnTo>
                <a:lnTo>
                  <a:pt x="423" y="597"/>
                </a:lnTo>
                <a:lnTo>
                  <a:pt x="417" y="587"/>
                </a:lnTo>
                <a:lnTo>
                  <a:pt x="412" y="577"/>
                </a:lnTo>
                <a:lnTo>
                  <a:pt x="408" y="566"/>
                </a:lnTo>
                <a:lnTo>
                  <a:pt x="405" y="554"/>
                </a:lnTo>
                <a:lnTo>
                  <a:pt x="402" y="541"/>
                </a:lnTo>
                <a:lnTo>
                  <a:pt x="401" y="525"/>
                </a:lnTo>
                <a:lnTo>
                  <a:pt x="401" y="511"/>
                </a:lnTo>
                <a:lnTo>
                  <a:pt x="401" y="500"/>
                </a:lnTo>
                <a:lnTo>
                  <a:pt x="402" y="492"/>
                </a:lnTo>
                <a:lnTo>
                  <a:pt x="404" y="484"/>
                </a:lnTo>
                <a:lnTo>
                  <a:pt x="406" y="476"/>
                </a:lnTo>
                <a:lnTo>
                  <a:pt x="410" y="470"/>
                </a:lnTo>
                <a:lnTo>
                  <a:pt x="412" y="462"/>
                </a:lnTo>
                <a:lnTo>
                  <a:pt x="417" y="456"/>
                </a:lnTo>
                <a:lnTo>
                  <a:pt x="420" y="451"/>
                </a:lnTo>
                <a:lnTo>
                  <a:pt x="431" y="441"/>
                </a:lnTo>
                <a:lnTo>
                  <a:pt x="443" y="431"/>
                </a:lnTo>
                <a:lnTo>
                  <a:pt x="456" y="423"/>
                </a:lnTo>
                <a:lnTo>
                  <a:pt x="471" y="414"/>
                </a:lnTo>
                <a:lnTo>
                  <a:pt x="498" y="398"/>
                </a:lnTo>
                <a:lnTo>
                  <a:pt x="524" y="379"/>
                </a:lnTo>
                <a:lnTo>
                  <a:pt x="537" y="367"/>
                </a:lnTo>
                <a:lnTo>
                  <a:pt x="550" y="354"/>
                </a:lnTo>
                <a:lnTo>
                  <a:pt x="563" y="340"/>
                </a:lnTo>
                <a:lnTo>
                  <a:pt x="575" y="323"/>
                </a:lnTo>
                <a:lnTo>
                  <a:pt x="588" y="322"/>
                </a:lnTo>
                <a:lnTo>
                  <a:pt x="601" y="321"/>
                </a:lnTo>
                <a:lnTo>
                  <a:pt x="612" y="317"/>
                </a:lnTo>
                <a:lnTo>
                  <a:pt x="624" y="314"/>
                </a:lnTo>
                <a:lnTo>
                  <a:pt x="634" y="308"/>
                </a:lnTo>
                <a:lnTo>
                  <a:pt x="644" y="302"/>
                </a:lnTo>
                <a:lnTo>
                  <a:pt x="653" y="295"/>
                </a:lnTo>
                <a:lnTo>
                  <a:pt x="663" y="286"/>
                </a:lnTo>
                <a:lnTo>
                  <a:pt x="672" y="274"/>
                </a:lnTo>
                <a:lnTo>
                  <a:pt x="682" y="261"/>
                </a:lnTo>
                <a:lnTo>
                  <a:pt x="690" y="248"/>
                </a:lnTo>
                <a:lnTo>
                  <a:pt x="696" y="233"/>
                </a:lnTo>
                <a:lnTo>
                  <a:pt x="702" y="219"/>
                </a:lnTo>
                <a:lnTo>
                  <a:pt x="707" y="203"/>
                </a:lnTo>
                <a:lnTo>
                  <a:pt x="711" y="188"/>
                </a:lnTo>
                <a:lnTo>
                  <a:pt x="713" y="171"/>
                </a:lnTo>
                <a:lnTo>
                  <a:pt x="718" y="141"/>
                </a:lnTo>
                <a:lnTo>
                  <a:pt x="719" y="113"/>
                </a:lnTo>
                <a:lnTo>
                  <a:pt x="720" y="88"/>
                </a:lnTo>
                <a:lnTo>
                  <a:pt x="719" y="69"/>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64" name="Google Shape;864;p8"/>
          <p:cNvGrpSpPr/>
          <p:nvPr/>
        </p:nvGrpSpPr>
        <p:grpSpPr>
          <a:xfrm>
            <a:off x="9841331" y="2820840"/>
            <a:ext cx="223837" cy="285750"/>
            <a:chOff x="6469063" y="4656138"/>
            <a:chExt cx="223837" cy="285750"/>
          </a:xfrm>
        </p:grpSpPr>
        <p:sp>
          <p:nvSpPr>
            <p:cNvPr id="865" name="Google Shape;865;p8"/>
            <p:cNvSpPr/>
            <p:nvPr/>
          </p:nvSpPr>
          <p:spPr>
            <a:xfrm>
              <a:off x="6483350" y="4789488"/>
              <a:ext cx="209550" cy="152400"/>
            </a:xfrm>
            <a:custGeom>
              <a:avLst/>
              <a:gdLst/>
              <a:ahLst/>
              <a:cxnLst/>
              <a:rect l="l" t="t" r="r" b="b"/>
              <a:pathLst>
                <a:path w="663" h="482" extrusionOk="0">
                  <a:moveTo>
                    <a:pt x="542" y="241"/>
                  </a:moveTo>
                  <a:lnTo>
                    <a:pt x="512" y="241"/>
                  </a:lnTo>
                  <a:lnTo>
                    <a:pt x="512" y="61"/>
                  </a:lnTo>
                  <a:lnTo>
                    <a:pt x="542" y="61"/>
                  </a:lnTo>
                  <a:lnTo>
                    <a:pt x="552" y="61"/>
                  </a:lnTo>
                  <a:lnTo>
                    <a:pt x="561" y="62"/>
                  </a:lnTo>
                  <a:lnTo>
                    <a:pt x="570" y="64"/>
                  </a:lnTo>
                  <a:lnTo>
                    <a:pt x="578" y="68"/>
                  </a:lnTo>
                  <a:lnTo>
                    <a:pt x="586" y="71"/>
                  </a:lnTo>
                  <a:lnTo>
                    <a:pt x="594" y="75"/>
                  </a:lnTo>
                  <a:lnTo>
                    <a:pt x="601" y="80"/>
                  </a:lnTo>
                  <a:lnTo>
                    <a:pt x="608" y="86"/>
                  </a:lnTo>
                  <a:lnTo>
                    <a:pt x="613" y="92"/>
                  </a:lnTo>
                  <a:lnTo>
                    <a:pt x="618" y="99"/>
                  </a:lnTo>
                  <a:lnTo>
                    <a:pt x="622" y="106"/>
                  </a:lnTo>
                  <a:lnTo>
                    <a:pt x="626" y="114"/>
                  </a:lnTo>
                  <a:lnTo>
                    <a:pt x="629" y="123"/>
                  </a:lnTo>
                  <a:lnTo>
                    <a:pt x="630" y="132"/>
                  </a:lnTo>
                  <a:lnTo>
                    <a:pt x="632" y="141"/>
                  </a:lnTo>
                  <a:lnTo>
                    <a:pt x="632" y="151"/>
                  </a:lnTo>
                  <a:lnTo>
                    <a:pt x="632" y="160"/>
                  </a:lnTo>
                  <a:lnTo>
                    <a:pt x="630" y="170"/>
                  </a:lnTo>
                  <a:lnTo>
                    <a:pt x="629" y="179"/>
                  </a:lnTo>
                  <a:lnTo>
                    <a:pt x="626" y="187"/>
                  </a:lnTo>
                  <a:lnTo>
                    <a:pt x="622" y="195"/>
                  </a:lnTo>
                  <a:lnTo>
                    <a:pt x="618" y="203"/>
                  </a:lnTo>
                  <a:lnTo>
                    <a:pt x="613" y="210"/>
                  </a:lnTo>
                  <a:lnTo>
                    <a:pt x="608" y="215"/>
                  </a:lnTo>
                  <a:lnTo>
                    <a:pt x="601" y="221"/>
                  </a:lnTo>
                  <a:lnTo>
                    <a:pt x="594" y="227"/>
                  </a:lnTo>
                  <a:lnTo>
                    <a:pt x="586" y="231"/>
                  </a:lnTo>
                  <a:lnTo>
                    <a:pt x="578" y="235"/>
                  </a:lnTo>
                  <a:lnTo>
                    <a:pt x="570" y="237"/>
                  </a:lnTo>
                  <a:lnTo>
                    <a:pt x="561" y="239"/>
                  </a:lnTo>
                  <a:lnTo>
                    <a:pt x="552" y="240"/>
                  </a:lnTo>
                  <a:lnTo>
                    <a:pt x="542" y="241"/>
                  </a:lnTo>
                  <a:lnTo>
                    <a:pt x="542" y="241"/>
                  </a:lnTo>
                  <a:close/>
                  <a:moveTo>
                    <a:pt x="542" y="30"/>
                  </a:moveTo>
                  <a:lnTo>
                    <a:pt x="512" y="30"/>
                  </a:lnTo>
                  <a:lnTo>
                    <a:pt x="512" y="16"/>
                  </a:lnTo>
                  <a:lnTo>
                    <a:pt x="512" y="12"/>
                  </a:lnTo>
                  <a:lnTo>
                    <a:pt x="510" y="10"/>
                  </a:lnTo>
                  <a:lnTo>
                    <a:pt x="509" y="7"/>
                  </a:lnTo>
                  <a:lnTo>
                    <a:pt x="507" y="4"/>
                  </a:lnTo>
                  <a:lnTo>
                    <a:pt x="505" y="3"/>
                  </a:lnTo>
                  <a:lnTo>
                    <a:pt x="503" y="1"/>
                  </a:lnTo>
                  <a:lnTo>
                    <a:pt x="500" y="1"/>
                  </a:lnTo>
                  <a:lnTo>
                    <a:pt x="497" y="0"/>
                  </a:lnTo>
                  <a:lnTo>
                    <a:pt x="15" y="0"/>
                  </a:lnTo>
                  <a:lnTo>
                    <a:pt x="12" y="1"/>
                  </a:lnTo>
                  <a:lnTo>
                    <a:pt x="9" y="1"/>
                  </a:lnTo>
                  <a:lnTo>
                    <a:pt x="7" y="3"/>
                  </a:lnTo>
                  <a:lnTo>
                    <a:pt x="4" y="4"/>
                  </a:lnTo>
                  <a:lnTo>
                    <a:pt x="2" y="7"/>
                  </a:lnTo>
                  <a:lnTo>
                    <a:pt x="1" y="10"/>
                  </a:lnTo>
                  <a:lnTo>
                    <a:pt x="0" y="12"/>
                  </a:lnTo>
                  <a:lnTo>
                    <a:pt x="0" y="16"/>
                  </a:lnTo>
                  <a:lnTo>
                    <a:pt x="0" y="392"/>
                  </a:lnTo>
                  <a:lnTo>
                    <a:pt x="0" y="401"/>
                  </a:lnTo>
                  <a:lnTo>
                    <a:pt x="2" y="410"/>
                  </a:lnTo>
                  <a:lnTo>
                    <a:pt x="3" y="419"/>
                  </a:lnTo>
                  <a:lnTo>
                    <a:pt x="7" y="427"/>
                  </a:lnTo>
                  <a:lnTo>
                    <a:pt x="10" y="435"/>
                  </a:lnTo>
                  <a:lnTo>
                    <a:pt x="15" y="442"/>
                  </a:lnTo>
                  <a:lnTo>
                    <a:pt x="20" y="449"/>
                  </a:lnTo>
                  <a:lnTo>
                    <a:pt x="26" y="456"/>
                  </a:lnTo>
                  <a:lnTo>
                    <a:pt x="33" y="462"/>
                  </a:lnTo>
                  <a:lnTo>
                    <a:pt x="39" y="467"/>
                  </a:lnTo>
                  <a:lnTo>
                    <a:pt x="47" y="471"/>
                  </a:lnTo>
                  <a:lnTo>
                    <a:pt x="55" y="475"/>
                  </a:lnTo>
                  <a:lnTo>
                    <a:pt x="63" y="477"/>
                  </a:lnTo>
                  <a:lnTo>
                    <a:pt x="72" y="480"/>
                  </a:lnTo>
                  <a:lnTo>
                    <a:pt x="81" y="482"/>
                  </a:lnTo>
                  <a:lnTo>
                    <a:pt x="90" y="482"/>
                  </a:lnTo>
                  <a:lnTo>
                    <a:pt x="421" y="482"/>
                  </a:lnTo>
                  <a:lnTo>
                    <a:pt x="431" y="482"/>
                  </a:lnTo>
                  <a:lnTo>
                    <a:pt x="440" y="480"/>
                  </a:lnTo>
                  <a:lnTo>
                    <a:pt x="449" y="477"/>
                  </a:lnTo>
                  <a:lnTo>
                    <a:pt x="457" y="475"/>
                  </a:lnTo>
                  <a:lnTo>
                    <a:pt x="465" y="472"/>
                  </a:lnTo>
                  <a:lnTo>
                    <a:pt x="473" y="467"/>
                  </a:lnTo>
                  <a:lnTo>
                    <a:pt x="480" y="462"/>
                  </a:lnTo>
                  <a:lnTo>
                    <a:pt x="486" y="456"/>
                  </a:lnTo>
                  <a:lnTo>
                    <a:pt x="491" y="449"/>
                  </a:lnTo>
                  <a:lnTo>
                    <a:pt x="497" y="442"/>
                  </a:lnTo>
                  <a:lnTo>
                    <a:pt x="501" y="436"/>
                  </a:lnTo>
                  <a:lnTo>
                    <a:pt x="505" y="428"/>
                  </a:lnTo>
                  <a:lnTo>
                    <a:pt x="508" y="419"/>
                  </a:lnTo>
                  <a:lnTo>
                    <a:pt x="510" y="411"/>
                  </a:lnTo>
                  <a:lnTo>
                    <a:pt x="512" y="401"/>
                  </a:lnTo>
                  <a:lnTo>
                    <a:pt x="512" y="392"/>
                  </a:lnTo>
                  <a:lnTo>
                    <a:pt x="512" y="271"/>
                  </a:lnTo>
                  <a:lnTo>
                    <a:pt x="542" y="271"/>
                  </a:lnTo>
                  <a:lnTo>
                    <a:pt x="554" y="271"/>
                  </a:lnTo>
                  <a:lnTo>
                    <a:pt x="567" y="269"/>
                  </a:lnTo>
                  <a:lnTo>
                    <a:pt x="579" y="266"/>
                  </a:lnTo>
                  <a:lnTo>
                    <a:pt x="591" y="262"/>
                  </a:lnTo>
                  <a:lnTo>
                    <a:pt x="601" y="257"/>
                  </a:lnTo>
                  <a:lnTo>
                    <a:pt x="611" y="252"/>
                  </a:lnTo>
                  <a:lnTo>
                    <a:pt x="620" y="245"/>
                  </a:lnTo>
                  <a:lnTo>
                    <a:pt x="628" y="237"/>
                  </a:lnTo>
                  <a:lnTo>
                    <a:pt x="636" y="229"/>
                  </a:lnTo>
                  <a:lnTo>
                    <a:pt x="643" y="220"/>
                  </a:lnTo>
                  <a:lnTo>
                    <a:pt x="648" y="210"/>
                  </a:lnTo>
                  <a:lnTo>
                    <a:pt x="654" y="199"/>
                  </a:lnTo>
                  <a:lnTo>
                    <a:pt x="657" y="187"/>
                  </a:lnTo>
                  <a:lnTo>
                    <a:pt x="661" y="176"/>
                  </a:lnTo>
                  <a:lnTo>
                    <a:pt x="662" y="164"/>
                  </a:lnTo>
                  <a:lnTo>
                    <a:pt x="663" y="151"/>
                  </a:lnTo>
                  <a:lnTo>
                    <a:pt x="662" y="138"/>
                  </a:lnTo>
                  <a:lnTo>
                    <a:pt x="661" y="125"/>
                  </a:lnTo>
                  <a:lnTo>
                    <a:pt x="657" y="114"/>
                  </a:lnTo>
                  <a:lnTo>
                    <a:pt x="654" y="103"/>
                  </a:lnTo>
                  <a:lnTo>
                    <a:pt x="648" y="92"/>
                  </a:lnTo>
                  <a:lnTo>
                    <a:pt x="643" y="82"/>
                  </a:lnTo>
                  <a:lnTo>
                    <a:pt x="636" y="73"/>
                  </a:lnTo>
                  <a:lnTo>
                    <a:pt x="628" y="64"/>
                  </a:lnTo>
                  <a:lnTo>
                    <a:pt x="620" y="56"/>
                  </a:lnTo>
                  <a:lnTo>
                    <a:pt x="611" y="49"/>
                  </a:lnTo>
                  <a:lnTo>
                    <a:pt x="601" y="44"/>
                  </a:lnTo>
                  <a:lnTo>
                    <a:pt x="591" y="39"/>
                  </a:lnTo>
                  <a:lnTo>
                    <a:pt x="579" y="36"/>
                  </a:lnTo>
                  <a:lnTo>
                    <a:pt x="567" y="33"/>
                  </a:lnTo>
                  <a:lnTo>
                    <a:pt x="554" y="31"/>
                  </a:lnTo>
                  <a:lnTo>
                    <a:pt x="542" y="3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6" name="Google Shape;866;p8"/>
            <p:cNvSpPr/>
            <p:nvPr/>
          </p:nvSpPr>
          <p:spPr>
            <a:xfrm>
              <a:off x="6469063" y="4703763"/>
              <a:ext cx="36513" cy="41275"/>
            </a:xfrm>
            <a:custGeom>
              <a:avLst/>
              <a:gdLst/>
              <a:ahLst/>
              <a:cxnLst/>
              <a:rect l="l" t="t" r="r" b="b"/>
              <a:pathLst>
                <a:path w="116" h="132" extrusionOk="0">
                  <a:moveTo>
                    <a:pt x="22" y="2"/>
                  </a:moveTo>
                  <a:lnTo>
                    <a:pt x="18" y="1"/>
                  </a:lnTo>
                  <a:lnTo>
                    <a:pt x="14" y="0"/>
                  </a:lnTo>
                  <a:lnTo>
                    <a:pt x="10" y="1"/>
                  </a:lnTo>
                  <a:lnTo>
                    <a:pt x="7" y="3"/>
                  </a:lnTo>
                  <a:lnTo>
                    <a:pt x="3" y="5"/>
                  </a:lnTo>
                  <a:lnTo>
                    <a:pt x="1" y="9"/>
                  </a:lnTo>
                  <a:lnTo>
                    <a:pt x="0" y="13"/>
                  </a:lnTo>
                  <a:lnTo>
                    <a:pt x="0" y="17"/>
                  </a:lnTo>
                  <a:lnTo>
                    <a:pt x="14" y="132"/>
                  </a:lnTo>
                  <a:lnTo>
                    <a:pt x="116" y="56"/>
                  </a:lnTo>
                  <a:lnTo>
                    <a:pt x="22" y="2"/>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7" name="Google Shape;867;p8"/>
            <p:cNvSpPr/>
            <p:nvPr/>
          </p:nvSpPr>
          <p:spPr>
            <a:xfrm>
              <a:off x="6477000" y="4656138"/>
              <a:ext cx="201613" cy="123825"/>
            </a:xfrm>
            <a:custGeom>
              <a:avLst/>
              <a:gdLst/>
              <a:ahLst/>
              <a:cxnLst/>
              <a:rect l="l" t="t" r="r" b="b"/>
              <a:pathLst>
                <a:path w="635" h="391" extrusionOk="0">
                  <a:moveTo>
                    <a:pt x="505" y="147"/>
                  </a:moveTo>
                  <a:lnTo>
                    <a:pt x="510" y="136"/>
                  </a:lnTo>
                  <a:lnTo>
                    <a:pt x="521" y="124"/>
                  </a:lnTo>
                  <a:lnTo>
                    <a:pt x="526" y="117"/>
                  </a:lnTo>
                  <a:lnTo>
                    <a:pt x="532" y="108"/>
                  </a:lnTo>
                  <a:lnTo>
                    <a:pt x="539" y="100"/>
                  </a:lnTo>
                  <a:lnTo>
                    <a:pt x="543" y="90"/>
                  </a:lnTo>
                  <a:lnTo>
                    <a:pt x="548" y="80"/>
                  </a:lnTo>
                  <a:lnTo>
                    <a:pt x="550" y="68"/>
                  </a:lnTo>
                  <a:lnTo>
                    <a:pt x="551" y="56"/>
                  </a:lnTo>
                  <a:lnTo>
                    <a:pt x="550" y="44"/>
                  </a:lnTo>
                  <a:lnTo>
                    <a:pt x="558" y="48"/>
                  </a:lnTo>
                  <a:lnTo>
                    <a:pt x="565" y="54"/>
                  </a:lnTo>
                  <a:lnTo>
                    <a:pt x="571" y="59"/>
                  </a:lnTo>
                  <a:lnTo>
                    <a:pt x="577" y="65"/>
                  </a:lnTo>
                  <a:lnTo>
                    <a:pt x="583" y="72"/>
                  </a:lnTo>
                  <a:lnTo>
                    <a:pt x="587" y="79"/>
                  </a:lnTo>
                  <a:lnTo>
                    <a:pt x="591" y="85"/>
                  </a:lnTo>
                  <a:lnTo>
                    <a:pt x="594" y="93"/>
                  </a:lnTo>
                  <a:lnTo>
                    <a:pt x="600" y="108"/>
                  </a:lnTo>
                  <a:lnTo>
                    <a:pt x="603" y="124"/>
                  </a:lnTo>
                  <a:lnTo>
                    <a:pt x="604" y="138"/>
                  </a:lnTo>
                  <a:lnTo>
                    <a:pt x="603" y="154"/>
                  </a:lnTo>
                  <a:lnTo>
                    <a:pt x="602" y="164"/>
                  </a:lnTo>
                  <a:lnTo>
                    <a:pt x="599" y="175"/>
                  </a:lnTo>
                  <a:lnTo>
                    <a:pt x="594" y="185"/>
                  </a:lnTo>
                  <a:lnTo>
                    <a:pt x="590" y="194"/>
                  </a:lnTo>
                  <a:lnTo>
                    <a:pt x="583" y="202"/>
                  </a:lnTo>
                  <a:lnTo>
                    <a:pt x="575" y="208"/>
                  </a:lnTo>
                  <a:lnTo>
                    <a:pt x="569" y="211"/>
                  </a:lnTo>
                  <a:lnTo>
                    <a:pt x="565" y="212"/>
                  </a:lnTo>
                  <a:lnTo>
                    <a:pt x="559" y="213"/>
                  </a:lnTo>
                  <a:lnTo>
                    <a:pt x="553" y="214"/>
                  </a:lnTo>
                  <a:lnTo>
                    <a:pt x="553" y="214"/>
                  </a:lnTo>
                  <a:lnTo>
                    <a:pt x="548" y="213"/>
                  </a:lnTo>
                  <a:lnTo>
                    <a:pt x="542" y="213"/>
                  </a:lnTo>
                  <a:lnTo>
                    <a:pt x="536" y="211"/>
                  </a:lnTo>
                  <a:lnTo>
                    <a:pt x="530" y="208"/>
                  </a:lnTo>
                  <a:lnTo>
                    <a:pt x="521" y="204"/>
                  </a:lnTo>
                  <a:lnTo>
                    <a:pt x="514" y="198"/>
                  </a:lnTo>
                  <a:lnTo>
                    <a:pt x="507" y="191"/>
                  </a:lnTo>
                  <a:lnTo>
                    <a:pt x="504" y="184"/>
                  </a:lnTo>
                  <a:lnTo>
                    <a:pt x="500" y="175"/>
                  </a:lnTo>
                  <a:lnTo>
                    <a:pt x="500" y="167"/>
                  </a:lnTo>
                  <a:lnTo>
                    <a:pt x="501" y="156"/>
                  </a:lnTo>
                  <a:lnTo>
                    <a:pt x="505" y="147"/>
                  </a:lnTo>
                  <a:close/>
                  <a:moveTo>
                    <a:pt x="62" y="391"/>
                  </a:moveTo>
                  <a:lnTo>
                    <a:pt x="183" y="391"/>
                  </a:lnTo>
                  <a:lnTo>
                    <a:pt x="183" y="391"/>
                  </a:lnTo>
                  <a:lnTo>
                    <a:pt x="183" y="391"/>
                  </a:lnTo>
                  <a:lnTo>
                    <a:pt x="189" y="390"/>
                  </a:lnTo>
                  <a:lnTo>
                    <a:pt x="193" y="387"/>
                  </a:lnTo>
                  <a:lnTo>
                    <a:pt x="196" y="382"/>
                  </a:lnTo>
                  <a:lnTo>
                    <a:pt x="198" y="377"/>
                  </a:lnTo>
                  <a:lnTo>
                    <a:pt x="199" y="382"/>
                  </a:lnTo>
                  <a:lnTo>
                    <a:pt x="202" y="387"/>
                  </a:lnTo>
                  <a:lnTo>
                    <a:pt x="207" y="390"/>
                  </a:lnTo>
                  <a:lnTo>
                    <a:pt x="212" y="391"/>
                  </a:lnTo>
                  <a:lnTo>
                    <a:pt x="393" y="391"/>
                  </a:lnTo>
                  <a:lnTo>
                    <a:pt x="396" y="390"/>
                  </a:lnTo>
                  <a:lnTo>
                    <a:pt x="400" y="389"/>
                  </a:lnTo>
                  <a:lnTo>
                    <a:pt x="403" y="390"/>
                  </a:lnTo>
                  <a:lnTo>
                    <a:pt x="407" y="391"/>
                  </a:lnTo>
                  <a:lnTo>
                    <a:pt x="486" y="391"/>
                  </a:lnTo>
                  <a:lnTo>
                    <a:pt x="489" y="390"/>
                  </a:lnTo>
                  <a:lnTo>
                    <a:pt x="494" y="389"/>
                  </a:lnTo>
                  <a:lnTo>
                    <a:pt x="496" y="386"/>
                  </a:lnTo>
                  <a:lnTo>
                    <a:pt x="499" y="382"/>
                  </a:lnTo>
                  <a:lnTo>
                    <a:pt x="564" y="242"/>
                  </a:lnTo>
                  <a:lnTo>
                    <a:pt x="570" y="241"/>
                  </a:lnTo>
                  <a:lnTo>
                    <a:pt x="577" y="240"/>
                  </a:lnTo>
                  <a:lnTo>
                    <a:pt x="583" y="237"/>
                  </a:lnTo>
                  <a:lnTo>
                    <a:pt x="590" y="234"/>
                  </a:lnTo>
                  <a:lnTo>
                    <a:pt x="595" y="230"/>
                  </a:lnTo>
                  <a:lnTo>
                    <a:pt x="601" y="227"/>
                  </a:lnTo>
                  <a:lnTo>
                    <a:pt x="605" y="221"/>
                  </a:lnTo>
                  <a:lnTo>
                    <a:pt x="610" y="216"/>
                  </a:lnTo>
                  <a:lnTo>
                    <a:pt x="614" y="211"/>
                  </a:lnTo>
                  <a:lnTo>
                    <a:pt x="619" y="204"/>
                  </a:lnTo>
                  <a:lnTo>
                    <a:pt x="622" y="197"/>
                  </a:lnTo>
                  <a:lnTo>
                    <a:pt x="626" y="190"/>
                  </a:lnTo>
                  <a:lnTo>
                    <a:pt x="630" y="175"/>
                  </a:lnTo>
                  <a:lnTo>
                    <a:pt x="634" y="158"/>
                  </a:lnTo>
                  <a:lnTo>
                    <a:pt x="635" y="146"/>
                  </a:lnTo>
                  <a:lnTo>
                    <a:pt x="635" y="134"/>
                  </a:lnTo>
                  <a:lnTo>
                    <a:pt x="634" y="123"/>
                  </a:lnTo>
                  <a:lnTo>
                    <a:pt x="631" y="110"/>
                  </a:lnTo>
                  <a:lnTo>
                    <a:pt x="629" y="99"/>
                  </a:lnTo>
                  <a:lnTo>
                    <a:pt x="625" y="88"/>
                  </a:lnTo>
                  <a:lnTo>
                    <a:pt x="620" y="76"/>
                  </a:lnTo>
                  <a:lnTo>
                    <a:pt x="614" y="65"/>
                  </a:lnTo>
                  <a:lnTo>
                    <a:pt x="608" y="55"/>
                  </a:lnTo>
                  <a:lnTo>
                    <a:pt x="599" y="45"/>
                  </a:lnTo>
                  <a:lnTo>
                    <a:pt x="590" y="36"/>
                  </a:lnTo>
                  <a:lnTo>
                    <a:pt x="579" y="27"/>
                  </a:lnTo>
                  <a:lnTo>
                    <a:pt x="568" y="19"/>
                  </a:lnTo>
                  <a:lnTo>
                    <a:pt x="556" y="12"/>
                  </a:lnTo>
                  <a:lnTo>
                    <a:pt x="542" y="6"/>
                  </a:lnTo>
                  <a:lnTo>
                    <a:pt x="526" y="3"/>
                  </a:lnTo>
                  <a:lnTo>
                    <a:pt x="522" y="2"/>
                  </a:lnTo>
                  <a:lnTo>
                    <a:pt x="517" y="3"/>
                  </a:lnTo>
                  <a:lnTo>
                    <a:pt x="514" y="5"/>
                  </a:lnTo>
                  <a:lnTo>
                    <a:pt x="510" y="9"/>
                  </a:lnTo>
                  <a:lnTo>
                    <a:pt x="508" y="12"/>
                  </a:lnTo>
                  <a:lnTo>
                    <a:pt x="508" y="16"/>
                  </a:lnTo>
                  <a:lnTo>
                    <a:pt x="508" y="21"/>
                  </a:lnTo>
                  <a:lnTo>
                    <a:pt x="510" y="25"/>
                  </a:lnTo>
                  <a:lnTo>
                    <a:pt x="514" y="31"/>
                  </a:lnTo>
                  <a:lnTo>
                    <a:pt x="517" y="38"/>
                  </a:lnTo>
                  <a:lnTo>
                    <a:pt x="520" y="44"/>
                  </a:lnTo>
                  <a:lnTo>
                    <a:pt x="521" y="49"/>
                  </a:lnTo>
                  <a:lnTo>
                    <a:pt x="522" y="54"/>
                  </a:lnTo>
                  <a:lnTo>
                    <a:pt x="522" y="59"/>
                  </a:lnTo>
                  <a:lnTo>
                    <a:pt x="521" y="64"/>
                  </a:lnTo>
                  <a:lnTo>
                    <a:pt x="520" y="70"/>
                  </a:lnTo>
                  <a:lnTo>
                    <a:pt x="516" y="79"/>
                  </a:lnTo>
                  <a:lnTo>
                    <a:pt x="510" y="88"/>
                  </a:lnTo>
                  <a:lnTo>
                    <a:pt x="504" y="97"/>
                  </a:lnTo>
                  <a:lnTo>
                    <a:pt x="497" y="106"/>
                  </a:lnTo>
                  <a:lnTo>
                    <a:pt x="491" y="112"/>
                  </a:lnTo>
                  <a:lnTo>
                    <a:pt x="486" y="120"/>
                  </a:lnTo>
                  <a:lnTo>
                    <a:pt x="481" y="128"/>
                  </a:lnTo>
                  <a:lnTo>
                    <a:pt x="477" y="136"/>
                  </a:lnTo>
                  <a:lnTo>
                    <a:pt x="474" y="143"/>
                  </a:lnTo>
                  <a:lnTo>
                    <a:pt x="472" y="151"/>
                  </a:lnTo>
                  <a:lnTo>
                    <a:pt x="471" y="159"/>
                  </a:lnTo>
                  <a:lnTo>
                    <a:pt x="470" y="167"/>
                  </a:lnTo>
                  <a:lnTo>
                    <a:pt x="470" y="173"/>
                  </a:lnTo>
                  <a:lnTo>
                    <a:pt x="471" y="181"/>
                  </a:lnTo>
                  <a:lnTo>
                    <a:pt x="473" y="188"/>
                  </a:lnTo>
                  <a:lnTo>
                    <a:pt x="475" y="195"/>
                  </a:lnTo>
                  <a:lnTo>
                    <a:pt x="479" y="202"/>
                  </a:lnTo>
                  <a:lnTo>
                    <a:pt x="482" y="207"/>
                  </a:lnTo>
                  <a:lnTo>
                    <a:pt x="487" y="213"/>
                  </a:lnTo>
                  <a:lnTo>
                    <a:pt x="491" y="219"/>
                  </a:lnTo>
                  <a:lnTo>
                    <a:pt x="409" y="346"/>
                  </a:lnTo>
                  <a:lnTo>
                    <a:pt x="409" y="330"/>
                  </a:lnTo>
                  <a:lnTo>
                    <a:pt x="333" y="330"/>
                  </a:lnTo>
                  <a:lnTo>
                    <a:pt x="330" y="330"/>
                  </a:lnTo>
                  <a:lnTo>
                    <a:pt x="328" y="329"/>
                  </a:lnTo>
                  <a:lnTo>
                    <a:pt x="324" y="328"/>
                  </a:lnTo>
                  <a:lnTo>
                    <a:pt x="323" y="326"/>
                  </a:lnTo>
                  <a:lnTo>
                    <a:pt x="321" y="324"/>
                  </a:lnTo>
                  <a:lnTo>
                    <a:pt x="320" y="321"/>
                  </a:lnTo>
                  <a:lnTo>
                    <a:pt x="318" y="319"/>
                  </a:lnTo>
                  <a:lnTo>
                    <a:pt x="318" y="316"/>
                  </a:lnTo>
                  <a:lnTo>
                    <a:pt x="318" y="312"/>
                  </a:lnTo>
                  <a:lnTo>
                    <a:pt x="320" y="310"/>
                  </a:lnTo>
                  <a:lnTo>
                    <a:pt x="321" y="308"/>
                  </a:lnTo>
                  <a:lnTo>
                    <a:pt x="323" y="306"/>
                  </a:lnTo>
                  <a:lnTo>
                    <a:pt x="324" y="303"/>
                  </a:lnTo>
                  <a:lnTo>
                    <a:pt x="328" y="302"/>
                  </a:lnTo>
                  <a:lnTo>
                    <a:pt x="330" y="301"/>
                  </a:lnTo>
                  <a:lnTo>
                    <a:pt x="333" y="301"/>
                  </a:lnTo>
                  <a:lnTo>
                    <a:pt x="409" y="301"/>
                  </a:lnTo>
                  <a:lnTo>
                    <a:pt x="409" y="240"/>
                  </a:lnTo>
                  <a:lnTo>
                    <a:pt x="303" y="240"/>
                  </a:lnTo>
                  <a:lnTo>
                    <a:pt x="300" y="240"/>
                  </a:lnTo>
                  <a:lnTo>
                    <a:pt x="297" y="239"/>
                  </a:lnTo>
                  <a:lnTo>
                    <a:pt x="295" y="238"/>
                  </a:lnTo>
                  <a:lnTo>
                    <a:pt x="292" y="236"/>
                  </a:lnTo>
                  <a:lnTo>
                    <a:pt x="290" y="233"/>
                  </a:lnTo>
                  <a:lnTo>
                    <a:pt x="289" y="231"/>
                  </a:lnTo>
                  <a:lnTo>
                    <a:pt x="288" y="229"/>
                  </a:lnTo>
                  <a:lnTo>
                    <a:pt x="288" y="225"/>
                  </a:lnTo>
                  <a:lnTo>
                    <a:pt x="288" y="222"/>
                  </a:lnTo>
                  <a:lnTo>
                    <a:pt x="289" y="220"/>
                  </a:lnTo>
                  <a:lnTo>
                    <a:pt x="290" y="217"/>
                  </a:lnTo>
                  <a:lnTo>
                    <a:pt x="292" y="215"/>
                  </a:lnTo>
                  <a:lnTo>
                    <a:pt x="295" y="213"/>
                  </a:lnTo>
                  <a:lnTo>
                    <a:pt x="297" y="212"/>
                  </a:lnTo>
                  <a:lnTo>
                    <a:pt x="300" y="211"/>
                  </a:lnTo>
                  <a:lnTo>
                    <a:pt x="303" y="211"/>
                  </a:lnTo>
                  <a:lnTo>
                    <a:pt x="409" y="211"/>
                  </a:lnTo>
                  <a:lnTo>
                    <a:pt x="409" y="180"/>
                  </a:lnTo>
                  <a:lnTo>
                    <a:pt x="333" y="180"/>
                  </a:lnTo>
                  <a:lnTo>
                    <a:pt x="330" y="180"/>
                  </a:lnTo>
                  <a:lnTo>
                    <a:pt x="328" y="179"/>
                  </a:lnTo>
                  <a:lnTo>
                    <a:pt x="324" y="178"/>
                  </a:lnTo>
                  <a:lnTo>
                    <a:pt x="323" y="176"/>
                  </a:lnTo>
                  <a:lnTo>
                    <a:pt x="321" y="173"/>
                  </a:lnTo>
                  <a:lnTo>
                    <a:pt x="320" y="171"/>
                  </a:lnTo>
                  <a:lnTo>
                    <a:pt x="318" y="168"/>
                  </a:lnTo>
                  <a:lnTo>
                    <a:pt x="318" y="166"/>
                  </a:lnTo>
                  <a:lnTo>
                    <a:pt x="318" y="162"/>
                  </a:lnTo>
                  <a:lnTo>
                    <a:pt x="320" y="160"/>
                  </a:lnTo>
                  <a:lnTo>
                    <a:pt x="321" y="156"/>
                  </a:lnTo>
                  <a:lnTo>
                    <a:pt x="323" y="154"/>
                  </a:lnTo>
                  <a:lnTo>
                    <a:pt x="324" y="153"/>
                  </a:lnTo>
                  <a:lnTo>
                    <a:pt x="328" y="151"/>
                  </a:lnTo>
                  <a:lnTo>
                    <a:pt x="330" y="151"/>
                  </a:lnTo>
                  <a:lnTo>
                    <a:pt x="333" y="150"/>
                  </a:lnTo>
                  <a:lnTo>
                    <a:pt x="409" y="150"/>
                  </a:lnTo>
                  <a:lnTo>
                    <a:pt x="409" y="120"/>
                  </a:lnTo>
                  <a:lnTo>
                    <a:pt x="303" y="120"/>
                  </a:lnTo>
                  <a:lnTo>
                    <a:pt x="300" y="119"/>
                  </a:lnTo>
                  <a:lnTo>
                    <a:pt x="297" y="119"/>
                  </a:lnTo>
                  <a:lnTo>
                    <a:pt x="295" y="117"/>
                  </a:lnTo>
                  <a:lnTo>
                    <a:pt x="292" y="116"/>
                  </a:lnTo>
                  <a:lnTo>
                    <a:pt x="290" y="114"/>
                  </a:lnTo>
                  <a:lnTo>
                    <a:pt x="289" y="111"/>
                  </a:lnTo>
                  <a:lnTo>
                    <a:pt x="288" y="108"/>
                  </a:lnTo>
                  <a:lnTo>
                    <a:pt x="288" y="105"/>
                  </a:lnTo>
                  <a:lnTo>
                    <a:pt x="288" y="102"/>
                  </a:lnTo>
                  <a:lnTo>
                    <a:pt x="289" y="99"/>
                  </a:lnTo>
                  <a:lnTo>
                    <a:pt x="290" y="97"/>
                  </a:lnTo>
                  <a:lnTo>
                    <a:pt x="292" y="94"/>
                  </a:lnTo>
                  <a:lnTo>
                    <a:pt x="295" y="92"/>
                  </a:lnTo>
                  <a:lnTo>
                    <a:pt x="297" y="91"/>
                  </a:lnTo>
                  <a:lnTo>
                    <a:pt x="300" y="90"/>
                  </a:lnTo>
                  <a:lnTo>
                    <a:pt x="303" y="90"/>
                  </a:lnTo>
                  <a:lnTo>
                    <a:pt x="409" y="90"/>
                  </a:lnTo>
                  <a:lnTo>
                    <a:pt x="409" y="14"/>
                  </a:lnTo>
                  <a:lnTo>
                    <a:pt x="408" y="12"/>
                  </a:lnTo>
                  <a:lnTo>
                    <a:pt x="408" y="9"/>
                  </a:lnTo>
                  <a:lnTo>
                    <a:pt x="405" y="6"/>
                  </a:lnTo>
                  <a:lnTo>
                    <a:pt x="404" y="4"/>
                  </a:lnTo>
                  <a:lnTo>
                    <a:pt x="402" y="2"/>
                  </a:lnTo>
                  <a:lnTo>
                    <a:pt x="399" y="1"/>
                  </a:lnTo>
                  <a:lnTo>
                    <a:pt x="396" y="0"/>
                  </a:lnTo>
                  <a:lnTo>
                    <a:pt x="393" y="0"/>
                  </a:lnTo>
                  <a:lnTo>
                    <a:pt x="212" y="0"/>
                  </a:lnTo>
                  <a:lnTo>
                    <a:pt x="210" y="0"/>
                  </a:lnTo>
                  <a:lnTo>
                    <a:pt x="207" y="1"/>
                  </a:lnTo>
                  <a:lnTo>
                    <a:pt x="204" y="2"/>
                  </a:lnTo>
                  <a:lnTo>
                    <a:pt x="202" y="4"/>
                  </a:lnTo>
                  <a:lnTo>
                    <a:pt x="200" y="6"/>
                  </a:lnTo>
                  <a:lnTo>
                    <a:pt x="199" y="9"/>
                  </a:lnTo>
                  <a:lnTo>
                    <a:pt x="198" y="12"/>
                  </a:lnTo>
                  <a:lnTo>
                    <a:pt x="198" y="14"/>
                  </a:lnTo>
                  <a:lnTo>
                    <a:pt x="198" y="374"/>
                  </a:lnTo>
                  <a:lnTo>
                    <a:pt x="196" y="370"/>
                  </a:lnTo>
                  <a:lnTo>
                    <a:pt x="194" y="365"/>
                  </a:lnTo>
                  <a:lnTo>
                    <a:pt x="111" y="227"/>
                  </a:lnTo>
                  <a:lnTo>
                    <a:pt x="0" y="310"/>
                  </a:lnTo>
                  <a:lnTo>
                    <a:pt x="50" y="385"/>
                  </a:lnTo>
                  <a:lnTo>
                    <a:pt x="52" y="387"/>
                  </a:lnTo>
                  <a:lnTo>
                    <a:pt x="55" y="389"/>
                  </a:lnTo>
                  <a:lnTo>
                    <a:pt x="59" y="390"/>
                  </a:lnTo>
                  <a:lnTo>
                    <a:pt x="62" y="391"/>
                  </a:lnTo>
                  <a:lnTo>
                    <a:pt x="62" y="391"/>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68" name="Google Shape;868;p8"/>
          <p:cNvGrpSpPr/>
          <p:nvPr/>
        </p:nvGrpSpPr>
        <p:grpSpPr>
          <a:xfrm>
            <a:off x="9810374" y="3503019"/>
            <a:ext cx="285750" cy="287337"/>
            <a:chOff x="2025650" y="2516188"/>
            <a:chExt cx="285750" cy="287337"/>
          </a:xfrm>
        </p:grpSpPr>
        <p:sp>
          <p:nvSpPr>
            <p:cNvPr id="869" name="Google Shape;869;p8"/>
            <p:cNvSpPr/>
            <p:nvPr/>
          </p:nvSpPr>
          <p:spPr>
            <a:xfrm>
              <a:off x="2187575" y="2554288"/>
              <a:ext cx="38100" cy="107950"/>
            </a:xfrm>
            <a:custGeom>
              <a:avLst/>
              <a:gdLst/>
              <a:ahLst/>
              <a:cxnLst/>
              <a:rect l="l" t="t" r="r" b="b"/>
              <a:pathLst>
                <a:path w="95" h="271" extrusionOk="0">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0" name="Google Shape;870;p8"/>
            <p:cNvSpPr/>
            <p:nvPr/>
          </p:nvSpPr>
          <p:spPr>
            <a:xfrm>
              <a:off x="2025650" y="2554288"/>
              <a:ext cx="146050" cy="220663"/>
            </a:xfrm>
            <a:custGeom>
              <a:avLst/>
              <a:gdLst/>
              <a:ahLst/>
              <a:cxnLst/>
              <a:rect l="l" t="t" r="r" b="b"/>
              <a:pathLst>
                <a:path w="369" h="554" extrusionOk="0">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Google Shape;871;p8"/>
            <p:cNvSpPr/>
            <p:nvPr/>
          </p:nvSpPr>
          <p:spPr>
            <a:xfrm>
              <a:off x="2085975" y="2622550"/>
              <a:ext cx="69850" cy="9525"/>
            </a:xfrm>
            <a:custGeom>
              <a:avLst/>
              <a:gdLst/>
              <a:ahLst/>
              <a:cxnLst/>
              <a:rect l="l" t="t" r="r" b="b"/>
              <a:pathLst>
                <a:path w="176" h="25" extrusionOk="0">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2" name="Google Shape;872;p8"/>
            <p:cNvSpPr/>
            <p:nvPr/>
          </p:nvSpPr>
          <p:spPr>
            <a:xfrm>
              <a:off x="2085975" y="2651125"/>
              <a:ext cx="69850" cy="9525"/>
            </a:xfrm>
            <a:custGeom>
              <a:avLst/>
              <a:gdLst/>
              <a:ahLst/>
              <a:cxnLst/>
              <a:rect l="l" t="t" r="r" b="b"/>
              <a:pathLst>
                <a:path w="176" h="23" extrusionOk="0">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Google Shape;873;p8"/>
            <p:cNvSpPr/>
            <p:nvPr/>
          </p:nvSpPr>
          <p:spPr>
            <a:xfrm>
              <a:off x="2085975" y="2679700"/>
              <a:ext cx="69850" cy="9525"/>
            </a:xfrm>
            <a:custGeom>
              <a:avLst/>
              <a:gdLst/>
              <a:ahLst/>
              <a:cxnLst/>
              <a:rect l="l" t="t" r="r" b="b"/>
              <a:pathLst>
                <a:path w="176" h="23" extrusionOk="0">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4" name="Google Shape;874;p8"/>
            <p:cNvSpPr/>
            <p:nvPr/>
          </p:nvSpPr>
          <p:spPr>
            <a:xfrm>
              <a:off x="2085975" y="2708275"/>
              <a:ext cx="44450" cy="9525"/>
            </a:xfrm>
            <a:custGeom>
              <a:avLst/>
              <a:gdLst/>
              <a:ahLst/>
              <a:cxnLst/>
              <a:rect l="l" t="t" r="r" b="b"/>
              <a:pathLst>
                <a:path w="115" h="24" extrusionOk="0">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5" name="Google Shape;875;p8"/>
            <p:cNvSpPr/>
            <p:nvPr/>
          </p:nvSpPr>
          <p:spPr>
            <a:xfrm>
              <a:off x="2168525" y="2660650"/>
              <a:ext cx="142875" cy="142875"/>
            </a:xfrm>
            <a:custGeom>
              <a:avLst/>
              <a:gdLst/>
              <a:ahLst/>
              <a:cxnLst/>
              <a:rect l="l" t="t" r="r" b="b"/>
              <a:pathLst>
                <a:path w="361" h="362" extrusionOk="0">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6" name="Google Shape;876;p8"/>
            <p:cNvSpPr/>
            <p:nvPr/>
          </p:nvSpPr>
          <p:spPr>
            <a:xfrm>
              <a:off x="2073275" y="2516188"/>
              <a:ext cx="104775" cy="82550"/>
            </a:xfrm>
            <a:custGeom>
              <a:avLst/>
              <a:gdLst/>
              <a:ahLst/>
              <a:cxnLst/>
              <a:rect l="l" t="t" r="r" b="b"/>
              <a:pathLst>
                <a:path w="264" h="205" extrusionOk="0">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77" name="Google Shape;877;p8"/>
          <p:cNvGrpSpPr/>
          <p:nvPr/>
        </p:nvGrpSpPr>
        <p:grpSpPr>
          <a:xfrm>
            <a:off x="9853237" y="4145645"/>
            <a:ext cx="200025" cy="287338"/>
            <a:chOff x="10502900" y="815975"/>
            <a:chExt cx="200025" cy="287338"/>
          </a:xfrm>
        </p:grpSpPr>
        <p:sp>
          <p:nvSpPr>
            <p:cNvPr id="878" name="Google Shape;878;p8"/>
            <p:cNvSpPr/>
            <p:nvPr/>
          </p:nvSpPr>
          <p:spPr>
            <a:xfrm>
              <a:off x="10502900" y="815975"/>
              <a:ext cx="200025" cy="201613"/>
            </a:xfrm>
            <a:custGeom>
              <a:avLst/>
              <a:gdLst/>
              <a:ahLst/>
              <a:cxnLst/>
              <a:rect l="l" t="t" r="r" b="b"/>
              <a:pathLst>
                <a:path w="632" h="632" extrusionOk="0">
                  <a:moveTo>
                    <a:pt x="315" y="0"/>
                  </a:moveTo>
                  <a:lnTo>
                    <a:pt x="299" y="1"/>
                  </a:lnTo>
                  <a:lnTo>
                    <a:pt x="284" y="3"/>
                  </a:lnTo>
                  <a:lnTo>
                    <a:pt x="268" y="4"/>
                  </a:lnTo>
                  <a:lnTo>
                    <a:pt x="252" y="6"/>
                  </a:lnTo>
                  <a:lnTo>
                    <a:pt x="237" y="10"/>
                  </a:lnTo>
                  <a:lnTo>
                    <a:pt x="221" y="15"/>
                  </a:lnTo>
                  <a:lnTo>
                    <a:pt x="207" y="20"/>
                  </a:lnTo>
                  <a:lnTo>
                    <a:pt x="193" y="26"/>
                  </a:lnTo>
                  <a:lnTo>
                    <a:pt x="179" y="32"/>
                  </a:lnTo>
                  <a:lnTo>
                    <a:pt x="165" y="38"/>
                  </a:lnTo>
                  <a:lnTo>
                    <a:pt x="152" y="47"/>
                  </a:lnTo>
                  <a:lnTo>
                    <a:pt x="139" y="54"/>
                  </a:lnTo>
                  <a:lnTo>
                    <a:pt x="127" y="64"/>
                  </a:lnTo>
                  <a:lnTo>
                    <a:pt x="115" y="72"/>
                  </a:lnTo>
                  <a:lnTo>
                    <a:pt x="103" y="82"/>
                  </a:lnTo>
                  <a:lnTo>
                    <a:pt x="92" y="93"/>
                  </a:lnTo>
                  <a:lnTo>
                    <a:pt x="82" y="104"/>
                  </a:lnTo>
                  <a:lnTo>
                    <a:pt x="72" y="115"/>
                  </a:lnTo>
                  <a:lnTo>
                    <a:pt x="63" y="127"/>
                  </a:lnTo>
                  <a:lnTo>
                    <a:pt x="54" y="139"/>
                  </a:lnTo>
                  <a:lnTo>
                    <a:pt x="45" y="153"/>
                  </a:lnTo>
                  <a:lnTo>
                    <a:pt x="38" y="166"/>
                  </a:lnTo>
                  <a:lnTo>
                    <a:pt x="31" y="180"/>
                  </a:lnTo>
                  <a:lnTo>
                    <a:pt x="25" y="193"/>
                  </a:lnTo>
                  <a:lnTo>
                    <a:pt x="19" y="208"/>
                  </a:lnTo>
                  <a:lnTo>
                    <a:pt x="14" y="222"/>
                  </a:lnTo>
                  <a:lnTo>
                    <a:pt x="10" y="237"/>
                  </a:lnTo>
                  <a:lnTo>
                    <a:pt x="6" y="253"/>
                  </a:lnTo>
                  <a:lnTo>
                    <a:pt x="4" y="269"/>
                  </a:lnTo>
                  <a:lnTo>
                    <a:pt x="1" y="283"/>
                  </a:lnTo>
                  <a:lnTo>
                    <a:pt x="0" y="301"/>
                  </a:lnTo>
                  <a:lnTo>
                    <a:pt x="0" y="316"/>
                  </a:lnTo>
                  <a:lnTo>
                    <a:pt x="0" y="332"/>
                  </a:lnTo>
                  <a:lnTo>
                    <a:pt x="1" y="347"/>
                  </a:lnTo>
                  <a:lnTo>
                    <a:pt x="3" y="363"/>
                  </a:lnTo>
                  <a:lnTo>
                    <a:pt x="6" y="378"/>
                  </a:lnTo>
                  <a:lnTo>
                    <a:pt x="9" y="393"/>
                  </a:lnTo>
                  <a:lnTo>
                    <a:pt x="14" y="407"/>
                  </a:lnTo>
                  <a:lnTo>
                    <a:pt x="17" y="421"/>
                  </a:lnTo>
                  <a:lnTo>
                    <a:pt x="23" y="436"/>
                  </a:lnTo>
                  <a:lnTo>
                    <a:pt x="30" y="450"/>
                  </a:lnTo>
                  <a:lnTo>
                    <a:pt x="36" y="463"/>
                  </a:lnTo>
                  <a:lnTo>
                    <a:pt x="43" y="475"/>
                  </a:lnTo>
                  <a:lnTo>
                    <a:pt x="50" y="489"/>
                  </a:lnTo>
                  <a:lnTo>
                    <a:pt x="59" y="501"/>
                  </a:lnTo>
                  <a:lnTo>
                    <a:pt x="69" y="512"/>
                  </a:lnTo>
                  <a:lnTo>
                    <a:pt x="77" y="523"/>
                  </a:lnTo>
                  <a:lnTo>
                    <a:pt x="87" y="534"/>
                  </a:lnTo>
                  <a:lnTo>
                    <a:pt x="98" y="545"/>
                  </a:lnTo>
                  <a:lnTo>
                    <a:pt x="109" y="555"/>
                  </a:lnTo>
                  <a:lnTo>
                    <a:pt x="120" y="564"/>
                  </a:lnTo>
                  <a:lnTo>
                    <a:pt x="132" y="573"/>
                  </a:lnTo>
                  <a:lnTo>
                    <a:pt x="144" y="581"/>
                  </a:lnTo>
                  <a:lnTo>
                    <a:pt x="157" y="589"/>
                  </a:lnTo>
                  <a:lnTo>
                    <a:pt x="170" y="596"/>
                  </a:lnTo>
                  <a:lnTo>
                    <a:pt x="183" y="602"/>
                  </a:lnTo>
                  <a:lnTo>
                    <a:pt x="197" y="608"/>
                  </a:lnTo>
                  <a:lnTo>
                    <a:pt x="210" y="613"/>
                  </a:lnTo>
                  <a:lnTo>
                    <a:pt x="225" y="618"/>
                  </a:lnTo>
                  <a:lnTo>
                    <a:pt x="240" y="623"/>
                  </a:lnTo>
                  <a:lnTo>
                    <a:pt x="254" y="625"/>
                  </a:lnTo>
                  <a:lnTo>
                    <a:pt x="270" y="628"/>
                  </a:lnTo>
                  <a:lnTo>
                    <a:pt x="285" y="630"/>
                  </a:lnTo>
                  <a:lnTo>
                    <a:pt x="301" y="632"/>
                  </a:lnTo>
                  <a:lnTo>
                    <a:pt x="301" y="473"/>
                  </a:lnTo>
                  <a:lnTo>
                    <a:pt x="267" y="507"/>
                  </a:lnTo>
                  <a:lnTo>
                    <a:pt x="262" y="511"/>
                  </a:lnTo>
                  <a:lnTo>
                    <a:pt x="256" y="512"/>
                  </a:lnTo>
                  <a:lnTo>
                    <a:pt x="249" y="511"/>
                  </a:lnTo>
                  <a:lnTo>
                    <a:pt x="245" y="507"/>
                  </a:lnTo>
                  <a:lnTo>
                    <a:pt x="185" y="447"/>
                  </a:lnTo>
                  <a:lnTo>
                    <a:pt x="181" y="442"/>
                  </a:lnTo>
                  <a:lnTo>
                    <a:pt x="180" y="436"/>
                  </a:lnTo>
                  <a:lnTo>
                    <a:pt x="181" y="431"/>
                  </a:lnTo>
                  <a:lnTo>
                    <a:pt x="185" y="426"/>
                  </a:lnTo>
                  <a:lnTo>
                    <a:pt x="190" y="423"/>
                  </a:lnTo>
                  <a:lnTo>
                    <a:pt x="196" y="421"/>
                  </a:lnTo>
                  <a:lnTo>
                    <a:pt x="201" y="423"/>
                  </a:lnTo>
                  <a:lnTo>
                    <a:pt x="205" y="426"/>
                  </a:lnTo>
                  <a:lnTo>
                    <a:pt x="256" y="475"/>
                  </a:lnTo>
                  <a:lnTo>
                    <a:pt x="304" y="426"/>
                  </a:lnTo>
                  <a:lnTo>
                    <a:pt x="307" y="424"/>
                  </a:lnTo>
                  <a:lnTo>
                    <a:pt x="309" y="423"/>
                  </a:lnTo>
                  <a:lnTo>
                    <a:pt x="313" y="421"/>
                  </a:lnTo>
                  <a:lnTo>
                    <a:pt x="315" y="421"/>
                  </a:lnTo>
                  <a:lnTo>
                    <a:pt x="319" y="421"/>
                  </a:lnTo>
                  <a:lnTo>
                    <a:pt x="321" y="423"/>
                  </a:lnTo>
                  <a:lnTo>
                    <a:pt x="324" y="424"/>
                  </a:lnTo>
                  <a:lnTo>
                    <a:pt x="326" y="426"/>
                  </a:lnTo>
                  <a:lnTo>
                    <a:pt x="375" y="475"/>
                  </a:lnTo>
                  <a:lnTo>
                    <a:pt x="425" y="426"/>
                  </a:lnTo>
                  <a:lnTo>
                    <a:pt x="430" y="423"/>
                  </a:lnTo>
                  <a:lnTo>
                    <a:pt x="436" y="421"/>
                  </a:lnTo>
                  <a:lnTo>
                    <a:pt x="441" y="423"/>
                  </a:lnTo>
                  <a:lnTo>
                    <a:pt x="446" y="426"/>
                  </a:lnTo>
                  <a:lnTo>
                    <a:pt x="450" y="431"/>
                  </a:lnTo>
                  <a:lnTo>
                    <a:pt x="451" y="436"/>
                  </a:lnTo>
                  <a:lnTo>
                    <a:pt x="450" y="442"/>
                  </a:lnTo>
                  <a:lnTo>
                    <a:pt x="446" y="447"/>
                  </a:lnTo>
                  <a:lnTo>
                    <a:pt x="386" y="507"/>
                  </a:lnTo>
                  <a:lnTo>
                    <a:pt x="381" y="511"/>
                  </a:lnTo>
                  <a:lnTo>
                    <a:pt x="375" y="512"/>
                  </a:lnTo>
                  <a:lnTo>
                    <a:pt x="370" y="511"/>
                  </a:lnTo>
                  <a:lnTo>
                    <a:pt x="365" y="507"/>
                  </a:lnTo>
                  <a:lnTo>
                    <a:pt x="330" y="473"/>
                  </a:lnTo>
                  <a:lnTo>
                    <a:pt x="330" y="632"/>
                  </a:lnTo>
                  <a:lnTo>
                    <a:pt x="346" y="630"/>
                  </a:lnTo>
                  <a:lnTo>
                    <a:pt x="362" y="628"/>
                  </a:lnTo>
                  <a:lnTo>
                    <a:pt x="376" y="625"/>
                  </a:lnTo>
                  <a:lnTo>
                    <a:pt x="391" y="623"/>
                  </a:lnTo>
                  <a:lnTo>
                    <a:pt x="406" y="618"/>
                  </a:lnTo>
                  <a:lnTo>
                    <a:pt x="420" y="613"/>
                  </a:lnTo>
                  <a:lnTo>
                    <a:pt x="434" y="608"/>
                  </a:lnTo>
                  <a:lnTo>
                    <a:pt x="449" y="602"/>
                  </a:lnTo>
                  <a:lnTo>
                    <a:pt x="462" y="596"/>
                  </a:lnTo>
                  <a:lnTo>
                    <a:pt x="474" y="589"/>
                  </a:lnTo>
                  <a:lnTo>
                    <a:pt x="488" y="581"/>
                  </a:lnTo>
                  <a:lnTo>
                    <a:pt x="500" y="573"/>
                  </a:lnTo>
                  <a:lnTo>
                    <a:pt x="511" y="564"/>
                  </a:lnTo>
                  <a:lnTo>
                    <a:pt x="522" y="555"/>
                  </a:lnTo>
                  <a:lnTo>
                    <a:pt x="533" y="545"/>
                  </a:lnTo>
                  <a:lnTo>
                    <a:pt x="544" y="534"/>
                  </a:lnTo>
                  <a:lnTo>
                    <a:pt x="554" y="523"/>
                  </a:lnTo>
                  <a:lnTo>
                    <a:pt x="563" y="512"/>
                  </a:lnTo>
                  <a:lnTo>
                    <a:pt x="572" y="501"/>
                  </a:lnTo>
                  <a:lnTo>
                    <a:pt x="580" y="489"/>
                  </a:lnTo>
                  <a:lnTo>
                    <a:pt x="588" y="475"/>
                  </a:lnTo>
                  <a:lnTo>
                    <a:pt x="595" y="463"/>
                  </a:lnTo>
                  <a:lnTo>
                    <a:pt x="602" y="450"/>
                  </a:lnTo>
                  <a:lnTo>
                    <a:pt x="609" y="436"/>
                  </a:lnTo>
                  <a:lnTo>
                    <a:pt x="613" y="421"/>
                  </a:lnTo>
                  <a:lnTo>
                    <a:pt x="618" y="408"/>
                  </a:lnTo>
                  <a:lnTo>
                    <a:pt x="622" y="393"/>
                  </a:lnTo>
                  <a:lnTo>
                    <a:pt x="626" y="378"/>
                  </a:lnTo>
                  <a:lnTo>
                    <a:pt x="628" y="363"/>
                  </a:lnTo>
                  <a:lnTo>
                    <a:pt x="631" y="347"/>
                  </a:lnTo>
                  <a:lnTo>
                    <a:pt x="631" y="332"/>
                  </a:lnTo>
                  <a:lnTo>
                    <a:pt x="632" y="316"/>
                  </a:lnTo>
                  <a:lnTo>
                    <a:pt x="631" y="301"/>
                  </a:lnTo>
                  <a:lnTo>
                    <a:pt x="629" y="283"/>
                  </a:lnTo>
                  <a:lnTo>
                    <a:pt x="628" y="269"/>
                  </a:lnTo>
                  <a:lnTo>
                    <a:pt x="626" y="253"/>
                  </a:lnTo>
                  <a:lnTo>
                    <a:pt x="622" y="237"/>
                  </a:lnTo>
                  <a:lnTo>
                    <a:pt x="617" y="222"/>
                  </a:lnTo>
                  <a:lnTo>
                    <a:pt x="612" y="208"/>
                  </a:lnTo>
                  <a:lnTo>
                    <a:pt x="606" y="193"/>
                  </a:lnTo>
                  <a:lnTo>
                    <a:pt x="600" y="180"/>
                  </a:lnTo>
                  <a:lnTo>
                    <a:pt x="594" y="166"/>
                  </a:lnTo>
                  <a:lnTo>
                    <a:pt x="585" y="153"/>
                  </a:lnTo>
                  <a:lnTo>
                    <a:pt x="578" y="139"/>
                  </a:lnTo>
                  <a:lnTo>
                    <a:pt x="568" y="127"/>
                  </a:lnTo>
                  <a:lnTo>
                    <a:pt x="560" y="115"/>
                  </a:lnTo>
                  <a:lnTo>
                    <a:pt x="550" y="104"/>
                  </a:lnTo>
                  <a:lnTo>
                    <a:pt x="539" y="93"/>
                  </a:lnTo>
                  <a:lnTo>
                    <a:pt x="528" y="82"/>
                  </a:lnTo>
                  <a:lnTo>
                    <a:pt x="517" y="72"/>
                  </a:lnTo>
                  <a:lnTo>
                    <a:pt x="505" y="64"/>
                  </a:lnTo>
                  <a:lnTo>
                    <a:pt x="492" y="54"/>
                  </a:lnTo>
                  <a:lnTo>
                    <a:pt x="479" y="47"/>
                  </a:lnTo>
                  <a:lnTo>
                    <a:pt x="466" y="38"/>
                  </a:lnTo>
                  <a:lnTo>
                    <a:pt x="452" y="32"/>
                  </a:lnTo>
                  <a:lnTo>
                    <a:pt x="439" y="26"/>
                  </a:lnTo>
                  <a:lnTo>
                    <a:pt x="424" y="20"/>
                  </a:lnTo>
                  <a:lnTo>
                    <a:pt x="409" y="15"/>
                  </a:lnTo>
                  <a:lnTo>
                    <a:pt x="395" y="10"/>
                  </a:lnTo>
                  <a:lnTo>
                    <a:pt x="379" y="6"/>
                  </a:lnTo>
                  <a:lnTo>
                    <a:pt x="364" y="4"/>
                  </a:lnTo>
                  <a:lnTo>
                    <a:pt x="348" y="3"/>
                  </a:lnTo>
                  <a:lnTo>
                    <a:pt x="331" y="1"/>
                  </a:lnTo>
                  <a:lnTo>
                    <a:pt x="315"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9" name="Google Shape;879;p8"/>
            <p:cNvSpPr/>
            <p:nvPr/>
          </p:nvSpPr>
          <p:spPr>
            <a:xfrm>
              <a:off x="10569575" y="1036638"/>
              <a:ext cx="66675" cy="9525"/>
            </a:xfrm>
            <a:custGeom>
              <a:avLst/>
              <a:gdLst/>
              <a:ahLst/>
              <a:cxnLst/>
              <a:rect l="l" t="t" r="r" b="b"/>
              <a:pathLst>
                <a:path w="210" h="29" extrusionOk="0">
                  <a:moveTo>
                    <a:pt x="196" y="0"/>
                  </a:moveTo>
                  <a:lnTo>
                    <a:pt x="15" y="0"/>
                  </a:lnTo>
                  <a:lnTo>
                    <a:pt x="9" y="1"/>
                  </a:lnTo>
                  <a:lnTo>
                    <a:pt x="5" y="3"/>
                  </a:lnTo>
                  <a:lnTo>
                    <a:pt x="2" y="8"/>
                  </a:lnTo>
                  <a:lnTo>
                    <a:pt x="0" y="14"/>
                  </a:lnTo>
                  <a:lnTo>
                    <a:pt x="2" y="20"/>
                  </a:lnTo>
                  <a:lnTo>
                    <a:pt x="5" y="25"/>
                  </a:lnTo>
                  <a:lnTo>
                    <a:pt x="9" y="28"/>
                  </a:lnTo>
                  <a:lnTo>
                    <a:pt x="15" y="29"/>
                  </a:lnTo>
                  <a:lnTo>
                    <a:pt x="196" y="29"/>
                  </a:lnTo>
                  <a:lnTo>
                    <a:pt x="202" y="28"/>
                  </a:lnTo>
                  <a:lnTo>
                    <a:pt x="207" y="25"/>
                  </a:lnTo>
                  <a:lnTo>
                    <a:pt x="209" y="20"/>
                  </a:lnTo>
                  <a:lnTo>
                    <a:pt x="210" y="14"/>
                  </a:lnTo>
                  <a:lnTo>
                    <a:pt x="209" y="8"/>
                  </a:lnTo>
                  <a:lnTo>
                    <a:pt x="207" y="3"/>
                  </a:lnTo>
                  <a:lnTo>
                    <a:pt x="202" y="1"/>
                  </a:lnTo>
                  <a:lnTo>
                    <a:pt x="196"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0" name="Google Shape;880;p8"/>
            <p:cNvSpPr/>
            <p:nvPr/>
          </p:nvSpPr>
          <p:spPr>
            <a:xfrm>
              <a:off x="10569575" y="1055688"/>
              <a:ext cx="66675" cy="9525"/>
            </a:xfrm>
            <a:custGeom>
              <a:avLst/>
              <a:gdLst/>
              <a:ahLst/>
              <a:cxnLst/>
              <a:rect l="l" t="t" r="r" b="b"/>
              <a:pathLst>
                <a:path w="210" h="31" extrusionOk="0">
                  <a:moveTo>
                    <a:pt x="196" y="0"/>
                  </a:moveTo>
                  <a:lnTo>
                    <a:pt x="15" y="0"/>
                  </a:lnTo>
                  <a:lnTo>
                    <a:pt x="9" y="2"/>
                  </a:lnTo>
                  <a:lnTo>
                    <a:pt x="5" y="5"/>
                  </a:lnTo>
                  <a:lnTo>
                    <a:pt x="2" y="10"/>
                  </a:lnTo>
                  <a:lnTo>
                    <a:pt x="0" y="15"/>
                  </a:lnTo>
                  <a:lnTo>
                    <a:pt x="2" y="21"/>
                  </a:lnTo>
                  <a:lnTo>
                    <a:pt x="5" y="26"/>
                  </a:lnTo>
                  <a:lnTo>
                    <a:pt x="9" y="30"/>
                  </a:lnTo>
                  <a:lnTo>
                    <a:pt x="15" y="31"/>
                  </a:lnTo>
                  <a:lnTo>
                    <a:pt x="196" y="31"/>
                  </a:lnTo>
                  <a:lnTo>
                    <a:pt x="202" y="30"/>
                  </a:lnTo>
                  <a:lnTo>
                    <a:pt x="207" y="26"/>
                  </a:lnTo>
                  <a:lnTo>
                    <a:pt x="209" y="21"/>
                  </a:lnTo>
                  <a:lnTo>
                    <a:pt x="210" y="15"/>
                  </a:lnTo>
                  <a:lnTo>
                    <a:pt x="209" y="10"/>
                  </a:lnTo>
                  <a:lnTo>
                    <a:pt x="207" y="5"/>
                  </a:lnTo>
                  <a:lnTo>
                    <a:pt x="202" y="2"/>
                  </a:lnTo>
                  <a:lnTo>
                    <a:pt x="196"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1" name="Google Shape;881;p8"/>
            <p:cNvSpPr/>
            <p:nvPr/>
          </p:nvSpPr>
          <p:spPr>
            <a:xfrm>
              <a:off x="10569575" y="1074738"/>
              <a:ext cx="66675" cy="28575"/>
            </a:xfrm>
            <a:custGeom>
              <a:avLst/>
              <a:gdLst/>
              <a:ahLst/>
              <a:cxnLst/>
              <a:rect l="l" t="t" r="r" b="b"/>
              <a:pathLst>
                <a:path w="210" h="91" extrusionOk="0">
                  <a:moveTo>
                    <a:pt x="196" y="0"/>
                  </a:moveTo>
                  <a:lnTo>
                    <a:pt x="15" y="0"/>
                  </a:lnTo>
                  <a:lnTo>
                    <a:pt x="9" y="1"/>
                  </a:lnTo>
                  <a:lnTo>
                    <a:pt x="5" y="5"/>
                  </a:lnTo>
                  <a:lnTo>
                    <a:pt x="2" y="10"/>
                  </a:lnTo>
                  <a:lnTo>
                    <a:pt x="0" y="16"/>
                  </a:lnTo>
                  <a:lnTo>
                    <a:pt x="2" y="21"/>
                  </a:lnTo>
                  <a:lnTo>
                    <a:pt x="5" y="26"/>
                  </a:lnTo>
                  <a:lnTo>
                    <a:pt x="9" y="30"/>
                  </a:lnTo>
                  <a:lnTo>
                    <a:pt x="15" y="31"/>
                  </a:lnTo>
                  <a:lnTo>
                    <a:pt x="91" y="31"/>
                  </a:lnTo>
                  <a:lnTo>
                    <a:pt x="91" y="76"/>
                  </a:lnTo>
                  <a:lnTo>
                    <a:pt x="92" y="82"/>
                  </a:lnTo>
                  <a:lnTo>
                    <a:pt x="94" y="87"/>
                  </a:lnTo>
                  <a:lnTo>
                    <a:pt x="99" y="89"/>
                  </a:lnTo>
                  <a:lnTo>
                    <a:pt x="105" y="91"/>
                  </a:lnTo>
                  <a:lnTo>
                    <a:pt x="111" y="89"/>
                  </a:lnTo>
                  <a:lnTo>
                    <a:pt x="116" y="87"/>
                  </a:lnTo>
                  <a:lnTo>
                    <a:pt x="120" y="82"/>
                  </a:lnTo>
                  <a:lnTo>
                    <a:pt x="120" y="76"/>
                  </a:lnTo>
                  <a:lnTo>
                    <a:pt x="120" y="31"/>
                  </a:lnTo>
                  <a:lnTo>
                    <a:pt x="196" y="31"/>
                  </a:lnTo>
                  <a:lnTo>
                    <a:pt x="202" y="30"/>
                  </a:lnTo>
                  <a:lnTo>
                    <a:pt x="207" y="26"/>
                  </a:lnTo>
                  <a:lnTo>
                    <a:pt x="209" y="21"/>
                  </a:lnTo>
                  <a:lnTo>
                    <a:pt x="210" y="16"/>
                  </a:lnTo>
                  <a:lnTo>
                    <a:pt x="209" y="10"/>
                  </a:lnTo>
                  <a:lnTo>
                    <a:pt x="207" y="5"/>
                  </a:lnTo>
                  <a:lnTo>
                    <a:pt x="202" y="1"/>
                  </a:lnTo>
                  <a:lnTo>
                    <a:pt x="196"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82" name="Google Shape;882;p8"/>
          <p:cNvGrpSpPr/>
          <p:nvPr/>
        </p:nvGrpSpPr>
        <p:grpSpPr>
          <a:xfrm>
            <a:off x="9809580" y="4811578"/>
            <a:ext cx="287338" cy="277813"/>
            <a:chOff x="4892675" y="2501900"/>
            <a:chExt cx="287338" cy="277813"/>
          </a:xfrm>
        </p:grpSpPr>
        <p:sp>
          <p:nvSpPr>
            <p:cNvPr id="883" name="Google Shape;883;p8"/>
            <p:cNvSpPr/>
            <p:nvPr/>
          </p:nvSpPr>
          <p:spPr>
            <a:xfrm>
              <a:off x="4924425" y="2501900"/>
              <a:ext cx="227013" cy="157163"/>
            </a:xfrm>
            <a:custGeom>
              <a:avLst/>
              <a:gdLst/>
              <a:ahLst/>
              <a:cxnLst/>
              <a:rect l="l" t="t" r="r" b="b"/>
              <a:pathLst>
                <a:path w="712" h="495" extrusionOk="0">
                  <a:moveTo>
                    <a:pt x="15" y="495"/>
                  </a:moveTo>
                  <a:lnTo>
                    <a:pt x="19" y="494"/>
                  </a:lnTo>
                  <a:lnTo>
                    <a:pt x="23" y="493"/>
                  </a:lnTo>
                  <a:lnTo>
                    <a:pt x="679" y="60"/>
                  </a:lnTo>
                  <a:lnTo>
                    <a:pt x="668" y="164"/>
                  </a:lnTo>
                  <a:lnTo>
                    <a:pt x="668" y="167"/>
                  </a:lnTo>
                  <a:lnTo>
                    <a:pt x="668" y="170"/>
                  </a:lnTo>
                  <a:lnTo>
                    <a:pt x="669" y="173"/>
                  </a:lnTo>
                  <a:lnTo>
                    <a:pt x="671" y="175"/>
                  </a:lnTo>
                  <a:lnTo>
                    <a:pt x="672" y="177"/>
                  </a:lnTo>
                  <a:lnTo>
                    <a:pt x="675" y="179"/>
                  </a:lnTo>
                  <a:lnTo>
                    <a:pt x="677" y="180"/>
                  </a:lnTo>
                  <a:lnTo>
                    <a:pt x="681" y="180"/>
                  </a:lnTo>
                  <a:lnTo>
                    <a:pt x="682" y="180"/>
                  </a:lnTo>
                  <a:lnTo>
                    <a:pt x="682" y="180"/>
                  </a:lnTo>
                  <a:lnTo>
                    <a:pt x="688" y="179"/>
                  </a:lnTo>
                  <a:lnTo>
                    <a:pt x="692" y="177"/>
                  </a:lnTo>
                  <a:lnTo>
                    <a:pt x="696" y="173"/>
                  </a:lnTo>
                  <a:lnTo>
                    <a:pt x="697" y="168"/>
                  </a:lnTo>
                  <a:lnTo>
                    <a:pt x="712" y="31"/>
                  </a:lnTo>
                  <a:lnTo>
                    <a:pt x="712" y="31"/>
                  </a:lnTo>
                  <a:lnTo>
                    <a:pt x="712" y="30"/>
                  </a:lnTo>
                  <a:lnTo>
                    <a:pt x="712" y="28"/>
                  </a:lnTo>
                  <a:lnTo>
                    <a:pt x="712" y="27"/>
                  </a:lnTo>
                  <a:lnTo>
                    <a:pt x="712" y="25"/>
                  </a:lnTo>
                  <a:lnTo>
                    <a:pt x="711" y="24"/>
                  </a:lnTo>
                  <a:lnTo>
                    <a:pt x="711" y="23"/>
                  </a:lnTo>
                  <a:lnTo>
                    <a:pt x="710" y="22"/>
                  </a:lnTo>
                  <a:lnTo>
                    <a:pt x="710" y="22"/>
                  </a:lnTo>
                  <a:lnTo>
                    <a:pt x="710" y="22"/>
                  </a:lnTo>
                  <a:lnTo>
                    <a:pt x="709" y="21"/>
                  </a:lnTo>
                  <a:lnTo>
                    <a:pt x="707" y="20"/>
                  </a:lnTo>
                  <a:lnTo>
                    <a:pt x="706" y="18"/>
                  </a:lnTo>
                  <a:lnTo>
                    <a:pt x="705" y="17"/>
                  </a:lnTo>
                  <a:lnTo>
                    <a:pt x="704" y="17"/>
                  </a:lnTo>
                  <a:lnTo>
                    <a:pt x="702" y="16"/>
                  </a:lnTo>
                  <a:lnTo>
                    <a:pt x="701" y="16"/>
                  </a:lnTo>
                  <a:lnTo>
                    <a:pt x="700" y="15"/>
                  </a:lnTo>
                  <a:lnTo>
                    <a:pt x="699" y="15"/>
                  </a:lnTo>
                  <a:lnTo>
                    <a:pt x="699" y="15"/>
                  </a:lnTo>
                  <a:lnTo>
                    <a:pt x="564" y="0"/>
                  </a:lnTo>
                  <a:lnTo>
                    <a:pt x="561" y="0"/>
                  </a:lnTo>
                  <a:lnTo>
                    <a:pt x="557" y="0"/>
                  </a:lnTo>
                  <a:lnTo>
                    <a:pt x="555" y="1"/>
                  </a:lnTo>
                  <a:lnTo>
                    <a:pt x="553" y="3"/>
                  </a:lnTo>
                  <a:lnTo>
                    <a:pt x="551" y="6"/>
                  </a:lnTo>
                  <a:lnTo>
                    <a:pt x="549" y="8"/>
                  </a:lnTo>
                  <a:lnTo>
                    <a:pt x="548" y="11"/>
                  </a:lnTo>
                  <a:lnTo>
                    <a:pt x="547" y="13"/>
                  </a:lnTo>
                  <a:lnTo>
                    <a:pt x="547" y="16"/>
                  </a:lnTo>
                  <a:lnTo>
                    <a:pt x="548" y="20"/>
                  </a:lnTo>
                  <a:lnTo>
                    <a:pt x="549" y="22"/>
                  </a:lnTo>
                  <a:lnTo>
                    <a:pt x="550" y="25"/>
                  </a:lnTo>
                  <a:lnTo>
                    <a:pt x="552" y="27"/>
                  </a:lnTo>
                  <a:lnTo>
                    <a:pt x="554" y="28"/>
                  </a:lnTo>
                  <a:lnTo>
                    <a:pt x="557" y="29"/>
                  </a:lnTo>
                  <a:lnTo>
                    <a:pt x="561" y="30"/>
                  </a:lnTo>
                  <a:lnTo>
                    <a:pt x="654" y="41"/>
                  </a:lnTo>
                  <a:lnTo>
                    <a:pt x="6" y="467"/>
                  </a:lnTo>
                  <a:lnTo>
                    <a:pt x="4" y="469"/>
                  </a:lnTo>
                  <a:lnTo>
                    <a:pt x="2" y="471"/>
                  </a:lnTo>
                  <a:lnTo>
                    <a:pt x="1" y="473"/>
                  </a:lnTo>
                  <a:lnTo>
                    <a:pt x="0" y="477"/>
                  </a:lnTo>
                  <a:lnTo>
                    <a:pt x="0" y="480"/>
                  </a:lnTo>
                  <a:lnTo>
                    <a:pt x="0" y="482"/>
                  </a:lnTo>
                  <a:lnTo>
                    <a:pt x="1" y="485"/>
                  </a:lnTo>
                  <a:lnTo>
                    <a:pt x="2" y="488"/>
                  </a:lnTo>
                  <a:lnTo>
                    <a:pt x="5" y="490"/>
                  </a:lnTo>
                  <a:lnTo>
                    <a:pt x="8" y="493"/>
                  </a:lnTo>
                  <a:lnTo>
                    <a:pt x="11" y="494"/>
                  </a:lnTo>
                  <a:lnTo>
                    <a:pt x="15" y="495"/>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4" name="Google Shape;884;p8"/>
            <p:cNvSpPr/>
            <p:nvPr/>
          </p:nvSpPr>
          <p:spPr>
            <a:xfrm>
              <a:off x="4892675" y="2587625"/>
              <a:ext cx="287338" cy="192088"/>
            </a:xfrm>
            <a:custGeom>
              <a:avLst/>
              <a:gdLst/>
              <a:ahLst/>
              <a:cxnLst/>
              <a:rect l="l" t="t" r="r" b="b"/>
              <a:pathLst>
                <a:path w="903" h="602" extrusionOk="0">
                  <a:moveTo>
                    <a:pt x="888" y="572"/>
                  </a:moveTo>
                  <a:lnTo>
                    <a:pt x="843" y="572"/>
                  </a:lnTo>
                  <a:lnTo>
                    <a:pt x="843" y="16"/>
                  </a:lnTo>
                  <a:lnTo>
                    <a:pt x="842" y="12"/>
                  </a:lnTo>
                  <a:lnTo>
                    <a:pt x="842" y="9"/>
                  </a:lnTo>
                  <a:lnTo>
                    <a:pt x="840" y="7"/>
                  </a:lnTo>
                  <a:lnTo>
                    <a:pt x="839" y="5"/>
                  </a:lnTo>
                  <a:lnTo>
                    <a:pt x="835" y="3"/>
                  </a:lnTo>
                  <a:lnTo>
                    <a:pt x="833" y="2"/>
                  </a:lnTo>
                  <a:lnTo>
                    <a:pt x="830" y="1"/>
                  </a:lnTo>
                  <a:lnTo>
                    <a:pt x="828" y="1"/>
                  </a:lnTo>
                  <a:lnTo>
                    <a:pt x="707" y="0"/>
                  </a:lnTo>
                  <a:lnTo>
                    <a:pt x="704" y="1"/>
                  </a:lnTo>
                  <a:lnTo>
                    <a:pt x="701" y="2"/>
                  </a:lnTo>
                  <a:lnTo>
                    <a:pt x="698" y="3"/>
                  </a:lnTo>
                  <a:lnTo>
                    <a:pt x="696" y="5"/>
                  </a:lnTo>
                  <a:lnTo>
                    <a:pt x="695" y="7"/>
                  </a:lnTo>
                  <a:lnTo>
                    <a:pt x="693" y="9"/>
                  </a:lnTo>
                  <a:lnTo>
                    <a:pt x="693" y="12"/>
                  </a:lnTo>
                  <a:lnTo>
                    <a:pt x="692" y="16"/>
                  </a:lnTo>
                  <a:lnTo>
                    <a:pt x="692" y="572"/>
                  </a:lnTo>
                  <a:lnTo>
                    <a:pt x="632" y="572"/>
                  </a:lnTo>
                  <a:lnTo>
                    <a:pt x="632" y="166"/>
                  </a:lnTo>
                  <a:lnTo>
                    <a:pt x="632" y="163"/>
                  </a:lnTo>
                  <a:lnTo>
                    <a:pt x="630" y="159"/>
                  </a:lnTo>
                  <a:lnTo>
                    <a:pt x="629" y="157"/>
                  </a:lnTo>
                  <a:lnTo>
                    <a:pt x="627" y="155"/>
                  </a:lnTo>
                  <a:lnTo>
                    <a:pt x="625" y="153"/>
                  </a:lnTo>
                  <a:lnTo>
                    <a:pt x="623" y="152"/>
                  </a:lnTo>
                  <a:lnTo>
                    <a:pt x="620" y="151"/>
                  </a:lnTo>
                  <a:lnTo>
                    <a:pt x="617" y="151"/>
                  </a:lnTo>
                  <a:lnTo>
                    <a:pt x="496" y="151"/>
                  </a:lnTo>
                  <a:lnTo>
                    <a:pt x="493" y="151"/>
                  </a:lnTo>
                  <a:lnTo>
                    <a:pt x="490" y="152"/>
                  </a:lnTo>
                  <a:lnTo>
                    <a:pt x="488" y="153"/>
                  </a:lnTo>
                  <a:lnTo>
                    <a:pt x="486" y="155"/>
                  </a:lnTo>
                  <a:lnTo>
                    <a:pt x="484" y="157"/>
                  </a:lnTo>
                  <a:lnTo>
                    <a:pt x="482" y="159"/>
                  </a:lnTo>
                  <a:lnTo>
                    <a:pt x="481" y="163"/>
                  </a:lnTo>
                  <a:lnTo>
                    <a:pt x="481" y="166"/>
                  </a:lnTo>
                  <a:lnTo>
                    <a:pt x="481" y="572"/>
                  </a:lnTo>
                  <a:lnTo>
                    <a:pt x="421" y="572"/>
                  </a:lnTo>
                  <a:lnTo>
                    <a:pt x="421" y="316"/>
                  </a:lnTo>
                  <a:lnTo>
                    <a:pt x="420" y="313"/>
                  </a:lnTo>
                  <a:lnTo>
                    <a:pt x="420" y="311"/>
                  </a:lnTo>
                  <a:lnTo>
                    <a:pt x="418" y="307"/>
                  </a:lnTo>
                  <a:lnTo>
                    <a:pt x="417" y="305"/>
                  </a:lnTo>
                  <a:lnTo>
                    <a:pt x="414" y="304"/>
                  </a:lnTo>
                  <a:lnTo>
                    <a:pt x="412" y="302"/>
                  </a:lnTo>
                  <a:lnTo>
                    <a:pt x="408" y="302"/>
                  </a:lnTo>
                  <a:lnTo>
                    <a:pt x="406" y="301"/>
                  </a:lnTo>
                  <a:lnTo>
                    <a:pt x="285" y="301"/>
                  </a:lnTo>
                  <a:lnTo>
                    <a:pt x="283" y="302"/>
                  </a:lnTo>
                  <a:lnTo>
                    <a:pt x="280" y="302"/>
                  </a:lnTo>
                  <a:lnTo>
                    <a:pt x="278" y="304"/>
                  </a:lnTo>
                  <a:lnTo>
                    <a:pt x="274" y="305"/>
                  </a:lnTo>
                  <a:lnTo>
                    <a:pt x="273" y="307"/>
                  </a:lnTo>
                  <a:lnTo>
                    <a:pt x="271" y="311"/>
                  </a:lnTo>
                  <a:lnTo>
                    <a:pt x="271" y="313"/>
                  </a:lnTo>
                  <a:lnTo>
                    <a:pt x="270" y="316"/>
                  </a:lnTo>
                  <a:lnTo>
                    <a:pt x="270" y="572"/>
                  </a:lnTo>
                  <a:lnTo>
                    <a:pt x="210" y="572"/>
                  </a:lnTo>
                  <a:lnTo>
                    <a:pt x="210" y="467"/>
                  </a:lnTo>
                  <a:lnTo>
                    <a:pt x="210" y="464"/>
                  </a:lnTo>
                  <a:lnTo>
                    <a:pt x="209" y="461"/>
                  </a:lnTo>
                  <a:lnTo>
                    <a:pt x="208" y="459"/>
                  </a:lnTo>
                  <a:lnTo>
                    <a:pt x="206" y="457"/>
                  </a:lnTo>
                  <a:lnTo>
                    <a:pt x="204" y="454"/>
                  </a:lnTo>
                  <a:lnTo>
                    <a:pt x="201" y="453"/>
                  </a:lnTo>
                  <a:lnTo>
                    <a:pt x="198" y="452"/>
                  </a:lnTo>
                  <a:lnTo>
                    <a:pt x="195" y="452"/>
                  </a:lnTo>
                  <a:lnTo>
                    <a:pt x="75" y="452"/>
                  </a:lnTo>
                  <a:lnTo>
                    <a:pt x="72" y="452"/>
                  </a:lnTo>
                  <a:lnTo>
                    <a:pt x="69" y="453"/>
                  </a:lnTo>
                  <a:lnTo>
                    <a:pt x="66" y="454"/>
                  </a:lnTo>
                  <a:lnTo>
                    <a:pt x="64" y="457"/>
                  </a:lnTo>
                  <a:lnTo>
                    <a:pt x="62" y="459"/>
                  </a:lnTo>
                  <a:lnTo>
                    <a:pt x="61" y="461"/>
                  </a:lnTo>
                  <a:lnTo>
                    <a:pt x="60" y="464"/>
                  </a:lnTo>
                  <a:lnTo>
                    <a:pt x="60" y="467"/>
                  </a:lnTo>
                  <a:lnTo>
                    <a:pt x="60" y="572"/>
                  </a:lnTo>
                  <a:lnTo>
                    <a:pt x="15" y="572"/>
                  </a:lnTo>
                  <a:lnTo>
                    <a:pt x="12" y="572"/>
                  </a:lnTo>
                  <a:lnTo>
                    <a:pt x="8" y="573"/>
                  </a:lnTo>
                  <a:lnTo>
                    <a:pt x="6" y="575"/>
                  </a:lnTo>
                  <a:lnTo>
                    <a:pt x="4" y="577"/>
                  </a:lnTo>
                  <a:lnTo>
                    <a:pt x="2" y="579"/>
                  </a:lnTo>
                  <a:lnTo>
                    <a:pt x="1" y="581"/>
                  </a:lnTo>
                  <a:lnTo>
                    <a:pt x="0" y="584"/>
                  </a:lnTo>
                  <a:lnTo>
                    <a:pt x="0" y="587"/>
                  </a:lnTo>
                  <a:lnTo>
                    <a:pt x="0" y="591"/>
                  </a:lnTo>
                  <a:lnTo>
                    <a:pt x="1" y="593"/>
                  </a:lnTo>
                  <a:lnTo>
                    <a:pt x="2" y="596"/>
                  </a:lnTo>
                  <a:lnTo>
                    <a:pt x="4" y="598"/>
                  </a:lnTo>
                  <a:lnTo>
                    <a:pt x="6" y="600"/>
                  </a:lnTo>
                  <a:lnTo>
                    <a:pt x="8" y="601"/>
                  </a:lnTo>
                  <a:lnTo>
                    <a:pt x="12" y="602"/>
                  </a:lnTo>
                  <a:lnTo>
                    <a:pt x="15" y="602"/>
                  </a:lnTo>
                  <a:lnTo>
                    <a:pt x="75" y="602"/>
                  </a:lnTo>
                  <a:lnTo>
                    <a:pt x="195" y="602"/>
                  </a:lnTo>
                  <a:lnTo>
                    <a:pt x="285" y="602"/>
                  </a:lnTo>
                  <a:lnTo>
                    <a:pt x="406" y="602"/>
                  </a:lnTo>
                  <a:lnTo>
                    <a:pt x="496" y="602"/>
                  </a:lnTo>
                  <a:lnTo>
                    <a:pt x="617" y="602"/>
                  </a:lnTo>
                  <a:lnTo>
                    <a:pt x="707" y="602"/>
                  </a:lnTo>
                  <a:lnTo>
                    <a:pt x="828" y="602"/>
                  </a:lnTo>
                  <a:lnTo>
                    <a:pt x="888" y="602"/>
                  </a:lnTo>
                  <a:lnTo>
                    <a:pt x="891" y="602"/>
                  </a:lnTo>
                  <a:lnTo>
                    <a:pt x="893" y="601"/>
                  </a:lnTo>
                  <a:lnTo>
                    <a:pt x="896" y="600"/>
                  </a:lnTo>
                  <a:lnTo>
                    <a:pt x="899" y="598"/>
                  </a:lnTo>
                  <a:lnTo>
                    <a:pt x="900" y="596"/>
                  </a:lnTo>
                  <a:lnTo>
                    <a:pt x="902" y="593"/>
                  </a:lnTo>
                  <a:lnTo>
                    <a:pt x="902" y="591"/>
                  </a:lnTo>
                  <a:lnTo>
                    <a:pt x="903" y="587"/>
                  </a:lnTo>
                  <a:lnTo>
                    <a:pt x="902" y="584"/>
                  </a:lnTo>
                  <a:lnTo>
                    <a:pt x="902" y="581"/>
                  </a:lnTo>
                  <a:lnTo>
                    <a:pt x="900" y="579"/>
                  </a:lnTo>
                  <a:lnTo>
                    <a:pt x="899" y="577"/>
                  </a:lnTo>
                  <a:lnTo>
                    <a:pt x="896" y="575"/>
                  </a:lnTo>
                  <a:lnTo>
                    <a:pt x="893" y="573"/>
                  </a:lnTo>
                  <a:lnTo>
                    <a:pt x="891" y="572"/>
                  </a:lnTo>
                  <a:lnTo>
                    <a:pt x="888" y="572"/>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885" name="Google Shape;885;p8"/>
          <p:cNvPicPr preferRelativeResize="0"/>
          <p:nvPr/>
        </p:nvPicPr>
        <p:blipFill rotWithShape="1">
          <a:blip r:embed="rId3">
            <a:alphaModFix/>
          </a:blip>
          <a:srcRect l="21139" r="29412"/>
          <a:stretch/>
        </p:blipFill>
        <p:spPr>
          <a:xfrm>
            <a:off x="0" y="-1"/>
            <a:ext cx="4023749" cy="6858001"/>
          </a:xfrm>
          <a:prstGeom prst="rect">
            <a:avLst/>
          </a:prstGeom>
          <a:gradFill>
            <a:gsLst>
              <a:gs pos="0">
                <a:srgbClr val="070C1E"/>
              </a:gs>
              <a:gs pos="36000">
                <a:srgbClr val="09192F"/>
              </a:gs>
              <a:gs pos="100000">
                <a:srgbClr val="125680"/>
              </a:gs>
            </a:gsLst>
            <a:lin ang="5400000" scaled="0"/>
          </a:gradFill>
          <a:ln>
            <a:noFill/>
          </a:ln>
        </p:spPr>
      </p:pic>
      <p:sp>
        <p:nvSpPr>
          <p:cNvPr id="886" name="Google Shape;886;p8"/>
          <p:cNvSpPr/>
          <p:nvPr/>
        </p:nvSpPr>
        <p:spPr>
          <a:xfrm>
            <a:off x="0" y="-2"/>
            <a:ext cx="4029395" cy="6858000"/>
          </a:xfrm>
          <a:prstGeom prst="rect">
            <a:avLst/>
          </a:prstGeom>
          <a:gradFill>
            <a:gsLst>
              <a:gs pos="0">
                <a:srgbClr val="070C1E">
                  <a:alpha val="80000"/>
                </a:srgbClr>
              </a:gs>
              <a:gs pos="100000">
                <a:srgbClr val="125680">
                  <a:alpha val="89803"/>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88" name="Google Shape;888;p8"/>
          <p:cNvGrpSpPr/>
          <p:nvPr/>
        </p:nvGrpSpPr>
        <p:grpSpPr>
          <a:xfrm>
            <a:off x="4519630" y="1268897"/>
            <a:ext cx="2714444" cy="5344908"/>
            <a:chOff x="3395709" y="785353"/>
            <a:chExt cx="2374030" cy="4957782"/>
          </a:xfrm>
        </p:grpSpPr>
        <p:grpSp>
          <p:nvGrpSpPr>
            <p:cNvPr id="889" name="Google Shape;889;p8"/>
            <p:cNvGrpSpPr/>
            <p:nvPr/>
          </p:nvGrpSpPr>
          <p:grpSpPr>
            <a:xfrm>
              <a:off x="3395709" y="785353"/>
              <a:ext cx="2374030" cy="4957782"/>
              <a:chOff x="1583526" y="1051410"/>
              <a:chExt cx="2374030" cy="4957782"/>
            </a:xfrm>
          </p:grpSpPr>
          <p:grpSp>
            <p:nvGrpSpPr>
              <p:cNvPr id="890" name="Google Shape;890;p8"/>
              <p:cNvGrpSpPr/>
              <p:nvPr/>
            </p:nvGrpSpPr>
            <p:grpSpPr>
              <a:xfrm>
                <a:off x="1583526" y="1051410"/>
                <a:ext cx="2374030" cy="4957782"/>
                <a:chOff x="645948" y="1449388"/>
                <a:chExt cx="2287752" cy="4829644"/>
              </a:xfrm>
            </p:grpSpPr>
            <p:grpSp>
              <p:nvGrpSpPr>
                <p:cNvPr id="891" name="Google Shape;891;p8"/>
                <p:cNvGrpSpPr/>
                <p:nvPr/>
              </p:nvGrpSpPr>
              <p:grpSpPr>
                <a:xfrm>
                  <a:off x="2194955" y="1449388"/>
                  <a:ext cx="370168" cy="30184"/>
                  <a:chOff x="3605213" y="133352"/>
                  <a:chExt cx="369888" cy="30161"/>
                </a:xfrm>
              </p:grpSpPr>
              <p:sp>
                <p:nvSpPr>
                  <p:cNvPr id="892" name="Google Shape;892;p8"/>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3" name="Google Shape;893;p8"/>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94" name="Google Shape;894;p8"/>
                <p:cNvGrpSpPr/>
                <p:nvPr/>
              </p:nvGrpSpPr>
              <p:grpSpPr>
                <a:xfrm>
                  <a:off x="645948" y="2138884"/>
                  <a:ext cx="30171" cy="1015173"/>
                  <a:chOff x="2057454" y="822328"/>
                  <a:chExt cx="30149" cy="1014410"/>
                </a:xfrm>
              </p:grpSpPr>
              <p:sp>
                <p:nvSpPr>
                  <p:cNvPr id="895" name="Google Shape;895;p8"/>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6" name="Google Shape;896;p8"/>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7" name="Google Shape;897;p8"/>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8" name="Google Shape;898;p8"/>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9" name="Google Shape;899;p8"/>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0" name="Google Shape;900;p8"/>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01" name="Google Shape;901;p8"/>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2" name="Google Shape;902;p8"/>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3" name="Google Shape;903;p8"/>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4" name="Google Shape;904;p8"/>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5" name="Google Shape;905;p8"/>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6" name="Google Shape;906;p8"/>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07" name="Google Shape;907;p8"/>
                <p:cNvGrpSpPr/>
                <p:nvPr/>
              </p:nvGrpSpPr>
              <p:grpSpPr>
                <a:xfrm>
                  <a:off x="841383" y="2162710"/>
                  <a:ext cx="1931858" cy="127095"/>
                  <a:chOff x="2252642" y="846142"/>
                  <a:chExt cx="1930382" cy="127001"/>
                </a:xfrm>
              </p:grpSpPr>
              <p:sp>
                <p:nvSpPr>
                  <p:cNvPr id="908" name="Google Shape;908;p8"/>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9" name="Google Shape;909;p8"/>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0" name="Google Shape;910;p8"/>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1" name="Google Shape;911;p8"/>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2" name="Google Shape;912;p8"/>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3" name="Google Shape;913;p8"/>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4" name="Google Shape;914;p8"/>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5" name="Google Shape;915;p8"/>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6" name="Google Shape;916;p8"/>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7" name="Google Shape;917;p8"/>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8" name="Google Shape;918;p8"/>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9" name="Google Shape;919;p8"/>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20" name="Google Shape;920;p8"/>
                <p:cNvGrpSpPr/>
                <p:nvPr/>
              </p:nvGrpSpPr>
              <p:grpSpPr>
                <a:xfrm>
                  <a:off x="1589659" y="5705512"/>
                  <a:ext cx="433716" cy="433716"/>
                  <a:chOff x="5940539" y="5094371"/>
                  <a:chExt cx="371944" cy="371944"/>
                </a:xfrm>
              </p:grpSpPr>
              <p:sp>
                <p:nvSpPr>
                  <p:cNvPr id="921" name="Google Shape;921;p8"/>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8"/>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3" name="Google Shape;923;p8"/>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4" name="Google Shape;924;p8"/>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25" name="Google Shape;925;p8"/>
                <p:cNvGrpSpPr/>
                <p:nvPr/>
              </p:nvGrpSpPr>
              <p:grpSpPr>
                <a:xfrm>
                  <a:off x="1589658" y="1527233"/>
                  <a:ext cx="1293201" cy="3722323"/>
                  <a:chOff x="3000179" y="211125"/>
                  <a:chExt cx="1292141" cy="3719266"/>
                </a:xfrm>
              </p:grpSpPr>
              <p:sp>
                <p:nvSpPr>
                  <p:cNvPr id="926" name="Google Shape;926;p8"/>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7" name="Google Shape;927;p8"/>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8" name="Google Shape;928;p8"/>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9" name="Google Shape;929;p8"/>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0" name="Google Shape;930;p8"/>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1" name="Google Shape;931;p8"/>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8"/>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933" name="Google Shape;933;p8"/>
              <p:cNvPicPr preferRelativeResize="0"/>
              <p:nvPr/>
            </p:nvPicPr>
            <p:blipFill rotWithShape="1">
              <a:blip r:embed="rId4">
                <a:alphaModFix/>
              </a:blip>
              <a:srcRect/>
              <a:stretch/>
            </p:blipFill>
            <p:spPr>
              <a:xfrm>
                <a:off x="1796690" y="1798448"/>
                <a:ext cx="2015339" cy="3537204"/>
              </a:xfrm>
              <a:prstGeom prst="rect">
                <a:avLst/>
              </a:prstGeom>
              <a:noFill/>
              <a:ln>
                <a:noFill/>
              </a:ln>
            </p:spPr>
          </p:pic>
        </p:grpSp>
        <p:pic>
          <p:nvPicPr>
            <p:cNvPr id="934" name="Google Shape;934;p8"/>
            <p:cNvPicPr preferRelativeResize="0"/>
            <p:nvPr/>
          </p:nvPicPr>
          <p:blipFill rotWithShape="1">
            <a:blip r:embed="rId5">
              <a:alphaModFix/>
            </a:blip>
            <a:srcRect/>
            <a:stretch/>
          </p:blipFill>
          <p:spPr>
            <a:xfrm>
              <a:off x="3602523" y="1522748"/>
              <a:ext cx="2016580" cy="3533722"/>
            </a:xfrm>
            <a:prstGeom prst="rect">
              <a:avLst/>
            </a:prstGeom>
            <a:noFill/>
            <a:ln>
              <a:noFill/>
            </a:ln>
          </p:spPr>
        </p:pic>
      </p:grpSp>
      <p:pic>
        <p:nvPicPr>
          <p:cNvPr id="935" name="Google Shape;935;p8"/>
          <p:cNvPicPr preferRelativeResize="0"/>
          <p:nvPr/>
        </p:nvPicPr>
        <p:blipFill rotWithShape="1">
          <a:blip r:embed="rId6">
            <a:alphaModFix/>
          </a:blip>
          <a:srcRect/>
          <a:stretch/>
        </p:blipFill>
        <p:spPr>
          <a:xfrm>
            <a:off x="-22660" y="0"/>
            <a:ext cx="1109469" cy="1035335"/>
          </a:xfrm>
          <a:prstGeom prst="rect">
            <a:avLst/>
          </a:prstGeom>
          <a:noFill/>
          <a:ln>
            <a:noFill/>
          </a:ln>
        </p:spPr>
      </p:pic>
      <p:pic>
        <p:nvPicPr>
          <p:cNvPr id="936" name="Google Shape;936;p8"/>
          <p:cNvPicPr preferRelativeResize="0"/>
          <p:nvPr/>
        </p:nvPicPr>
        <p:blipFill rotWithShape="1">
          <a:blip r:embed="rId7">
            <a:alphaModFix/>
          </a:blip>
          <a:srcRect/>
          <a:stretch/>
        </p:blipFill>
        <p:spPr>
          <a:xfrm>
            <a:off x="10976447" y="66674"/>
            <a:ext cx="1113790" cy="800100"/>
          </a:xfrm>
          <a:prstGeom prst="rect">
            <a:avLst/>
          </a:prstGeom>
          <a:noFill/>
          <a:ln>
            <a:noFill/>
          </a:ln>
        </p:spPr>
      </p:pic>
      <p:sp>
        <p:nvSpPr>
          <p:cNvPr id="938" name="Google Shape;938;p8"/>
          <p:cNvSpPr txBox="1"/>
          <p:nvPr/>
        </p:nvSpPr>
        <p:spPr>
          <a:xfrm>
            <a:off x="4470089" y="130308"/>
            <a:ext cx="6052991" cy="615553"/>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000" dirty="0" smtClean="0">
                <a:solidFill>
                  <a:schemeClr val="lt1"/>
                </a:solidFill>
                <a:latin typeface="Quattrocento Sans"/>
                <a:ea typeface="Quattrocento Sans"/>
                <a:cs typeface="Quattrocento Sans"/>
                <a:sym typeface="Quattrocento Sans"/>
              </a:rPr>
              <a:t>Virtual supporting groups</a:t>
            </a:r>
            <a:endParaRPr sz="4000" dirty="0">
              <a:solidFill>
                <a:schemeClr val="lt1"/>
              </a:solidFill>
              <a:latin typeface="Quattrocento Sans"/>
              <a:ea typeface="Quattrocento Sans"/>
              <a:cs typeface="Quattrocento Sans"/>
              <a:sym typeface="Quattrocento Sans"/>
            </a:endParaRPr>
          </a:p>
        </p:txBody>
      </p:sp>
      <p:sp>
        <p:nvSpPr>
          <p:cNvPr id="109"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sym typeface="Quattrocento Sans"/>
              </a:rPr>
              <a:t>11</a:t>
            </a:r>
            <a:endParaRPr sz="1000" dirty="0"/>
          </a:p>
        </p:txBody>
      </p:sp>
      <p:grpSp>
        <p:nvGrpSpPr>
          <p:cNvPr id="111" name="Google Shape;888;p8"/>
          <p:cNvGrpSpPr/>
          <p:nvPr/>
        </p:nvGrpSpPr>
        <p:grpSpPr>
          <a:xfrm>
            <a:off x="7918168" y="1227454"/>
            <a:ext cx="2714444" cy="5344908"/>
            <a:chOff x="3395709" y="785353"/>
            <a:chExt cx="2374030" cy="4957782"/>
          </a:xfrm>
        </p:grpSpPr>
        <p:grpSp>
          <p:nvGrpSpPr>
            <p:cNvPr id="112" name="Google Shape;889;p8"/>
            <p:cNvGrpSpPr/>
            <p:nvPr/>
          </p:nvGrpSpPr>
          <p:grpSpPr>
            <a:xfrm>
              <a:off x="3395709" y="785353"/>
              <a:ext cx="2374030" cy="4957782"/>
              <a:chOff x="1583526" y="1051410"/>
              <a:chExt cx="2374030" cy="4957782"/>
            </a:xfrm>
          </p:grpSpPr>
          <p:grpSp>
            <p:nvGrpSpPr>
              <p:cNvPr id="114" name="Google Shape;890;p8"/>
              <p:cNvGrpSpPr/>
              <p:nvPr/>
            </p:nvGrpSpPr>
            <p:grpSpPr>
              <a:xfrm>
                <a:off x="1583526" y="1051410"/>
                <a:ext cx="2374030" cy="4957782"/>
                <a:chOff x="645948" y="1449388"/>
                <a:chExt cx="2287752" cy="4829644"/>
              </a:xfrm>
            </p:grpSpPr>
            <p:grpSp>
              <p:nvGrpSpPr>
                <p:cNvPr id="116" name="Google Shape;891;p8"/>
                <p:cNvGrpSpPr/>
                <p:nvPr/>
              </p:nvGrpSpPr>
              <p:grpSpPr>
                <a:xfrm>
                  <a:off x="2194955" y="1449388"/>
                  <a:ext cx="370168" cy="30184"/>
                  <a:chOff x="3605213" y="133352"/>
                  <a:chExt cx="369888" cy="30161"/>
                </a:xfrm>
              </p:grpSpPr>
              <p:sp>
                <p:nvSpPr>
                  <p:cNvPr id="156" name="Google Shape;892;p8"/>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893;p8"/>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7" name="Google Shape;894;p8"/>
                <p:cNvGrpSpPr/>
                <p:nvPr/>
              </p:nvGrpSpPr>
              <p:grpSpPr>
                <a:xfrm>
                  <a:off x="645948" y="2138884"/>
                  <a:ext cx="30171" cy="1015173"/>
                  <a:chOff x="2057454" y="822328"/>
                  <a:chExt cx="30149" cy="1014410"/>
                </a:xfrm>
              </p:grpSpPr>
              <p:sp>
                <p:nvSpPr>
                  <p:cNvPr id="150" name="Google Shape;895;p8"/>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896;p8"/>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897;p8"/>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898;p8"/>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899;p8"/>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900;p8"/>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901;p8"/>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902;p8"/>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903;p8"/>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904;p8"/>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905;p8"/>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906;p8"/>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4" name="Google Shape;907;p8"/>
                <p:cNvGrpSpPr/>
                <p:nvPr/>
              </p:nvGrpSpPr>
              <p:grpSpPr>
                <a:xfrm>
                  <a:off x="841383" y="2162710"/>
                  <a:ext cx="1931858" cy="127095"/>
                  <a:chOff x="2252642" y="846142"/>
                  <a:chExt cx="1930382" cy="127001"/>
                </a:xfrm>
              </p:grpSpPr>
              <p:sp>
                <p:nvSpPr>
                  <p:cNvPr id="138" name="Google Shape;908;p8"/>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909;p8"/>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910;p8"/>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911;p8"/>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912;p8"/>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913;p8"/>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914;p8"/>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915;p8"/>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916;p8"/>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917;p8"/>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918;p8"/>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919;p8"/>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5" name="Google Shape;920;p8"/>
                <p:cNvGrpSpPr/>
                <p:nvPr/>
              </p:nvGrpSpPr>
              <p:grpSpPr>
                <a:xfrm>
                  <a:off x="1589659" y="5705512"/>
                  <a:ext cx="433716" cy="433716"/>
                  <a:chOff x="5940539" y="5094371"/>
                  <a:chExt cx="371944" cy="371944"/>
                </a:xfrm>
              </p:grpSpPr>
              <p:sp>
                <p:nvSpPr>
                  <p:cNvPr id="134" name="Google Shape;921;p8"/>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922;p8"/>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923;p8"/>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924;p8"/>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6" name="Google Shape;925;p8"/>
                <p:cNvGrpSpPr/>
                <p:nvPr/>
              </p:nvGrpSpPr>
              <p:grpSpPr>
                <a:xfrm>
                  <a:off x="1589658" y="1527233"/>
                  <a:ext cx="1293201" cy="3722323"/>
                  <a:chOff x="3000179" y="211125"/>
                  <a:chExt cx="1292141" cy="3719266"/>
                </a:xfrm>
              </p:grpSpPr>
              <p:sp>
                <p:nvSpPr>
                  <p:cNvPr id="127" name="Google Shape;926;p8"/>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927;p8"/>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928;p8"/>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929;p8"/>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930;p8"/>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931;p8"/>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932;p8"/>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115" name="Google Shape;933;p8"/>
              <p:cNvPicPr preferRelativeResize="0"/>
              <p:nvPr/>
            </p:nvPicPr>
            <p:blipFill rotWithShape="1">
              <a:blip r:embed="rId4">
                <a:alphaModFix/>
              </a:blip>
              <a:srcRect/>
              <a:stretch/>
            </p:blipFill>
            <p:spPr>
              <a:xfrm>
                <a:off x="1796690" y="1798448"/>
                <a:ext cx="2015339" cy="3537204"/>
              </a:xfrm>
              <a:prstGeom prst="rect">
                <a:avLst/>
              </a:prstGeom>
              <a:noFill/>
              <a:ln>
                <a:noFill/>
              </a:ln>
            </p:spPr>
          </p:pic>
        </p:grpSp>
        <p:pic>
          <p:nvPicPr>
            <p:cNvPr id="113" name="Google Shape;934;p8"/>
            <p:cNvPicPr preferRelativeResize="0"/>
            <p:nvPr/>
          </p:nvPicPr>
          <p:blipFill rotWithShape="1">
            <a:blip r:embed="rId5">
              <a:alphaModFix/>
            </a:blip>
            <a:srcRect/>
            <a:stretch/>
          </p:blipFill>
          <p:spPr>
            <a:xfrm>
              <a:off x="3602523" y="1522748"/>
              <a:ext cx="2016580" cy="3533722"/>
            </a:xfrm>
            <a:prstGeom prst="rect">
              <a:avLst/>
            </a:prstGeom>
            <a:noFill/>
            <a:ln>
              <a:noFill/>
            </a:ln>
          </p:spPr>
        </p:pic>
      </p:grpSp>
      <p:pic>
        <p:nvPicPr>
          <p:cNvPr id="2" name="תמונה 1"/>
          <p:cNvPicPr>
            <a:picLocks noChangeAspect="1"/>
          </p:cNvPicPr>
          <p:nvPr/>
        </p:nvPicPr>
        <p:blipFill>
          <a:blip r:embed="rId8"/>
          <a:stretch>
            <a:fillRect/>
          </a:stretch>
        </p:blipFill>
        <p:spPr>
          <a:xfrm>
            <a:off x="8158014" y="2016879"/>
            <a:ext cx="2310601" cy="3876675"/>
          </a:xfrm>
          <a:prstGeom prst="rect">
            <a:avLst/>
          </a:prstGeom>
        </p:spPr>
      </p:pic>
    </p:spTree>
    <p:extLst>
      <p:ext uri="{BB962C8B-B14F-4D97-AF65-F5344CB8AC3E}">
        <p14:creationId xmlns:p14="http://schemas.microsoft.com/office/powerpoint/2010/main" val="3815553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9"/>
          <p:cNvSpPr/>
          <p:nvPr/>
        </p:nvSpPr>
        <p:spPr>
          <a:xfrm>
            <a:off x="1" y="0"/>
            <a:ext cx="12192000" cy="685800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9"/>
          <p:cNvSpPr/>
          <p:nvPr/>
        </p:nvSpPr>
        <p:spPr>
          <a:xfrm>
            <a:off x="3110" y="6490546"/>
            <a:ext cx="12188890" cy="367454"/>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9"/>
          <p:cNvSpPr/>
          <p:nvPr/>
        </p:nvSpPr>
        <p:spPr>
          <a:xfrm>
            <a:off x="10781752" y="5001347"/>
            <a:ext cx="2995886" cy="1489199"/>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9"/>
          <p:cNvSpPr/>
          <p:nvPr/>
        </p:nvSpPr>
        <p:spPr>
          <a:xfrm>
            <a:off x="10389894" y="5908050"/>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9"/>
          <p:cNvSpPr/>
          <p:nvPr/>
        </p:nvSpPr>
        <p:spPr>
          <a:xfrm>
            <a:off x="11273234" y="5886637"/>
            <a:ext cx="1215122" cy="603909"/>
          </a:xfrm>
          <a:custGeom>
            <a:avLst/>
            <a:gdLst/>
            <a:ahLst/>
            <a:cxnLst/>
            <a:rect l="l" t="t" r="r" b="b"/>
            <a:pathLst>
              <a:path w="499" h="248" extrusionOk="0">
                <a:moveTo>
                  <a:pt x="0" y="248"/>
                </a:moveTo>
                <a:lnTo>
                  <a:pt x="499" y="248"/>
                </a:lnTo>
                <a:lnTo>
                  <a:pt x="250" y="0"/>
                </a:lnTo>
                <a:lnTo>
                  <a:pt x="0" y="248"/>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9"/>
          <p:cNvSpPr/>
          <p:nvPr/>
        </p:nvSpPr>
        <p:spPr>
          <a:xfrm>
            <a:off x="10211567" y="6236293"/>
            <a:ext cx="511197" cy="254253"/>
          </a:xfrm>
          <a:custGeom>
            <a:avLst/>
            <a:gdLst/>
            <a:ahLst/>
            <a:cxnLst/>
            <a:rect l="l" t="t" r="r" b="b"/>
            <a:pathLst>
              <a:path w="380" h="189" extrusionOk="0">
                <a:moveTo>
                  <a:pt x="0" y="189"/>
                </a:moveTo>
                <a:lnTo>
                  <a:pt x="380" y="189"/>
                </a:lnTo>
                <a:lnTo>
                  <a:pt x="191" y="0"/>
                </a:lnTo>
                <a:lnTo>
                  <a:pt x="0" y="189"/>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9"/>
          <p:cNvSpPr/>
          <p:nvPr/>
        </p:nvSpPr>
        <p:spPr>
          <a:xfrm>
            <a:off x="1085359" y="6490908"/>
            <a:ext cx="1304130" cy="64770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9"/>
          <p:cNvSpPr/>
          <p:nvPr/>
        </p:nvSpPr>
        <p:spPr>
          <a:xfrm>
            <a:off x="10520252" y="6490908"/>
            <a:ext cx="700070" cy="347692"/>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9"/>
          <p:cNvSpPr/>
          <p:nvPr/>
        </p:nvSpPr>
        <p:spPr>
          <a:xfrm>
            <a:off x="11360415" y="6490908"/>
            <a:ext cx="536540" cy="266474"/>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52" name="Google Shape;952;p9"/>
          <p:cNvGrpSpPr/>
          <p:nvPr/>
        </p:nvGrpSpPr>
        <p:grpSpPr>
          <a:xfrm>
            <a:off x="2202762" y="1238429"/>
            <a:ext cx="6258177" cy="767911"/>
            <a:chOff x="4698448" y="724233"/>
            <a:chExt cx="6421145" cy="787909"/>
          </a:xfrm>
        </p:grpSpPr>
        <p:sp>
          <p:nvSpPr>
            <p:cNvPr id="953" name="Google Shape;953;p9"/>
            <p:cNvSpPr txBox="1"/>
            <p:nvPr/>
          </p:nvSpPr>
          <p:spPr>
            <a:xfrm>
              <a:off x="4698448" y="1085824"/>
              <a:ext cx="5367921" cy="426318"/>
            </a:xfrm>
            <a:prstGeom prst="rect">
              <a:avLst/>
            </a:prstGeom>
            <a:noFill/>
            <a:ln>
              <a:noFill/>
            </a:ln>
          </p:spPr>
          <p:txBody>
            <a:bodyPr spcFirstLastPara="1" wrap="square" lIns="0" tIns="0" rIns="0" bIns="0" anchor="t" anchorCtr="0">
              <a:spAutoFit/>
            </a:bodyPr>
            <a:lstStyle/>
            <a:p>
              <a:pPr lvl="0" algn="r" rtl="1">
                <a:lnSpc>
                  <a:spcPct val="150000"/>
                </a:lnSpc>
                <a:buClr>
                  <a:srgbClr val="B0F7F4"/>
                </a:buClr>
                <a:buSzPts val="1800"/>
              </a:pPr>
              <a:r>
                <a:rPr lang="en-US" sz="1800" dirty="0" smtClean="0">
                  <a:solidFill>
                    <a:srgbClr val="B0F7F4"/>
                  </a:solidFill>
                  <a:latin typeface="Quattrocento Sans"/>
                  <a:ea typeface="Quattrocento Sans"/>
                  <a:cs typeface="Quattrocento Sans"/>
                  <a:sym typeface="Quattrocento Sans"/>
                </a:rPr>
                <a:t>. </a:t>
              </a:r>
              <a:endParaRPr sz="1800" dirty="0">
                <a:solidFill>
                  <a:srgbClr val="B0F7F4"/>
                </a:solidFill>
                <a:latin typeface="Quattrocento Sans"/>
                <a:ea typeface="Quattrocento Sans"/>
                <a:cs typeface="Quattrocento Sans"/>
                <a:sym typeface="Quattrocento Sans"/>
              </a:endParaRPr>
            </a:p>
          </p:txBody>
        </p:sp>
        <p:sp>
          <p:nvSpPr>
            <p:cNvPr id="954" name="Google Shape;954;p9"/>
            <p:cNvSpPr txBox="1"/>
            <p:nvPr/>
          </p:nvSpPr>
          <p:spPr>
            <a:xfrm>
              <a:off x="8123375" y="724233"/>
              <a:ext cx="2996218" cy="315792"/>
            </a:xfrm>
            <a:prstGeom prst="rect">
              <a:avLst/>
            </a:prstGeom>
            <a:noFill/>
            <a:ln>
              <a:noFill/>
            </a:ln>
          </p:spPr>
          <p:txBody>
            <a:bodyPr spcFirstLastPara="1" wrap="square" lIns="0" tIns="0" rIns="0" bIns="0" anchor="t" anchorCtr="0">
              <a:spAutoFit/>
            </a:bodyPr>
            <a:lstStyle/>
            <a:p>
              <a:pPr marL="0" marR="0" lvl="0" indent="0" algn="l" rtl="1">
                <a:lnSpc>
                  <a:spcPct val="100000"/>
                </a:lnSpc>
                <a:spcBef>
                  <a:spcPts val="0"/>
                </a:spcBef>
                <a:spcAft>
                  <a:spcPts val="0"/>
                </a:spcAft>
                <a:buClr>
                  <a:srgbClr val="B0F7F4"/>
                </a:buClr>
                <a:buSzPts val="2000"/>
                <a:buFont typeface="Arial"/>
                <a:buNone/>
              </a:pPr>
              <a:r>
                <a:rPr lang="en-US" sz="2000" dirty="0" smtClean="0">
                  <a:solidFill>
                    <a:srgbClr val="B0F7F4"/>
                  </a:solidFill>
                  <a:latin typeface="Quattrocento Sans"/>
                  <a:ea typeface="Quattrocento Sans"/>
                  <a:cs typeface="Quattrocento Sans"/>
                  <a:sym typeface="Quattrocento Sans"/>
                </a:rPr>
                <a:t>Who is “Fredrik?”</a:t>
              </a:r>
              <a:endParaRPr sz="2000" dirty="0">
                <a:solidFill>
                  <a:srgbClr val="B0F7F4"/>
                </a:solidFill>
                <a:latin typeface="Quattrocento Sans"/>
                <a:ea typeface="Quattrocento Sans"/>
                <a:cs typeface="Quattrocento Sans"/>
                <a:sym typeface="Quattrocento Sans"/>
              </a:endParaRPr>
            </a:p>
          </p:txBody>
        </p:sp>
      </p:grpSp>
      <p:sp>
        <p:nvSpPr>
          <p:cNvPr id="955" name="Google Shape;955;p9"/>
          <p:cNvSpPr txBox="1"/>
          <p:nvPr/>
        </p:nvSpPr>
        <p:spPr>
          <a:xfrm>
            <a:off x="4078335" y="2388415"/>
            <a:ext cx="6839906" cy="3323987"/>
          </a:xfrm>
          <a:prstGeom prst="rect">
            <a:avLst/>
          </a:prstGeom>
          <a:noFill/>
          <a:ln>
            <a:noFill/>
          </a:ln>
        </p:spPr>
        <p:txBody>
          <a:bodyPr spcFirstLastPara="1" wrap="square" lIns="0" tIns="0" rIns="0" bIns="0" anchor="t" anchorCtr="0">
            <a:spAutoFit/>
          </a:bodyPr>
          <a:lstStyle/>
          <a:p>
            <a:pPr lvl="0" algn="l">
              <a:lnSpc>
                <a:spcPct val="150000"/>
              </a:lnSpc>
              <a:buClr>
                <a:srgbClr val="B0F7F4"/>
              </a:buClr>
              <a:buSzPts val="1800"/>
            </a:pPr>
            <a:r>
              <a:rPr lang="en-US" sz="1800" dirty="0">
                <a:solidFill>
                  <a:srgbClr val="B0F7F4"/>
                </a:solidFill>
                <a:latin typeface="Quattrocento Sans"/>
                <a:ea typeface="Quattrocento Sans"/>
                <a:cs typeface="Quattrocento Sans"/>
                <a:sym typeface="Quattrocento Sans"/>
              </a:rPr>
              <a:t>Frederick is:</a:t>
            </a:r>
          </a:p>
          <a:p>
            <a:pPr marL="285750" lvl="0" indent="-285750" algn="l">
              <a:lnSpc>
                <a:spcPct val="150000"/>
              </a:lnSpc>
              <a:buClr>
                <a:srgbClr val="B0F7F4"/>
              </a:buClr>
              <a:buSzPts val="1800"/>
              <a:buFont typeface="Arial" panose="020B0604020202020204" pitchFamily="34" charset="0"/>
              <a:buChar char="•"/>
            </a:pPr>
            <a:r>
              <a:rPr lang="en-US" sz="1800" dirty="0">
                <a:solidFill>
                  <a:srgbClr val="B0F7F4"/>
                </a:solidFill>
                <a:latin typeface="Quattrocento Sans"/>
                <a:ea typeface="Quattrocento Sans"/>
                <a:cs typeface="Quattrocento Sans"/>
                <a:sym typeface="Quattrocento Sans"/>
              </a:rPr>
              <a:t> Smart bot that takes control of the group once a week / day / month</a:t>
            </a:r>
          </a:p>
          <a:p>
            <a:pPr marL="285750" lvl="0" indent="-285750" algn="l">
              <a:lnSpc>
                <a:spcPct val="150000"/>
              </a:lnSpc>
              <a:buClr>
                <a:srgbClr val="B0F7F4"/>
              </a:buClr>
              <a:buSzPts val="1800"/>
              <a:buFont typeface="Arial" panose="020B0604020202020204" pitchFamily="34" charset="0"/>
              <a:buChar char="•"/>
            </a:pPr>
            <a:r>
              <a:rPr lang="en-US" sz="1800" dirty="0" smtClean="0">
                <a:solidFill>
                  <a:srgbClr val="B0F7F4"/>
                </a:solidFill>
                <a:latin typeface="Quattrocento Sans"/>
                <a:ea typeface="Quattrocento Sans"/>
                <a:cs typeface="Quattrocento Sans"/>
                <a:sym typeface="Quattrocento Sans"/>
              </a:rPr>
              <a:t>Let </a:t>
            </a:r>
            <a:r>
              <a:rPr lang="en-US" sz="1800" dirty="0">
                <a:solidFill>
                  <a:srgbClr val="B0F7F4"/>
                </a:solidFill>
                <a:latin typeface="Quattrocento Sans"/>
                <a:ea typeface="Quattrocento Sans"/>
                <a:cs typeface="Quattrocento Sans"/>
                <a:sym typeface="Quattrocento Sans"/>
              </a:rPr>
              <a:t>everyone share in turn</a:t>
            </a:r>
          </a:p>
          <a:p>
            <a:pPr marL="285750" lvl="0" indent="-285750" algn="l">
              <a:lnSpc>
                <a:spcPct val="150000"/>
              </a:lnSpc>
              <a:buClr>
                <a:srgbClr val="B0F7F4"/>
              </a:buClr>
              <a:buSzPts val="1800"/>
              <a:buFont typeface="Arial" panose="020B0604020202020204" pitchFamily="34" charset="0"/>
              <a:buChar char="•"/>
            </a:pPr>
            <a:r>
              <a:rPr lang="en-US" sz="1800" dirty="0">
                <a:solidFill>
                  <a:srgbClr val="B0F7F4"/>
                </a:solidFill>
                <a:latin typeface="Quattrocento Sans"/>
                <a:ea typeface="Quattrocento Sans"/>
                <a:cs typeface="Quattrocento Sans"/>
                <a:sym typeface="Quattrocento Sans"/>
              </a:rPr>
              <a:t>Intelligent artificial intelligence system. Brain "was built according to data shared by the group</a:t>
            </a:r>
          </a:p>
          <a:p>
            <a:pPr marL="285750" lvl="0" indent="-285750" algn="l">
              <a:lnSpc>
                <a:spcPct val="150000"/>
              </a:lnSpc>
              <a:buClr>
                <a:srgbClr val="B0F7F4"/>
              </a:buClr>
              <a:buSzPts val="1800"/>
              <a:buFont typeface="Arial" panose="020B0604020202020204" pitchFamily="34" charset="0"/>
              <a:buChar char="•"/>
            </a:pPr>
            <a:r>
              <a:rPr lang="en-US" sz="1800" dirty="0">
                <a:solidFill>
                  <a:srgbClr val="B0F7F4"/>
                </a:solidFill>
                <a:latin typeface="Quattrocento Sans"/>
                <a:ea typeface="Quattrocento Sans"/>
                <a:cs typeface="Quattrocento Sans"/>
                <a:sym typeface="Quattrocento Sans"/>
              </a:rPr>
              <a:t>Shares achievements of group members and moves them to the "Outstanding of the Month"</a:t>
            </a:r>
            <a:endParaRPr sz="1800" dirty="0">
              <a:solidFill>
                <a:srgbClr val="B0F7F4"/>
              </a:solidFill>
              <a:latin typeface="Quattrocento Sans"/>
              <a:ea typeface="Quattrocento Sans"/>
              <a:cs typeface="Quattrocento Sans"/>
              <a:sym typeface="Quattrocento Sans"/>
            </a:endParaRPr>
          </a:p>
        </p:txBody>
      </p:sp>
      <p:sp>
        <p:nvSpPr>
          <p:cNvPr id="956" name="Google Shape;956;p9"/>
          <p:cNvSpPr/>
          <p:nvPr/>
        </p:nvSpPr>
        <p:spPr>
          <a:xfrm>
            <a:off x="207635" y="5908050"/>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9"/>
          <p:cNvSpPr/>
          <p:nvPr/>
        </p:nvSpPr>
        <p:spPr>
          <a:xfrm>
            <a:off x="748869" y="5637653"/>
            <a:ext cx="1717892" cy="852893"/>
          </a:xfrm>
          <a:custGeom>
            <a:avLst/>
            <a:gdLst/>
            <a:ahLst/>
            <a:cxnLst/>
            <a:rect l="l" t="t" r="r" b="b"/>
            <a:pathLst>
              <a:path w="1277" h="634" extrusionOk="0">
                <a:moveTo>
                  <a:pt x="0" y="634"/>
                </a:moveTo>
                <a:lnTo>
                  <a:pt x="1277" y="634"/>
                </a:lnTo>
                <a:lnTo>
                  <a:pt x="641"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8" name="Google Shape;958;p9"/>
          <p:cNvSpPr/>
          <p:nvPr/>
        </p:nvSpPr>
        <p:spPr>
          <a:xfrm>
            <a:off x="1946275" y="6325079"/>
            <a:ext cx="333624" cy="165467"/>
          </a:xfrm>
          <a:custGeom>
            <a:avLst/>
            <a:gdLst/>
            <a:ahLst/>
            <a:cxnLst/>
            <a:rect l="l" t="t" r="r" b="b"/>
            <a:pathLst>
              <a:path w="248" h="123" extrusionOk="0">
                <a:moveTo>
                  <a:pt x="0" y="123"/>
                </a:moveTo>
                <a:lnTo>
                  <a:pt x="248" y="123"/>
                </a:lnTo>
                <a:lnTo>
                  <a:pt x="125" y="0"/>
                </a:lnTo>
                <a:lnTo>
                  <a:pt x="0" y="123"/>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59" name="Google Shape;959;p9"/>
          <p:cNvGrpSpPr/>
          <p:nvPr/>
        </p:nvGrpSpPr>
        <p:grpSpPr>
          <a:xfrm>
            <a:off x="1109470" y="348402"/>
            <a:ext cx="2615146" cy="5397544"/>
            <a:chOff x="871649" y="725548"/>
            <a:chExt cx="2615146" cy="5397544"/>
          </a:xfrm>
        </p:grpSpPr>
        <p:grpSp>
          <p:nvGrpSpPr>
            <p:cNvPr id="960" name="Google Shape;960;p9"/>
            <p:cNvGrpSpPr/>
            <p:nvPr/>
          </p:nvGrpSpPr>
          <p:grpSpPr>
            <a:xfrm>
              <a:off x="871649" y="725548"/>
              <a:ext cx="2615146" cy="5397544"/>
              <a:chOff x="3395709" y="785353"/>
              <a:chExt cx="2374030" cy="4957782"/>
            </a:xfrm>
          </p:grpSpPr>
          <p:grpSp>
            <p:nvGrpSpPr>
              <p:cNvPr id="961" name="Google Shape;961;p9"/>
              <p:cNvGrpSpPr/>
              <p:nvPr/>
            </p:nvGrpSpPr>
            <p:grpSpPr>
              <a:xfrm>
                <a:off x="3395709" y="785353"/>
                <a:ext cx="2374030" cy="4957782"/>
                <a:chOff x="1583526" y="1051410"/>
                <a:chExt cx="2374030" cy="4957782"/>
              </a:xfrm>
            </p:grpSpPr>
            <p:grpSp>
              <p:nvGrpSpPr>
                <p:cNvPr id="962" name="Google Shape;962;p9"/>
                <p:cNvGrpSpPr/>
                <p:nvPr/>
              </p:nvGrpSpPr>
              <p:grpSpPr>
                <a:xfrm>
                  <a:off x="1583526" y="1051410"/>
                  <a:ext cx="2374030" cy="4957782"/>
                  <a:chOff x="645948" y="1449388"/>
                  <a:chExt cx="2287752" cy="4829644"/>
                </a:xfrm>
              </p:grpSpPr>
              <p:grpSp>
                <p:nvGrpSpPr>
                  <p:cNvPr id="963" name="Google Shape;963;p9"/>
                  <p:cNvGrpSpPr/>
                  <p:nvPr/>
                </p:nvGrpSpPr>
                <p:grpSpPr>
                  <a:xfrm>
                    <a:off x="2194955" y="1449388"/>
                    <a:ext cx="370168" cy="30184"/>
                    <a:chOff x="3605213" y="133352"/>
                    <a:chExt cx="369888" cy="30161"/>
                  </a:xfrm>
                </p:grpSpPr>
                <p:sp>
                  <p:nvSpPr>
                    <p:cNvPr id="964" name="Google Shape;964;p9"/>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5" name="Google Shape;965;p9"/>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66" name="Google Shape;966;p9"/>
                  <p:cNvGrpSpPr/>
                  <p:nvPr/>
                </p:nvGrpSpPr>
                <p:grpSpPr>
                  <a:xfrm>
                    <a:off x="645948" y="2138884"/>
                    <a:ext cx="30171" cy="1015173"/>
                    <a:chOff x="2057454" y="822328"/>
                    <a:chExt cx="30149" cy="1014410"/>
                  </a:xfrm>
                </p:grpSpPr>
                <p:sp>
                  <p:nvSpPr>
                    <p:cNvPr id="967" name="Google Shape;967;p9"/>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9"/>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9" name="Google Shape;969;p9"/>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0" name="Google Shape;970;p9"/>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1" name="Google Shape;971;p9"/>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2" name="Google Shape;972;p9"/>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3" name="Google Shape;973;p9"/>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4" name="Google Shape;974;p9"/>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5" name="Google Shape;975;p9"/>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6" name="Google Shape;976;p9"/>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7" name="Google Shape;977;p9"/>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8" name="Google Shape;978;p9"/>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9" name="Google Shape;979;p9"/>
                  <p:cNvGrpSpPr/>
                  <p:nvPr/>
                </p:nvGrpSpPr>
                <p:grpSpPr>
                  <a:xfrm>
                    <a:off x="841383" y="2162710"/>
                    <a:ext cx="1931858" cy="127095"/>
                    <a:chOff x="2252642" y="846142"/>
                    <a:chExt cx="1930382" cy="127001"/>
                  </a:xfrm>
                </p:grpSpPr>
                <p:sp>
                  <p:nvSpPr>
                    <p:cNvPr id="980" name="Google Shape;980;p9"/>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1" name="Google Shape;981;p9"/>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2" name="Google Shape;982;p9"/>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3" name="Google Shape;983;p9"/>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9"/>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5" name="Google Shape;985;p9"/>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6" name="Google Shape;986;p9"/>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7" name="Google Shape;987;p9"/>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8" name="Google Shape;988;p9"/>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9" name="Google Shape;989;p9"/>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0" name="Google Shape;990;p9"/>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1" name="Google Shape;991;p9"/>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92" name="Google Shape;992;p9"/>
                  <p:cNvGrpSpPr/>
                  <p:nvPr/>
                </p:nvGrpSpPr>
                <p:grpSpPr>
                  <a:xfrm>
                    <a:off x="1589659" y="5705512"/>
                    <a:ext cx="433716" cy="433716"/>
                    <a:chOff x="5940539" y="5094371"/>
                    <a:chExt cx="371944" cy="371944"/>
                  </a:xfrm>
                </p:grpSpPr>
                <p:sp>
                  <p:nvSpPr>
                    <p:cNvPr id="993" name="Google Shape;993;p9"/>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4" name="Google Shape;994;p9"/>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5" name="Google Shape;995;p9"/>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6" name="Google Shape;996;p9"/>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97" name="Google Shape;997;p9"/>
                  <p:cNvGrpSpPr/>
                  <p:nvPr/>
                </p:nvGrpSpPr>
                <p:grpSpPr>
                  <a:xfrm>
                    <a:off x="1589658" y="1527233"/>
                    <a:ext cx="1293201" cy="3722323"/>
                    <a:chOff x="3000179" y="211125"/>
                    <a:chExt cx="1292141" cy="3719266"/>
                  </a:xfrm>
                </p:grpSpPr>
                <p:sp>
                  <p:nvSpPr>
                    <p:cNvPr id="998" name="Google Shape;998;p9"/>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9" name="Google Shape;999;p9"/>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0" name="Google Shape;1000;p9"/>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1" name="Google Shape;1001;p9"/>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2" name="Google Shape;1002;p9"/>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3" name="Google Shape;1003;p9"/>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4" name="Google Shape;1004;p9"/>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1005" name="Google Shape;1005;p9"/>
                <p:cNvPicPr preferRelativeResize="0"/>
                <p:nvPr/>
              </p:nvPicPr>
              <p:blipFill rotWithShape="1">
                <a:blip r:embed="rId3">
                  <a:alphaModFix/>
                </a:blip>
                <a:srcRect/>
                <a:stretch/>
              </p:blipFill>
              <p:spPr>
                <a:xfrm>
                  <a:off x="1796690" y="1798448"/>
                  <a:ext cx="2015339" cy="3537204"/>
                </a:xfrm>
                <a:prstGeom prst="rect">
                  <a:avLst/>
                </a:prstGeom>
                <a:noFill/>
                <a:ln>
                  <a:noFill/>
                </a:ln>
              </p:spPr>
            </p:pic>
          </p:grpSp>
          <p:pic>
            <p:nvPicPr>
              <p:cNvPr id="1006" name="Google Shape;1006;p9"/>
              <p:cNvPicPr preferRelativeResize="0"/>
              <p:nvPr/>
            </p:nvPicPr>
            <p:blipFill rotWithShape="1">
              <a:blip r:embed="rId4">
                <a:alphaModFix/>
              </a:blip>
              <a:srcRect/>
              <a:stretch/>
            </p:blipFill>
            <p:spPr>
              <a:xfrm>
                <a:off x="3602523" y="1522748"/>
                <a:ext cx="2016580" cy="3533722"/>
              </a:xfrm>
              <a:prstGeom prst="rect">
                <a:avLst/>
              </a:prstGeom>
              <a:noFill/>
              <a:ln>
                <a:noFill/>
              </a:ln>
            </p:spPr>
          </p:pic>
        </p:grpSp>
        <p:pic>
          <p:nvPicPr>
            <p:cNvPr id="1007" name="Google Shape;1007;p9"/>
            <p:cNvPicPr preferRelativeResize="0"/>
            <p:nvPr/>
          </p:nvPicPr>
          <p:blipFill rotWithShape="1">
            <a:blip r:embed="rId5">
              <a:alphaModFix/>
            </a:blip>
            <a:srcRect/>
            <a:stretch/>
          </p:blipFill>
          <p:spPr>
            <a:xfrm>
              <a:off x="1088356" y="1525297"/>
              <a:ext cx="2238132" cy="3841506"/>
            </a:xfrm>
            <a:prstGeom prst="rect">
              <a:avLst/>
            </a:prstGeom>
            <a:noFill/>
            <a:ln>
              <a:noFill/>
            </a:ln>
          </p:spPr>
        </p:pic>
      </p:grpSp>
      <p:pic>
        <p:nvPicPr>
          <p:cNvPr id="1008" name="Google Shape;1008;p9"/>
          <p:cNvPicPr preferRelativeResize="0"/>
          <p:nvPr/>
        </p:nvPicPr>
        <p:blipFill rotWithShape="1">
          <a:blip r:embed="rId6">
            <a:alphaModFix/>
          </a:blip>
          <a:srcRect/>
          <a:stretch/>
        </p:blipFill>
        <p:spPr>
          <a:xfrm>
            <a:off x="9714807" y="969982"/>
            <a:ext cx="865437" cy="1139492"/>
          </a:xfrm>
          <a:prstGeom prst="rect">
            <a:avLst/>
          </a:prstGeom>
          <a:noFill/>
          <a:ln>
            <a:noFill/>
          </a:ln>
        </p:spPr>
      </p:pic>
      <p:pic>
        <p:nvPicPr>
          <p:cNvPr id="1009" name="Google Shape;1009;p9"/>
          <p:cNvPicPr preferRelativeResize="0"/>
          <p:nvPr/>
        </p:nvPicPr>
        <p:blipFill rotWithShape="1">
          <a:blip r:embed="rId7">
            <a:alphaModFix/>
          </a:blip>
          <a:srcRect/>
          <a:stretch/>
        </p:blipFill>
        <p:spPr>
          <a:xfrm>
            <a:off x="-22660" y="0"/>
            <a:ext cx="1109469" cy="1035335"/>
          </a:xfrm>
          <a:prstGeom prst="rect">
            <a:avLst/>
          </a:prstGeom>
          <a:noFill/>
          <a:ln>
            <a:noFill/>
          </a:ln>
        </p:spPr>
      </p:pic>
      <p:pic>
        <p:nvPicPr>
          <p:cNvPr id="1010" name="Google Shape;1010;p9"/>
          <p:cNvPicPr preferRelativeResize="0"/>
          <p:nvPr/>
        </p:nvPicPr>
        <p:blipFill rotWithShape="1">
          <a:blip r:embed="rId8">
            <a:alphaModFix/>
          </a:blip>
          <a:srcRect/>
          <a:stretch/>
        </p:blipFill>
        <p:spPr>
          <a:xfrm>
            <a:off x="10976447" y="66674"/>
            <a:ext cx="1113790" cy="800100"/>
          </a:xfrm>
          <a:prstGeom prst="rect">
            <a:avLst/>
          </a:prstGeom>
          <a:noFill/>
          <a:ln>
            <a:noFill/>
          </a:ln>
        </p:spPr>
      </p:pic>
      <p:sp>
        <p:nvSpPr>
          <p:cNvPr id="70" name="Google Shape;938;p8"/>
          <p:cNvSpPr txBox="1"/>
          <p:nvPr/>
        </p:nvSpPr>
        <p:spPr>
          <a:xfrm>
            <a:off x="3817233" y="130307"/>
            <a:ext cx="6705848" cy="615553"/>
          </a:xfrm>
          <a:prstGeom prst="rect">
            <a:avLst/>
          </a:prstGeom>
          <a:noFill/>
          <a:ln>
            <a:noFill/>
          </a:ln>
        </p:spPr>
        <p:txBody>
          <a:bodyPr spcFirstLastPara="1" wrap="square" lIns="0" tIns="0" rIns="0" bIns="0" anchor="ctr" anchorCtr="0">
            <a:spAutoFit/>
          </a:bodyPr>
          <a:lstStyle/>
          <a:p>
            <a:pPr lvl="0"/>
            <a:r>
              <a:rPr lang="en-US" sz="4000" dirty="0" smtClean="0">
                <a:solidFill>
                  <a:schemeClr val="lt1"/>
                </a:solidFill>
                <a:latin typeface="Quattrocento Sans"/>
                <a:ea typeface="Quattrocento Sans"/>
                <a:cs typeface="Quattrocento Sans"/>
                <a:sym typeface="Quattrocento Sans"/>
              </a:rPr>
              <a:t>Group </a:t>
            </a:r>
            <a:r>
              <a:rPr lang="en-US" sz="4000" dirty="0">
                <a:solidFill>
                  <a:schemeClr val="lt1"/>
                </a:solidFill>
                <a:latin typeface="Quattrocento Sans"/>
                <a:ea typeface="Quattrocento Sans"/>
                <a:cs typeface="Quattrocento Sans"/>
                <a:sym typeface="Quattrocento Sans"/>
              </a:rPr>
              <a:t>Manager - Smart </a:t>
            </a:r>
            <a:r>
              <a:rPr lang="en-US" sz="4000" dirty="0" smtClean="0">
                <a:solidFill>
                  <a:schemeClr val="lt1"/>
                </a:solidFill>
                <a:latin typeface="Quattrocento Sans"/>
                <a:ea typeface="Quattrocento Sans"/>
                <a:cs typeface="Quattrocento Sans"/>
                <a:sym typeface="Quattrocento Sans"/>
              </a:rPr>
              <a:t>Bot</a:t>
            </a:r>
            <a:endParaRPr sz="4000" dirty="0">
              <a:solidFill>
                <a:schemeClr val="lt1"/>
              </a:solidFill>
              <a:latin typeface="Quattrocento Sans"/>
              <a:ea typeface="Quattrocento Sans"/>
              <a:cs typeface="Quattrocento Sans"/>
              <a:sym typeface="Quattrocento Sans"/>
            </a:endParaRPr>
          </a:p>
        </p:txBody>
      </p:sp>
      <p:sp>
        <p:nvSpPr>
          <p:cNvPr id="4" name="מלבן 3"/>
          <p:cNvSpPr/>
          <p:nvPr/>
        </p:nvSpPr>
        <p:spPr>
          <a:xfrm>
            <a:off x="4124144" y="1321381"/>
            <a:ext cx="6096000" cy="830997"/>
          </a:xfrm>
          <a:prstGeom prst="rect">
            <a:avLst/>
          </a:prstGeom>
          <a:noFill/>
          <a:ln>
            <a:noFill/>
          </a:ln>
        </p:spPr>
        <p:txBody>
          <a:bodyPr spcFirstLastPara="1" wrap="square" lIns="0" tIns="0" rIns="0" bIns="0" anchor="t" anchorCtr="0">
            <a:spAutoFit/>
          </a:bodyPr>
          <a:lstStyle/>
          <a:p>
            <a:pPr algn="l">
              <a:lnSpc>
                <a:spcPct val="150000"/>
              </a:lnSpc>
              <a:buClr>
                <a:srgbClr val="B0F7F4"/>
              </a:buClr>
              <a:buSzPts val="1800"/>
            </a:pPr>
            <a:endParaRPr lang="en-US" sz="1800" dirty="0">
              <a:solidFill>
                <a:srgbClr val="B0F7F4"/>
              </a:solidFill>
              <a:latin typeface="Quattrocento Sans"/>
              <a:ea typeface="Quattrocento Sans"/>
              <a:cs typeface="Quattrocento Sans"/>
            </a:endParaRPr>
          </a:p>
          <a:p>
            <a:pPr algn="l">
              <a:lnSpc>
                <a:spcPct val="150000"/>
              </a:lnSpc>
              <a:buClr>
                <a:srgbClr val="B0F7F4"/>
              </a:buClr>
              <a:buSzPts val="1800"/>
            </a:pPr>
            <a:r>
              <a:rPr lang="en-US" sz="1800" dirty="0">
                <a:solidFill>
                  <a:srgbClr val="B0F7F4"/>
                </a:solidFill>
                <a:latin typeface="Quattrocento Sans"/>
                <a:ea typeface="Quattrocento Sans"/>
                <a:cs typeface="Quattrocento Sans"/>
              </a:rPr>
              <a:t>Frederick Banting was the first to discover </a:t>
            </a:r>
            <a:r>
              <a:rPr lang="en-US" sz="1800" dirty="0" smtClean="0">
                <a:solidFill>
                  <a:srgbClr val="B0F7F4"/>
                </a:solidFill>
                <a:latin typeface="Quattrocento Sans"/>
                <a:ea typeface="Quattrocento Sans"/>
                <a:cs typeface="Quattrocento Sans"/>
              </a:rPr>
              <a:t>insulin.</a:t>
            </a:r>
            <a:endParaRPr lang="he-IL" sz="1800" dirty="0">
              <a:solidFill>
                <a:srgbClr val="B0F7F4"/>
              </a:solidFill>
              <a:latin typeface="Quattrocento Sans"/>
              <a:ea typeface="Quattrocento Sans"/>
              <a:cs typeface="Quattrocento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9"/>
          <p:cNvSpPr/>
          <p:nvPr/>
        </p:nvSpPr>
        <p:spPr>
          <a:xfrm>
            <a:off x="1" y="0"/>
            <a:ext cx="12192000" cy="685800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9"/>
          <p:cNvSpPr/>
          <p:nvPr/>
        </p:nvSpPr>
        <p:spPr>
          <a:xfrm>
            <a:off x="3110" y="6490546"/>
            <a:ext cx="12188890" cy="367454"/>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9"/>
          <p:cNvSpPr/>
          <p:nvPr/>
        </p:nvSpPr>
        <p:spPr>
          <a:xfrm>
            <a:off x="10781752" y="5001347"/>
            <a:ext cx="2995886" cy="1489199"/>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9"/>
          <p:cNvSpPr/>
          <p:nvPr/>
        </p:nvSpPr>
        <p:spPr>
          <a:xfrm>
            <a:off x="10389894" y="5908050"/>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9"/>
          <p:cNvSpPr/>
          <p:nvPr/>
        </p:nvSpPr>
        <p:spPr>
          <a:xfrm>
            <a:off x="11273234" y="5886637"/>
            <a:ext cx="1215122" cy="603909"/>
          </a:xfrm>
          <a:custGeom>
            <a:avLst/>
            <a:gdLst/>
            <a:ahLst/>
            <a:cxnLst/>
            <a:rect l="l" t="t" r="r" b="b"/>
            <a:pathLst>
              <a:path w="499" h="248" extrusionOk="0">
                <a:moveTo>
                  <a:pt x="0" y="248"/>
                </a:moveTo>
                <a:lnTo>
                  <a:pt x="499" y="248"/>
                </a:lnTo>
                <a:lnTo>
                  <a:pt x="250" y="0"/>
                </a:lnTo>
                <a:lnTo>
                  <a:pt x="0" y="248"/>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9"/>
          <p:cNvSpPr/>
          <p:nvPr/>
        </p:nvSpPr>
        <p:spPr>
          <a:xfrm>
            <a:off x="10211567" y="6236293"/>
            <a:ext cx="511197" cy="254253"/>
          </a:xfrm>
          <a:custGeom>
            <a:avLst/>
            <a:gdLst/>
            <a:ahLst/>
            <a:cxnLst/>
            <a:rect l="l" t="t" r="r" b="b"/>
            <a:pathLst>
              <a:path w="380" h="189" extrusionOk="0">
                <a:moveTo>
                  <a:pt x="0" y="189"/>
                </a:moveTo>
                <a:lnTo>
                  <a:pt x="380" y="189"/>
                </a:lnTo>
                <a:lnTo>
                  <a:pt x="191" y="0"/>
                </a:lnTo>
                <a:lnTo>
                  <a:pt x="0" y="189"/>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9"/>
          <p:cNvSpPr/>
          <p:nvPr/>
        </p:nvSpPr>
        <p:spPr>
          <a:xfrm>
            <a:off x="1085359" y="6490908"/>
            <a:ext cx="1304130" cy="64770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9"/>
          <p:cNvSpPr/>
          <p:nvPr/>
        </p:nvSpPr>
        <p:spPr>
          <a:xfrm>
            <a:off x="10520252" y="6490908"/>
            <a:ext cx="700070" cy="347692"/>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9"/>
          <p:cNvSpPr/>
          <p:nvPr/>
        </p:nvSpPr>
        <p:spPr>
          <a:xfrm>
            <a:off x="11360415" y="6490908"/>
            <a:ext cx="536540" cy="266474"/>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9"/>
          <p:cNvSpPr/>
          <p:nvPr/>
        </p:nvSpPr>
        <p:spPr>
          <a:xfrm>
            <a:off x="207635" y="5908050"/>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9"/>
          <p:cNvSpPr/>
          <p:nvPr/>
        </p:nvSpPr>
        <p:spPr>
          <a:xfrm>
            <a:off x="748869" y="5637653"/>
            <a:ext cx="1717892" cy="852893"/>
          </a:xfrm>
          <a:custGeom>
            <a:avLst/>
            <a:gdLst/>
            <a:ahLst/>
            <a:cxnLst/>
            <a:rect l="l" t="t" r="r" b="b"/>
            <a:pathLst>
              <a:path w="1277" h="634" extrusionOk="0">
                <a:moveTo>
                  <a:pt x="0" y="634"/>
                </a:moveTo>
                <a:lnTo>
                  <a:pt x="1277" y="634"/>
                </a:lnTo>
                <a:lnTo>
                  <a:pt x="641"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8" name="Google Shape;958;p9"/>
          <p:cNvSpPr/>
          <p:nvPr/>
        </p:nvSpPr>
        <p:spPr>
          <a:xfrm>
            <a:off x="1946275" y="6325079"/>
            <a:ext cx="333624" cy="165467"/>
          </a:xfrm>
          <a:custGeom>
            <a:avLst/>
            <a:gdLst/>
            <a:ahLst/>
            <a:cxnLst/>
            <a:rect l="l" t="t" r="r" b="b"/>
            <a:pathLst>
              <a:path w="248" h="123" extrusionOk="0">
                <a:moveTo>
                  <a:pt x="0" y="123"/>
                </a:moveTo>
                <a:lnTo>
                  <a:pt x="248" y="123"/>
                </a:lnTo>
                <a:lnTo>
                  <a:pt x="125" y="0"/>
                </a:lnTo>
                <a:lnTo>
                  <a:pt x="0" y="123"/>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09" name="Google Shape;1009;p9"/>
          <p:cNvPicPr preferRelativeResize="0"/>
          <p:nvPr/>
        </p:nvPicPr>
        <p:blipFill rotWithShape="1">
          <a:blip r:embed="rId3">
            <a:alphaModFix/>
          </a:blip>
          <a:srcRect/>
          <a:stretch/>
        </p:blipFill>
        <p:spPr>
          <a:xfrm>
            <a:off x="-22660" y="0"/>
            <a:ext cx="1109469" cy="1035335"/>
          </a:xfrm>
          <a:prstGeom prst="rect">
            <a:avLst/>
          </a:prstGeom>
          <a:noFill/>
          <a:ln>
            <a:noFill/>
          </a:ln>
        </p:spPr>
      </p:pic>
      <p:pic>
        <p:nvPicPr>
          <p:cNvPr id="1010" name="Google Shape;1010;p9"/>
          <p:cNvPicPr preferRelativeResize="0"/>
          <p:nvPr/>
        </p:nvPicPr>
        <p:blipFill rotWithShape="1">
          <a:blip r:embed="rId4">
            <a:alphaModFix/>
          </a:blip>
          <a:srcRect/>
          <a:stretch/>
        </p:blipFill>
        <p:spPr>
          <a:xfrm>
            <a:off x="10976447" y="66674"/>
            <a:ext cx="1113790" cy="800100"/>
          </a:xfrm>
          <a:prstGeom prst="rect">
            <a:avLst/>
          </a:prstGeom>
          <a:noFill/>
          <a:ln>
            <a:noFill/>
          </a:ln>
        </p:spPr>
      </p:pic>
      <p:pic>
        <p:nvPicPr>
          <p:cNvPr id="2" name="תמונה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8983" y="702773"/>
            <a:ext cx="2838450" cy="5343525"/>
          </a:xfrm>
          <a:prstGeom prst="rect">
            <a:avLst/>
          </a:prstGeom>
        </p:spPr>
      </p:pic>
      <p:sp>
        <p:nvSpPr>
          <p:cNvPr id="17" name="Google Shape;955;p9"/>
          <p:cNvSpPr txBox="1"/>
          <p:nvPr/>
        </p:nvSpPr>
        <p:spPr>
          <a:xfrm>
            <a:off x="5057049" y="1846694"/>
            <a:ext cx="6839906" cy="1661993"/>
          </a:xfrm>
          <a:prstGeom prst="rect">
            <a:avLst/>
          </a:prstGeom>
          <a:noFill/>
          <a:ln>
            <a:noFill/>
          </a:ln>
        </p:spPr>
        <p:txBody>
          <a:bodyPr spcFirstLastPara="1" wrap="square" lIns="0" tIns="0" rIns="0" bIns="0" anchor="t" anchorCtr="0">
            <a:spAutoFit/>
          </a:bodyPr>
          <a:lstStyle/>
          <a:p>
            <a:pPr marL="285750" lvl="0" indent="-285750" algn="l">
              <a:lnSpc>
                <a:spcPct val="150000"/>
              </a:lnSpc>
              <a:buClr>
                <a:srgbClr val="B0F7F4"/>
              </a:buClr>
              <a:buSzPts val="1800"/>
              <a:buFont typeface="Arial" panose="020B0604020202020204" pitchFamily="34" charset="0"/>
              <a:buChar char="•"/>
            </a:pPr>
            <a:endParaRPr lang="en-US" sz="1800" dirty="0">
              <a:solidFill>
                <a:srgbClr val="B0F7F4"/>
              </a:solidFill>
              <a:latin typeface="Quattrocento Sans"/>
              <a:ea typeface="Quattrocento Sans"/>
              <a:cs typeface="Quattrocento Sans"/>
              <a:sym typeface="Quattrocento Sans"/>
            </a:endParaRPr>
          </a:p>
          <a:p>
            <a:pPr marL="285750" lvl="0" indent="-285750" algn="l">
              <a:lnSpc>
                <a:spcPct val="150000"/>
              </a:lnSpc>
              <a:buClr>
                <a:srgbClr val="B0F7F4"/>
              </a:buClr>
              <a:buSzPts val="1800"/>
              <a:buFont typeface="Arial" panose="020B0604020202020204" pitchFamily="34" charset="0"/>
              <a:buChar char="•"/>
            </a:pPr>
            <a:r>
              <a:rPr lang="en-US" sz="1800" dirty="0">
                <a:solidFill>
                  <a:srgbClr val="B0F7F4"/>
                </a:solidFill>
                <a:latin typeface="Quattrocento Sans"/>
                <a:ea typeface="Quattrocento Sans"/>
                <a:cs typeface="Quattrocento Sans"/>
                <a:sym typeface="Quattrocento Sans"/>
              </a:rPr>
              <a:t>Collaboration with programmers</a:t>
            </a:r>
          </a:p>
          <a:p>
            <a:pPr marL="285750" lvl="0" indent="-285750" algn="l">
              <a:lnSpc>
                <a:spcPct val="150000"/>
              </a:lnSpc>
              <a:buClr>
                <a:srgbClr val="B0F7F4"/>
              </a:buClr>
              <a:buSzPts val="1800"/>
              <a:buFont typeface="Arial" panose="020B0604020202020204" pitchFamily="34" charset="0"/>
              <a:buChar char="•"/>
            </a:pPr>
            <a:r>
              <a:rPr lang="en-US" sz="1800" dirty="0">
                <a:solidFill>
                  <a:srgbClr val="B0F7F4"/>
                </a:solidFill>
                <a:latin typeface="Quattrocento Sans"/>
                <a:ea typeface="Quattrocento Sans"/>
                <a:cs typeface="Quattrocento Sans"/>
                <a:sym typeface="Quattrocento Sans"/>
              </a:rPr>
              <a:t>The application is built according to the specification document</a:t>
            </a:r>
          </a:p>
          <a:p>
            <a:pPr marL="285750" lvl="0" indent="-285750" algn="l">
              <a:lnSpc>
                <a:spcPct val="150000"/>
              </a:lnSpc>
              <a:buClr>
                <a:srgbClr val="B0F7F4"/>
              </a:buClr>
              <a:buSzPts val="1800"/>
              <a:buFont typeface="Arial" panose="020B0604020202020204" pitchFamily="34" charset="0"/>
              <a:buChar char="•"/>
            </a:pPr>
            <a:r>
              <a:rPr lang="en-US" sz="1800" dirty="0">
                <a:solidFill>
                  <a:srgbClr val="B0F7F4"/>
                </a:solidFill>
                <a:latin typeface="Quattrocento Sans"/>
                <a:ea typeface="Quattrocento Sans"/>
                <a:cs typeface="Quattrocento Sans"/>
                <a:sym typeface="Quattrocento Sans"/>
              </a:rPr>
              <a:t>The app is in development</a:t>
            </a:r>
            <a:endParaRPr sz="1800" dirty="0">
              <a:solidFill>
                <a:srgbClr val="B0F7F4"/>
              </a:solidFill>
              <a:latin typeface="Quattrocento Sans"/>
              <a:ea typeface="Quattrocento Sans"/>
              <a:cs typeface="Quattrocento Sans"/>
              <a:sym typeface="Quattrocento Sans"/>
            </a:endParaRPr>
          </a:p>
        </p:txBody>
      </p:sp>
      <p:sp>
        <p:nvSpPr>
          <p:cNvPr id="18" name="Google Shape;938;p8"/>
          <p:cNvSpPr txBox="1"/>
          <p:nvPr/>
        </p:nvSpPr>
        <p:spPr>
          <a:xfrm>
            <a:off x="6931828" y="209890"/>
            <a:ext cx="6052991" cy="615553"/>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000" dirty="0" smtClean="0">
                <a:solidFill>
                  <a:schemeClr val="lt1"/>
                </a:solidFill>
                <a:latin typeface="Quattrocento Sans"/>
                <a:ea typeface="Quattrocento Sans"/>
                <a:cs typeface="Quattrocento Sans"/>
                <a:sym typeface="Quattrocento Sans"/>
              </a:rPr>
              <a:t>The real app</a:t>
            </a:r>
            <a:endParaRPr sz="4000"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804826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11"/>
          <p:cNvSpPr/>
          <p:nvPr/>
        </p:nvSpPr>
        <p:spPr>
          <a:xfrm>
            <a:off x="0" y="-2"/>
            <a:ext cx="12188890" cy="4302737"/>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7" name="Google Shape;1037;p11"/>
          <p:cNvSpPr/>
          <p:nvPr/>
        </p:nvSpPr>
        <p:spPr>
          <a:xfrm>
            <a:off x="1574457" y="3741346"/>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8" name="Google Shape;1038;p11"/>
          <p:cNvSpPr/>
          <p:nvPr/>
        </p:nvSpPr>
        <p:spPr>
          <a:xfrm>
            <a:off x="-77714" y="3334423"/>
            <a:ext cx="1939860" cy="963204"/>
          </a:xfrm>
          <a:custGeom>
            <a:avLst/>
            <a:gdLst/>
            <a:ahLst/>
            <a:cxnLst/>
            <a:rect l="l" t="t" r="r" b="b"/>
            <a:pathLst>
              <a:path w="1442" h="716" extrusionOk="0">
                <a:moveTo>
                  <a:pt x="0" y="716"/>
                </a:moveTo>
                <a:lnTo>
                  <a:pt x="1442" y="716"/>
                </a:lnTo>
                <a:lnTo>
                  <a:pt x="725" y="0"/>
                </a:lnTo>
                <a:lnTo>
                  <a:pt x="0" y="716"/>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1" name="Google Shape;1041;p11"/>
          <p:cNvSpPr/>
          <p:nvPr/>
        </p:nvSpPr>
        <p:spPr>
          <a:xfrm>
            <a:off x="0" y="4278072"/>
            <a:ext cx="12188890" cy="2579928"/>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3" name="Google Shape;1043;p11"/>
          <p:cNvSpPr/>
          <p:nvPr/>
        </p:nvSpPr>
        <p:spPr>
          <a:xfrm>
            <a:off x="2569958" y="4282186"/>
            <a:ext cx="1304130" cy="64770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4" name="Google Shape;1044;p11"/>
          <p:cNvSpPr/>
          <p:nvPr/>
        </p:nvSpPr>
        <p:spPr>
          <a:xfrm>
            <a:off x="1266714" y="4287521"/>
            <a:ext cx="839440" cy="417029"/>
          </a:xfrm>
          <a:custGeom>
            <a:avLst/>
            <a:gdLst/>
            <a:ahLst/>
            <a:cxnLst/>
            <a:rect l="l" t="t" r="r" b="b"/>
            <a:pathLst>
              <a:path w="624" h="310" extrusionOk="0">
                <a:moveTo>
                  <a:pt x="0" y="0"/>
                </a:moveTo>
                <a:lnTo>
                  <a:pt x="624" y="0"/>
                </a:lnTo>
                <a:lnTo>
                  <a:pt x="315" y="310"/>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11"/>
          <p:cNvSpPr/>
          <p:nvPr/>
        </p:nvSpPr>
        <p:spPr>
          <a:xfrm>
            <a:off x="10596183" y="3966126"/>
            <a:ext cx="671283" cy="333624"/>
          </a:xfrm>
          <a:custGeom>
            <a:avLst/>
            <a:gdLst/>
            <a:ahLst/>
            <a:cxnLst/>
            <a:rect l="l" t="t" r="r" b="b"/>
            <a:pathLst>
              <a:path w="499" h="248" extrusionOk="0">
                <a:moveTo>
                  <a:pt x="0" y="248"/>
                </a:moveTo>
                <a:lnTo>
                  <a:pt x="499" y="248"/>
                </a:lnTo>
                <a:lnTo>
                  <a:pt x="250" y="0"/>
                </a:lnTo>
                <a:lnTo>
                  <a:pt x="0" y="248"/>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6" name="Google Shape;1046;p11"/>
          <p:cNvSpPr/>
          <p:nvPr/>
        </p:nvSpPr>
        <p:spPr>
          <a:xfrm>
            <a:off x="9726097" y="4050981"/>
            <a:ext cx="511197" cy="254253"/>
          </a:xfrm>
          <a:custGeom>
            <a:avLst/>
            <a:gdLst/>
            <a:ahLst/>
            <a:cxnLst/>
            <a:rect l="l" t="t" r="r" b="b"/>
            <a:pathLst>
              <a:path w="380" h="189" extrusionOk="0">
                <a:moveTo>
                  <a:pt x="0" y="189"/>
                </a:moveTo>
                <a:lnTo>
                  <a:pt x="380" y="189"/>
                </a:lnTo>
                <a:lnTo>
                  <a:pt x="191" y="0"/>
                </a:lnTo>
                <a:lnTo>
                  <a:pt x="0" y="189"/>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11"/>
          <p:cNvSpPr/>
          <p:nvPr/>
        </p:nvSpPr>
        <p:spPr>
          <a:xfrm>
            <a:off x="1517348" y="4094411"/>
            <a:ext cx="414339" cy="203134"/>
          </a:xfrm>
          <a:custGeom>
            <a:avLst/>
            <a:gdLst/>
            <a:ahLst/>
            <a:cxnLst/>
            <a:rect l="l" t="t" r="r" b="b"/>
            <a:pathLst>
              <a:path w="308" h="151" extrusionOk="0">
                <a:moveTo>
                  <a:pt x="308" y="151"/>
                </a:moveTo>
                <a:lnTo>
                  <a:pt x="0" y="151"/>
                </a:lnTo>
                <a:lnTo>
                  <a:pt x="154" y="0"/>
                </a:lnTo>
                <a:lnTo>
                  <a:pt x="308" y="151"/>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2" name="Google Shape;1072;p11"/>
          <p:cNvSpPr/>
          <p:nvPr/>
        </p:nvSpPr>
        <p:spPr>
          <a:xfrm>
            <a:off x="9571218" y="4287521"/>
            <a:ext cx="1304130" cy="64770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3" name="Google Shape;1073;p11"/>
          <p:cNvSpPr/>
          <p:nvPr/>
        </p:nvSpPr>
        <p:spPr>
          <a:xfrm>
            <a:off x="10817414" y="4278072"/>
            <a:ext cx="2742952" cy="1362295"/>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4" name="Google Shape;1074;p11"/>
          <p:cNvSpPr/>
          <p:nvPr/>
        </p:nvSpPr>
        <p:spPr>
          <a:xfrm>
            <a:off x="11304794" y="4278072"/>
            <a:ext cx="537679" cy="26704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5" name="Google Shape;1075;p11"/>
          <p:cNvSpPr/>
          <p:nvPr/>
        </p:nvSpPr>
        <p:spPr>
          <a:xfrm>
            <a:off x="8758415" y="4288846"/>
            <a:ext cx="643910" cy="31980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6" name="Google Shape;1076;p11"/>
          <p:cNvSpPr/>
          <p:nvPr/>
        </p:nvSpPr>
        <p:spPr>
          <a:xfrm>
            <a:off x="-932232" y="4278072"/>
            <a:ext cx="1786751" cy="887648"/>
          </a:xfrm>
          <a:custGeom>
            <a:avLst/>
            <a:gdLst/>
            <a:ahLst/>
            <a:cxnLst/>
            <a:rect l="l" t="t" r="r" b="b"/>
            <a:pathLst>
              <a:path w="624" h="310" extrusionOk="0">
                <a:moveTo>
                  <a:pt x="0" y="0"/>
                </a:moveTo>
                <a:lnTo>
                  <a:pt x="624" y="0"/>
                </a:lnTo>
                <a:lnTo>
                  <a:pt x="315" y="310"/>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7" name="Google Shape;1077;p11"/>
          <p:cNvSpPr txBox="1"/>
          <p:nvPr/>
        </p:nvSpPr>
        <p:spPr>
          <a:xfrm>
            <a:off x="2515779" y="715418"/>
            <a:ext cx="7961871" cy="8309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285750" indent="-285750">
              <a:lnSpc>
                <a:spcPct val="150000"/>
              </a:lnSpc>
              <a:buClr>
                <a:srgbClr val="B0F7F4"/>
              </a:buClr>
              <a:buSzPts val="1800"/>
              <a:buFont typeface="Arial" panose="020B0604020202020204" pitchFamily="34" charset="0"/>
              <a:buChar char="•"/>
              <a:defRPr sz="1800">
                <a:solidFill>
                  <a:srgbClr val="B0F7F4"/>
                </a:solidFill>
                <a:latin typeface="Quattrocento Sans"/>
                <a:ea typeface="Quattrocento Sans"/>
                <a:cs typeface="Quattrocento Sans"/>
              </a:defRPr>
            </a:lvl1pPr>
          </a:lstStyle>
          <a:p>
            <a:endParaRPr lang="en-US" dirty="0"/>
          </a:p>
          <a:p>
            <a:pPr marL="0" indent="0">
              <a:buNone/>
            </a:pPr>
            <a:r>
              <a:rPr lang="en-US" dirty="0" smtClean="0"/>
              <a:t>Using the </a:t>
            </a:r>
            <a:r>
              <a:rPr lang="en-US" dirty="0"/>
              <a:t>R-CNN algorithm </a:t>
            </a:r>
            <a:r>
              <a:rPr lang="en-US" dirty="0" smtClean="0"/>
              <a:t>– neural networks for data </a:t>
            </a:r>
            <a:r>
              <a:rPr lang="en-US" dirty="0"/>
              <a:t>mining</a:t>
            </a:r>
            <a:endParaRPr dirty="0"/>
          </a:p>
        </p:txBody>
      </p:sp>
      <p:grpSp>
        <p:nvGrpSpPr>
          <p:cNvPr id="1079" name="Google Shape;1079;p11"/>
          <p:cNvGrpSpPr/>
          <p:nvPr/>
        </p:nvGrpSpPr>
        <p:grpSpPr>
          <a:xfrm>
            <a:off x="9465242" y="151351"/>
            <a:ext cx="1025292" cy="1019769"/>
            <a:chOff x="9212480" y="359199"/>
            <a:chExt cx="1609725" cy="1609725"/>
          </a:xfrm>
        </p:grpSpPr>
        <p:sp>
          <p:nvSpPr>
            <p:cNvPr id="1080" name="Google Shape;1080;p11"/>
            <p:cNvSpPr/>
            <p:nvPr/>
          </p:nvSpPr>
          <p:spPr>
            <a:xfrm>
              <a:off x="9212480" y="359199"/>
              <a:ext cx="1609725" cy="1609725"/>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1" name="Google Shape;1081;p11"/>
            <p:cNvSpPr/>
            <p:nvPr/>
          </p:nvSpPr>
          <p:spPr>
            <a:xfrm>
              <a:off x="9250533" y="378582"/>
              <a:ext cx="1551444" cy="1464344"/>
            </a:xfrm>
            <a:custGeom>
              <a:avLst/>
              <a:gdLst/>
              <a:ahLst/>
              <a:cxnLst/>
              <a:rect l="l" t="t" r="r" b="b"/>
              <a:pathLst>
                <a:path w="1014" h="1014" extrusionOk="0">
                  <a:moveTo>
                    <a:pt x="1014" y="507"/>
                  </a:moveTo>
                  <a:lnTo>
                    <a:pt x="506" y="1014"/>
                  </a:lnTo>
                  <a:lnTo>
                    <a:pt x="0" y="507"/>
                  </a:lnTo>
                  <a:lnTo>
                    <a:pt x="506" y="0"/>
                  </a:lnTo>
                  <a:lnTo>
                    <a:pt x="1014" y="507"/>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082" name="Google Shape;1082;p11"/>
          <p:cNvPicPr preferRelativeResize="0"/>
          <p:nvPr/>
        </p:nvPicPr>
        <p:blipFill rotWithShape="1">
          <a:blip r:embed="rId3">
            <a:alphaModFix/>
          </a:blip>
          <a:srcRect/>
          <a:stretch/>
        </p:blipFill>
        <p:spPr>
          <a:xfrm>
            <a:off x="9761489" y="411065"/>
            <a:ext cx="432797" cy="432797"/>
          </a:xfrm>
          <a:prstGeom prst="rect">
            <a:avLst/>
          </a:prstGeom>
          <a:noFill/>
          <a:ln>
            <a:noFill/>
          </a:ln>
        </p:spPr>
      </p:pic>
      <p:cxnSp>
        <p:nvCxnSpPr>
          <p:cNvPr id="1083" name="Google Shape;1083;p11"/>
          <p:cNvCxnSpPr/>
          <p:nvPr/>
        </p:nvCxnSpPr>
        <p:spPr>
          <a:xfrm flipH="1">
            <a:off x="9100935" y="664856"/>
            <a:ext cx="417597" cy="10843"/>
          </a:xfrm>
          <a:prstGeom prst="straightConnector1">
            <a:avLst/>
          </a:prstGeom>
          <a:noFill/>
          <a:ln w="9525" cap="flat" cmpd="sng">
            <a:solidFill>
              <a:srgbClr val="B0F7F4"/>
            </a:solidFill>
            <a:prstDash val="solid"/>
            <a:miter lim="800000"/>
            <a:headEnd type="none" w="sm" len="sm"/>
            <a:tailEnd type="diamond" w="med" len="med"/>
          </a:ln>
        </p:spPr>
      </p:cxnSp>
      <p:pic>
        <p:nvPicPr>
          <p:cNvPr id="1085" name="Google Shape;1085;p11"/>
          <p:cNvPicPr preferRelativeResize="0"/>
          <p:nvPr/>
        </p:nvPicPr>
        <p:blipFill rotWithShape="1">
          <a:blip r:embed="rId4">
            <a:alphaModFix/>
          </a:blip>
          <a:srcRect/>
          <a:stretch/>
        </p:blipFill>
        <p:spPr>
          <a:xfrm>
            <a:off x="-22660" y="0"/>
            <a:ext cx="1109469" cy="1035335"/>
          </a:xfrm>
          <a:prstGeom prst="rect">
            <a:avLst/>
          </a:prstGeom>
          <a:noFill/>
          <a:ln>
            <a:noFill/>
          </a:ln>
        </p:spPr>
      </p:pic>
      <p:pic>
        <p:nvPicPr>
          <p:cNvPr id="1086" name="Google Shape;1086;p11"/>
          <p:cNvPicPr preferRelativeResize="0"/>
          <p:nvPr/>
        </p:nvPicPr>
        <p:blipFill rotWithShape="1">
          <a:blip r:embed="rId5">
            <a:alphaModFix/>
          </a:blip>
          <a:srcRect/>
          <a:stretch/>
        </p:blipFill>
        <p:spPr>
          <a:xfrm>
            <a:off x="10976447" y="66674"/>
            <a:ext cx="1113790" cy="800100"/>
          </a:xfrm>
          <a:prstGeom prst="rect">
            <a:avLst/>
          </a:prstGeom>
          <a:noFill/>
          <a:ln>
            <a:noFill/>
          </a:ln>
        </p:spPr>
      </p:pic>
      <p:pic>
        <p:nvPicPr>
          <p:cNvPr id="1087" name="Google Shape;1087;p11"/>
          <p:cNvPicPr preferRelativeResize="0"/>
          <p:nvPr/>
        </p:nvPicPr>
        <p:blipFill rotWithShape="1">
          <a:blip r:embed="rId6">
            <a:alphaModFix/>
          </a:blip>
          <a:srcRect/>
          <a:stretch/>
        </p:blipFill>
        <p:spPr>
          <a:xfrm>
            <a:off x="9947425" y="4735756"/>
            <a:ext cx="1895047" cy="1743545"/>
          </a:xfrm>
          <a:prstGeom prst="roundRect">
            <a:avLst>
              <a:gd name="adj" fmla="val 8594"/>
            </a:avLst>
          </a:prstGeom>
          <a:solidFill>
            <a:srgbClr val="ECECEC"/>
          </a:solidFill>
          <a:ln>
            <a:noFill/>
          </a:ln>
          <a:effectLst>
            <a:reflection stA="38000" endPos="28000" dist="5000" dir="5400000" sy="-100000" algn="bl" rotWithShape="0"/>
          </a:effectLst>
        </p:spPr>
      </p:pic>
      <p:grpSp>
        <p:nvGrpSpPr>
          <p:cNvPr id="1088" name="Google Shape;1088;p11"/>
          <p:cNvGrpSpPr/>
          <p:nvPr/>
        </p:nvGrpSpPr>
        <p:grpSpPr>
          <a:xfrm>
            <a:off x="8825290" y="1061228"/>
            <a:ext cx="603775" cy="492598"/>
            <a:chOff x="975571" y="1336576"/>
            <a:chExt cx="3241223" cy="2679750"/>
          </a:xfrm>
        </p:grpSpPr>
        <p:cxnSp>
          <p:nvCxnSpPr>
            <p:cNvPr id="1089" name="Google Shape;1089;p11"/>
            <p:cNvCxnSpPr/>
            <p:nvPr/>
          </p:nvCxnSpPr>
          <p:spPr>
            <a:xfrm>
              <a:off x="2189212" y="1969073"/>
              <a:ext cx="1113745" cy="316840"/>
            </a:xfrm>
            <a:prstGeom prst="straightConnector1">
              <a:avLst/>
            </a:prstGeom>
            <a:noFill/>
            <a:ln w="25400" cap="flat" cmpd="sng">
              <a:solidFill>
                <a:schemeClr val="lt1"/>
              </a:solidFill>
              <a:prstDash val="solid"/>
              <a:miter lim="800000"/>
              <a:headEnd type="none" w="sm" len="sm"/>
              <a:tailEnd type="none" w="sm" len="sm"/>
            </a:ln>
          </p:spPr>
        </p:cxnSp>
        <p:cxnSp>
          <p:nvCxnSpPr>
            <p:cNvPr id="1090" name="Google Shape;1090;p11"/>
            <p:cNvCxnSpPr/>
            <p:nvPr/>
          </p:nvCxnSpPr>
          <p:spPr>
            <a:xfrm>
              <a:off x="2200903" y="3259649"/>
              <a:ext cx="1102053" cy="451258"/>
            </a:xfrm>
            <a:prstGeom prst="straightConnector1">
              <a:avLst/>
            </a:prstGeom>
            <a:noFill/>
            <a:ln w="25400" cap="flat" cmpd="sng">
              <a:solidFill>
                <a:schemeClr val="lt1"/>
              </a:solidFill>
              <a:prstDash val="solid"/>
              <a:miter lim="800000"/>
              <a:headEnd type="none" w="sm" len="sm"/>
              <a:tailEnd type="none" w="sm" len="sm"/>
            </a:ln>
          </p:spPr>
        </p:cxnSp>
        <p:cxnSp>
          <p:nvCxnSpPr>
            <p:cNvPr id="1091" name="Google Shape;1091;p11"/>
            <p:cNvCxnSpPr/>
            <p:nvPr/>
          </p:nvCxnSpPr>
          <p:spPr>
            <a:xfrm rot="10800000" flipH="1">
              <a:off x="2189212" y="2285913"/>
              <a:ext cx="1113745" cy="988929"/>
            </a:xfrm>
            <a:prstGeom prst="straightConnector1">
              <a:avLst/>
            </a:prstGeom>
            <a:noFill/>
            <a:ln w="25400" cap="flat" cmpd="sng">
              <a:solidFill>
                <a:schemeClr val="lt1"/>
              </a:solidFill>
              <a:prstDash val="solid"/>
              <a:miter lim="800000"/>
              <a:headEnd type="none" w="sm" len="sm"/>
              <a:tailEnd type="none" w="sm" len="sm"/>
            </a:ln>
          </p:spPr>
        </p:cxnSp>
        <p:sp>
          <p:nvSpPr>
            <p:cNvPr id="1092" name="Google Shape;1092;p11"/>
            <p:cNvSpPr/>
            <p:nvPr/>
          </p:nvSpPr>
          <p:spPr>
            <a:xfrm>
              <a:off x="975571" y="1336576"/>
              <a:ext cx="1244062" cy="1223538"/>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3" name="Google Shape;1093;p11"/>
            <p:cNvSpPr/>
            <p:nvPr/>
          </p:nvSpPr>
          <p:spPr>
            <a:xfrm>
              <a:off x="1413034" y="2904357"/>
              <a:ext cx="800846" cy="741903"/>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4" name="Google Shape;1094;p11"/>
            <p:cNvSpPr/>
            <p:nvPr/>
          </p:nvSpPr>
          <p:spPr>
            <a:xfrm>
              <a:off x="3287240" y="1803730"/>
              <a:ext cx="929554" cy="961489"/>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5" name="Google Shape;1095;p11"/>
            <p:cNvSpPr/>
            <p:nvPr/>
          </p:nvSpPr>
          <p:spPr>
            <a:xfrm>
              <a:off x="3279500" y="3415892"/>
              <a:ext cx="589920" cy="600434"/>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96" name="Google Shape;1096;p11"/>
          <p:cNvGrpSpPr/>
          <p:nvPr/>
        </p:nvGrpSpPr>
        <p:grpSpPr>
          <a:xfrm>
            <a:off x="1839650" y="1077220"/>
            <a:ext cx="603775" cy="492598"/>
            <a:chOff x="975571" y="1336576"/>
            <a:chExt cx="3241223" cy="2679750"/>
          </a:xfrm>
        </p:grpSpPr>
        <p:cxnSp>
          <p:nvCxnSpPr>
            <p:cNvPr id="1097" name="Google Shape;1097;p11"/>
            <p:cNvCxnSpPr/>
            <p:nvPr/>
          </p:nvCxnSpPr>
          <p:spPr>
            <a:xfrm>
              <a:off x="2189212" y="1969073"/>
              <a:ext cx="1113745" cy="316840"/>
            </a:xfrm>
            <a:prstGeom prst="straightConnector1">
              <a:avLst/>
            </a:prstGeom>
            <a:noFill/>
            <a:ln w="25400" cap="flat" cmpd="sng">
              <a:solidFill>
                <a:schemeClr val="lt1"/>
              </a:solidFill>
              <a:prstDash val="solid"/>
              <a:miter lim="800000"/>
              <a:headEnd type="none" w="sm" len="sm"/>
              <a:tailEnd type="none" w="sm" len="sm"/>
            </a:ln>
          </p:spPr>
        </p:cxnSp>
        <p:cxnSp>
          <p:nvCxnSpPr>
            <p:cNvPr id="1098" name="Google Shape;1098;p11"/>
            <p:cNvCxnSpPr/>
            <p:nvPr/>
          </p:nvCxnSpPr>
          <p:spPr>
            <a:xfrm>
              <a:off x="2200903" y="3259649"/>
              <a:ext cx="1102053" cy="451258"/>
            </a:xfrm>
            <a:prstGeom prst="straightConnector1">
              <a:avLst/>
            </a:prstGeom>
            <a:noFill/>
            <a:ln w="25400" cap="flat" cmpd="sng">
              <a:solidFill>
                <a:schemeClr val="lt1"/>
              </a:solidFill>
              <a:prstDash val="solid"/>
              <a:miter lim="800000"/>
              <a:headEnd type="none" w="sm" len="sm"/>
              <a:tailEnd type="none" w="sm" len="sm"/>
            </a:ln>
          </p:spPr>
        </p:cxnSp>
        <p:cxnSp>
          <p:nvCxnSpPr>
            <p:cNvPr id="1099" name="Google Shape;1099;p11"/>
            <p:cNvCxnSpPr/>
            <p:nvPr/>
          </p:nvCxnSpPr>
          <p:spPr>
            <a:xfrm rot="10800000" flipH="1">
              <a:off x="2189212" y="2285913"/>
              <a:ext cx="1113745" cy="988929"/>
            </a:xfrm>
            <a:prstGeom prst="straightConnector1">
              <a:avLst/>
            </a:prstGeom>
            <a:noFill/>
            <a:ln w="25400" cap="flat" cmpd="sng">
              <a:solidFill>
                <a:schemeClr val="lt1"/>
              </a:solidFill>
              <a:prstDash val="solid"/>
              <a:miter lim="800000"/>
              <a:headEnd type="none" w="sm" len="sm"/>
              <a:tailEnd type="none" w="sm" len="sm"/>
            </a:ln>
          </p:spPr>
        </p:cxnSp>
        <p:sp>
          <p:nvSpPr>
            <p:cNvPr id="1100" name="Google Shape;1100;p11"/>
            <p:cNvSpPr/>
            <p:nvPr/>
          </p:nvSpPr>
          <p:spPr>
            <a:xfrm>
              <a:off x="975571" y="1336576"/>
              <a:ext cx="1244062" cy="1223538"/>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1" name="Google Shape;1101;p11"/>
            <p:cNvSpPr/>
            <p:nvPr/>
          </p:nvSpPr>
          <p:spPr>
            <a:xfrm>
              <a:off x="1413034" y="2904357"/>
              <a:ext cx="800846" cy="741903"/>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2" name="Google Shape;1102;p11"/>
            <p:cNvSpPr/>
            <p:nvPr/>
          </p:nvSpPr>
          <p:spPr>
            <a:xfrm>
              <a:off x="3287240" y="1803730"/>
              <a:ext cx="929554" cy="961489"/>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3" name="Google Shape;1103;p11"/>
            <p:cNvSpPr/>
            <p:nvPr/>
          </p:nvSpPr>
          <p:spPr>
            <a:xfrm>
              <a:off x="3279500" y="3415892"/>
              <a:ext cx="589920" cy="600434"/>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0" name="TextBox 69"/>
          <p:cNvSpPr txBox="1"/>
          <p:nvPr/>
        </p:nvSpPr>
        <p:spPr>
          <a:xfrm>
            <a:off x="-2988271" y="5197486"/>
            <a:ext cx="8286750" cy="400110"/>
          </a:xfrm>
          <a:prstGeom prst="rect">
            <a:avLst/>
          </a:prstGeom>
          <a:noFill/>
        </p:spPr>
        <p:txBody>
          <a:bodyPr wrap="square" rtlCol="0">
            <a:spAutoFit/>
          </a:bodyPr>
          <a:lstStyle/>
          <a:p>
            <a:pPr algn="ctr" rtl="1"/>
            <a:r>
              <a:rPr lang="he-IL" sz="2000" dirty="0" smtClean="0">
                <a:solidFill>
                  <a:schemeClr val="bg1"/>
                </a:solidFill>
                <a:latin typeface="Calibri Light" panose="020F0302020204030204" pitchFamily="34" charset="0"/>
                <a:cs typeface="Calibri Light" panose="020F0302020204030204" pitchFamily="34" charset="0"/>
              </a:rPr>
              <a:t>בשיתוף </a:t>
            </a:r>
            <a:r>
              <a:rPr lang="en-US" sz="2000" dirty="0">
                <a:solidFill>
                  <a:schemeClr val="bg1"/>
                </a:solidFill>
                <a:latin typeface="Calibri Light" panose="020F0302020204030204" pitchFamily="34" charset="0"/>
                <a:cs typeface="Calibri Light" panose="020F0302020204030204" pitchFamily="34" charset="0"/>
              </a:rPr>
              <a:t>S</a:t>
            </a:r>
            <a:r>
              <a:rPr lang="en-US" sz="2000" dirty="0" smtClean="0">
                <a:solidFill>
                  <a:schemeClr val="bg1"/>
                </a:solidFill>
                <a:latin typeface="Calibri Light" panose="020F0302020204030204" pitchFamily="34" charset="0"/>
                <a:cs typeface="Calibri Light" panose="020F0302020204030204" pitchFamily="34" charset="0"/>
              </a:rPr>
              <a:t>ystematics</a:t>
            </a:r>
            <a:endParaRPr lang="en-US" sz="2000" dirty="0">
              <a:solidFill>
                <a:schemeClr val="bg1"/>
              </a:solidFill>
              <a:latin typeface="Calibri Light" panose="020F0302020204030204" pitchFamily="34" charset="0"/>
              <a:cs typeface="Calibri Light" panose="020F0302020204030204" pitchFamily="34" charset="0"/>
            </a:endParaRPr>
          </a:p>
        </p:txBody>
      </p:sp>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632" y="5670499"/>
            <a:ext cx="1027849" cy="1027849"/>
          </a:xfrm>
          <a:prstGeom prst="rect">
            <a:avLst/>
          </a:prstGeom>
        </p:spPr>
      </p:pic>
      <p:pic>
        <p:nvPicPr>
          <p:cNvPr id="73" name="Picture 72"/>
          <p:cNvPicPr>
            <a:picLocks noChangeAspect="1"/>
          </p:cNvPicPr>
          <p:nvPr/>
        </p:nvPicPr>
        <p:blipFill>
          <a:blip r:embed="rId8"/>
          <a:stretch>
            <a:fillRect/>
          </a:stretch>
        </p:blipFill>
        <p:spPr>
          <a:xfrm>
            <a:off x="9962864" y="2351477"/>
            <a:ext cx="1920337" cy="1930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14" name="Group 113"/>
          <p:cNvGrpSpPr/>
          <p:nvPr/>
        </p:nvGrpSpPr>
        <p:grpSpPr>
          <a:xfrm>
            <a:off x="5212616" y="1881656"/>
            <a:ext cx="3763146" cy="4643552"/>
            <a:chOff x="16520885" y="36215032"/>
            <a:chExt cx="7708902" cy="10107566"/>
          </a:xfrm>
        </p:grpSpPr>
        <p:grpSp>
          <p:nvGrpSpPr>
            <p:cNvPr id="115" name="Group 4"/>
            <p:cNvGrpSpPr>
              <a:grpSpLocks noChangeAspect="1"/>
            </p:cNvGrpSpPr>
            <p:nvPr/>
          </p:nvGrpSpPr>
          <p:grpSpPr bwMode="auto">
            <a:xfrm>
              <a:off x="16872670" y="43512190"/>
              <a:ext cx="7266150" cy="2810408"/>
              <a:chOff x="3023" y="1845"/>
              <a:chExt cx="1634" cy="632"/>
            </a:xfrm>
          </p:grpSpPr>
          <p:sp>
            <p:nvSpPr>
              <p:cNvPr id="131" name="Freeform 5"/>
              <p:cNvSpPr>
                <a:spLocks/>
              </p:cNvSpPr>
              <p:nvPr/>
            </p:nvSpPr>
            <p:spPr bwMode="auto">
              <a:xfrm>
                <a:off x="3023" y="1845"/>
                <a:ext cx="1634" cy="208"/>
              </a:xfrm>
              <a:custGeom>
                <a:avLst/>
                <a:gdLst>
                  <a:gd name="T0" fmla="*/ 817 w 1634"/>
                  <a:gd name="T1" fmla="*/ 0 h 208"/>
                  <a:gd name="T2" fmla="*/ 0 w 1634"/>
                  <a:gd name="T3" fmla="*/ 105 h 208"/>
                  <a:gd name="T4" fmla="*/ 817 w 1634"/>
                  <a:gd name="T5" fmla="*/ 208 h 208"/>
                  <a:gd name="T6" fmla="*/ 1634 w 1634"/>
                  <a:gd name="T7" fmla="*/ 105 h 208"/>
                  <a:gd name="T8" fmla="*/ 817 w 1634"/>
                  <a:gd name="T9" fmla="*/ 0 h 208"/>
                </a:gdLst>
                <a:ahLst/>
                <a:cxnLst>
                  <a:cxn ang="0">
                    <a:pos x="T0" y="T1"/>
                  </a:cxn>
                  <a:cxn ang="0">
                    <a:pos x="T2" y="T3"/>
                  </a:cxn>
                  <a:cxn ang="0">
                    <a:pos x="T4" y="T5"/>
                  </a:cxn>
                  <a:cxn ang="0">
                    <a:pos x="T6" y="T7"/>
                  </a:cxn>
                  <a:cxn ang="0">
                    <a:pos x="T8" y="T9"/>
                  </a:cxn>
                </a:cxnLst>
                <a:rect l="0" t="0" r="r" b="b"/>
                <a:pathLst>
                  <a:path w="1634" h="208">
                    <a:moveTo>
                      <a:pt x="817" y="0"/>
                    </a:moveTo>
                    <a:lnTo>
                      <a:pt x="0" y="105"/>
                    </a:lnTo>
                    <a:lnTo>
                      <a:pt x="817" y="208"/>
                    </a:lnTo>
                    <a:lnTo>
                      <a:pt x="1634" y="105"/>
                    </a:lnTo>
                    <a:lnTo>
                      <a:pt x="817" y="0"/>
                    </a:lnTo>
                    <a:close/>
                  </a:path>
                </a:pathLst>
              </a:custGeom>
              <a:gradFill>
                <a:gsLst>
                  <a:gs pos="100000">
                    <a:srgbClr val="F6443B"/>
                  </a:gs>
                  <a:gs pos="0">
                    <a:srgbClr val="0C152C"/>
                  </a:gs>
                </a:gsLst>
                <a:lin ang="5400000" scaled="1"/>
              </a:gradFill>
              <a:ln>
                <a:noFill/>
              </a:ln>
            </p:spPr>
            <p:txBody>
              <a:bodyPr vert="horz" wrap="square" lIns="91440" tIns="45720" rIns="91440" bIns="45720" numCol="1" anchor="t" anchorCtr="0" compatLnSpc="1">
                <a:prstTxWarp prst="textNoShape">
                  <a:avLst/>
                </a:prstTxWarp>
              </a:bodyPr>
              <a:lstStyle/>
              <a:p>
                <a:endParaRPr lang="en-US" sz="1800"/>
              </a:p>
            </p:txBody>
          </p:sp>
          <p:sp>
            <p:nvSpPr>
              <p:cNvPr id="132" name="Freeform 6"/>
              <p:cNvSpPr>
                <a:spLocks/>
              </p:cNvSpPr>
              <p:nvPr/>
            </p:nvSpPr>
            <p:spPr bwMode="auto">
              <a:xfrm>
                <a:off x="3023" y="1950"/>
                <a:ext cx="817" cy="527"/>
              </a:xfrm>
              <a:custGeom>
                <a:avLst/>
                <a:gdLst>
                  <a:gd name="T0" fmla="*/ 817 w 817"/>
                  <a:gd name="T1" fmla="*/ 527 h 527"/>
                  <a:gd name="T2" fmla="*/ 0 w 817"/>
                  <a:gd name="T3" fmla="*/ 422 h 527"/>
                  <a:gd name="T4" fmla="*/ 0 w 817"/>
                  <a:gd name="T5" fmla="*/ 0 h 527"/>
                  <a:gd name="T6" fmla="*/ 817 w 817"/>
                  <a:gd name="T7" fmla="*/ 103 h 527"/>
                  <a:gd name="T8" fmla="*/ 817 w 817"/>
                  <a:gd name="T9" fmla="*/ 527 h 527"/>
                </a:gdLst>
                <a:ahLst/>
                <a:cxnLst>
                  <a:cxn ang="0">
                    <a:pos x="T0" y="T1"/>
                  </a:cxn>
                  <a:cxn ang="0">
                    <a:pos x="T2" y="T3"/>
                  </a:cxn>
                  <a:cxn ang="0">
                    <a:pos x="T4" y="T5"/>
                  </a:cxn>
                  <a:cxn ang="0">
                    <a:pos x="T6" y="T7"/>
                  </a:cxn>
                  <a:cxn ang="0">
                    <a:pos x="T8" y="T9"/>
                  </a:cxn>
                </a:cxnLst>
                <a:rect l="0" t="0" r="r" b="b"/>
                <a:pathLst>
                  <a:path w="817" h="527">
                    <a:moveTo>
                      <a:pt x="817" y="527"/>
                    </a:moveTo>
                    <a:lnTo>
                      <a:pt x="0" y="422"/>
                    </a:lnTo>
                    <a:lnTo>
                      <a:pt x="0" y="0"/>
                    </a:lnTo>
                    <a:lnTo>
                      <a:pt x="817" y="103"/>
                    </a:lnTo>
                    <a:lnTo>
                      <a:pt x="817" y="527"/>
                    </a:lnTo>
                    <a:close/>
                  </a:path>
                </a:pathLst>
              </a:custGeom>
              <a:gradFill flip="none" rotWithShape="1">
                <a:gsLst>
                  <a:gs pos="100000">
                    <a:srgbClr val="F6443B"/>
                  </a:gs>
                  <a:gs pos="0">
                    <a:srgbClr val="F9857F"/>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sz="1800"/>
              </a:p>
            </p:txBody>
          </p:sp>
          <p:sp>
            <p:nvSpPr>
              <p:cNvPr id="133" name="Freeform 7"/>
              <p:cNvSpPr>
                <a:spLocks/>
              </p:cNvSpPr>
              <p:nvPr/>
            </p:nvSpPr>
            <p:spPr bwMode="auto">
              <a:xfrm>
                <a:off x="3840" y="1950"/>
                <a:ext cx="817" cy="527"/>
              </a:xfrm>
              <a:custGeom>
                <a:avLst/>
                <a:gdLst>
                  <a:gd name="T0" fmla="*/ 0 w 817"/>
                  <a:gd name="T1" fmla="*/ 527 h 527"/>
                  <a:gd name="T2" fmla="*/ 817 w 817"/>
                  <a:gd name="T3" fmla="*/ 422 h 527"/>
                  <a:gd name="T4" fmla="*/ 817 w 817"/>
                  <a:gd name="T5" fmla="*/ 0 h 527"/>
                  <a:gd name="T6" fmla="*/ 0 w 817"/>
                  <a:gd name="T7" fmla="*/ 103 h 527"/>
                  <a:gd name="T8" fmla="*/ 0 w 817"/>
                  <a:gd name="T9" fmla="*/ 527 h 527"/>
                </a:gdLst>
                <a:ahLst/>
                <a:cxnLst>
                  <a:cxn ang="0">
                    <a:pos x="T0" y="T1"/>
                  </a:cxn>
                  <a:cxn ang="0">
                    <a:pos x="T2" y="T3"/>
                  </a:cxn>
                  <a:cxn ang="0">
                    <a:pos x="T4" y="T5"/>
                  </a:cxn>
                  <a:cxn ang="0">
                    <a:pos x="T6" y="T7"/>
                  </a:cxn>
                  <a:cxn ang="0">
                    <a:pos x="T8" y="T9"/>
                  </a:cxn>
                </a:cxnLst>
                <a:rect l="0" t="0" r="r" b="b"/>
                <a:pathLst>
                  <a:path w="817" h="527">
                    <a:moveTo>
                      <a:pt x="0" y="527"/>
                    </a:moveTo>
                    <a:lnTo>
                      <a:pt x="817" y="422"/>
                    </a:lnTo>
                    <a:lnTo>
                      <a:pt x="817" y="0"/>
                    </a:lnTo>
                    <a:lnTo>
                      <a:pt x="0" y="103"/>
                    </a:lnTo>
                    <a:lnTo>
                      <a:pt x="0" y="527"/>
                    </a:lnTo>
                    <a:close/>
                  </a:path>
                </a:pathLst>
              </a:custGeom>
              <a:gradFill flip="none" rotWithShape="1">
                <a:gsLst>
                  <a:gs pos="100000">
                    <a:srgbClr val="F6443B"/>
                  </a:gs>
                  <a:gs pos="0">
                    <a:srgbClr val="F9857F"/>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116" name="Group 4"/>
            <p:cNvGrpSpPr>
              <a:grpSpLocks noChangeAspect="1"/>
            </p:cNvGrpSpPr>
            <p:nvPr/>
          </p:nvGrpSpPr>
          <p:grpSpPr bwMode="auto">
            <a:xfrm>
              <a:off x="16994490" y="41243371"/>
              <a:ext cx="7031363" cy="2719597"/>
              <a:chOff x="3023" y="1845"/>
              <a:chExt cx="1634" cy="632"/>
            </a:xfrm>
          </p:grpSpPr>
          <p:sp>
            <p:nvSpPr>
              <p:cNvPr id="128" name="Freeform 5"/>
              <p:cNvSpPr>
                <a:spLocks/>
              </p:cNvSpPr>
              <p:nvPr/>
            </p:nvSpPr>
            <p:spPr bwMode="auto">
              <a:xfrm>
                <a:off x="3023" y="1845"/>
                <a:ext cx="1634" cy="208"/>
              </a:xfrm>
              <a:custGeom>
                <a:avLst/>
                <a:gdLst>
                  <a:gd name="T0" fmla="*/ 817 w 1634"/>
                  <a:gd name="T1" fmla="*/ 0 h 208"/>
                  <a:gd name="T2" fmla="*/ 0 w 1634"/>
                  <a:gd name="T3" fmla="*/ 105 h 208"/>
                  <a:gd name="T4" fmla="*/ 817 w 1634"/>
                  <a:gd name="T5" fmla="*/ 208 h 208"/>
                  <a:gd name="T6" fmla="*/ 1634 w 1634"/>
                  <a:gd name="T7" fmla="*/ 105 h 208"/>
                  <a:gd name="T8" fmla="*/ 817 w 1634"/>
                  <a:gd name="T9" fmla="*/ 0 h 208"/>
                </a:gdLst>
                <a:ahLst/>
                <a:cxnLst>
                  <a:cxn ang="0">
                    <a:pos x="T0" y="T1"/>
                  </a:cxn>
                  <a:cxn ang="0">
                    <a:pos x="T2" y="T3"/>
                  </a:cxn>
                  <a:cxn ang="0">
                    <a:pos x="T4" y="T5"/>
                  </a:cxn>
                  <a:cxn ang="0">
                    <a:pos x="T6" y="T7"/>
                  </a:cxn>
                  <a:cxn ang="0">
                    <a:pos x="T8" y="T9"/>
                  </a:cxn>
                </a:cxnLst>
                <a:rect l="0" t="0" r="r" b="b"/>
                <a:pathLst>
                  <a:path w="1634" h="208">
                    <a:moveTo>
                      <a:pt x="817" y="0"/>
                    </a:moveTo>
                    <a:lnTo>
                      <a:pt x="0" y="105"/>
                    </a:lnTo>
                    <a:lnTo>
                      <a:pt x="817" y="208"/>
                    </a:lnTo>
                    <a:lnTo>
                      <a:pt x="1634" y="105"/>
                    </a:lnTo>
                    <a:lnTo>
                      <a:pt x="817" y="0"/>
                    </a:lnTo>
                    <a:close/>
                  </a:path>
                </a:pathLst>
              </a:custGeom>
              <a:gradFill>
                <a:gsLst>
                  <a:gs pos="100000">
                    <a:srgbClr val="B0F7F4"/>
                  </a:gs>
                  <a:gs pos="0">
                    <a:schemeClr val="bg1"/>
                  </a:gs>
                </a:gsLst>
                <a:lin ang="5400000" scaled="1"/>
              </a:gradFill>
              <a:ln>
                <a:noFill/>
              </a:ln>
            </p:spPr>
            <p:txBody>
              <a:bodyPr vert="horz" wrap="square" lIns="91440" tIns="45720" rIns="91440" bIns="45720" numCol="1" anchor="t" anchorCtr="0" compatLnSpc="1">
                <a:prstTxWarp prst="textNoShape">
                  <a:avLst/>
                </a:prstTxWarp>
              </a:bodyPr>
              <a:lstStyle/>
              <a:p>
                <a:endParaRPr lang="en-US" sz="1800"/>
              </a:p>
            </p:txBody>
          </p:sp>
          <p:sp>
            <p:nvSpPr>
              <p:cNvPr id="129" name="Freeform 6"/>
              <p:cNvSpPr>
                <a:spLocks/>
              </p:cNvSpPr>
              <p:nvPr/>
            </p:nvSpPr>
            <p:spPr bwMode="auto">
              <a:xfrm>
                <a:off x="3023" y="1950"/>
                <a:ext cx="817" cy="527"/>
              </a:xfrm>
              <a:custGeom>
                <a:avLst/>
                <a:gdLst>
                  <a:gd name="T0" fmla="*/ 817 w 817"/>
                  <a:gd name="T1" fmla="*/ 527 h 527"/>
                  <a:gd name="T2" fmla="*/ 0 w 817"/>
                  <a:gd name="T3" fmla="*/ 422 h 527"/>
                  <a:gd name="T4" fmla="*/ 0 w 817"/>
                  <a:gd name="T5" fmla="*/ 0 h 527"/>
                  <a:gd name="T6" fmla="*/ 817 w 817"/>
                  <a:gd name="T7" fmla="*/ 103 h 527"/>
                  <a:gd name="T8" fmla="*/ 817 w 817"/>
                  <a:gd name="T9" fmla="*/ 527 h 527"/>
                </a:gdLst>
                <a:ahLst/>
                <a:cxnLst>
                  <a:cxn ang="0">
                    <a:pos x="T0" y="T1"/>
                  </a:cxn>
                  <a:cxn ang="0">
                    <a:pos x="T2" y="T3"/>
                  </a:cxn>
                  <a:cxn ang="0">
                    <a:pos x="T4" y="T5"/>
                  </a:cxn>
                  <a:cxn ang="0">
                    <a:pos x="T6" y="T7"/>
                  </a:cxn>
                  <a:cxn ang="0">
                    <a:pos x="T8" y="T9"/>
                  </a:cxn>
                </a:cxnLst>
                <a:rect l="0" t="0" r="r" b="b"/>
                <a:pathLst>
                  <a:path w="817" h="527">
                    <a:moveTo>
                      <a:pt x="817" y="527"/>
                    </a:moveTo>
                    <a:lnTo>
                      <a:pt x="0" y="422"/>
                    </a:lnTo>
                    <a:lnTo>
                      <a:pt x="0" y="0"/>
                    </a:lnTo>
                    <a:lnTo>
                      <a:pt x="817" y="103"/>
                    </a:lnTo>
                    <a:lnTo>
                      <a:pt x="817" y="527"/>
                    </a:lnTo>
                    <a:close/>
                  </a:path>
                </a:pathLst>
              </a:custGeom>
              <a:gradFill flip="none" rotWithShape="1">
                <a:gsLst>
                  <a:gs pos="100000">
                    <a:srgbClr val="125680"/>
                  </a:gs>
                  <a:gs pos="0">
                    <a:srgbClr val="B0F7F4"/>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0" name="Freeform 7"/>
              <p:cNvSpPr>
                <a:spLocks/>
              </p:cNvSpPr>
              <p:nvPr/>
            </p:nvSpPr>
            <p:spPr bwMode="auto">
              <a:xfrm>
                <a:off x="3840" y="1950"/>
                <a:ext cx="817" cy="527"/>
              </a:xfrm>
              <a:custGeom>
                <a:avLst/>
                <a:gdLst>
                  <a:gd name="T0" fmla="*/ 0 w 817"/>
                  <a:gd name="T1" fmla="*/ 527 h 527"/>
                  <a:gd name="T2" fmla="*/ 817 w 817"/>
                  <a:gd name="T3" fmla="*/ 422 h 527"/>
                  <a:gd name="T4" fmla="*/ 817 w 817"/>
                  <a:gd name="T5" fmla="*/ 0 h 527"/>
                  <a:gd name="T6" fmla="*/ 0 w 817"/>
                  <a:gd name="T7" fmla="*/ 103 h 527"/>
                  <a:gd name="T8" fmla="*/ 0 w 817"/>
                  <a:gd name="T9" fmla="*/ 527 h 527"/>
                </a:gdLst>
                <a:ahLst/>
                <a:cxnLst>
                  <a:cxn ang="0">
                    <a:pos x="T0" y="T1"/>
                  </a:cxn>
                  <a:cxn ang="0">
                    <a:pos x="T2" y="T3"/>
                  </a:cxn>
                  <a:cxn ang="0">
                    <a:pos x="T4" y="T5"/>
                  </a:cxn>
                  <a:cxn ang="0">
                    <a:pos x="T6" y="T7"/>
                  </a:cxn>
                  <a:cxn ang="0">
                    <a:pos x="T8" y="T9"/>
                  </a:cxn>
                </a:cxnLst>
                <a:rect l="0" t="0" r="r" b="b"/>
                <a:pathLst>
                  <a:path w="817" h="527">
                    <a:moveTo>
                      <a:pt x="0" y="527"/>
                    </a:moveTo>
                    <a:lnTo>
                      <a:pt x="817" y="422"/>
                    </a:lnTo>
                    <a:lnTo>
                      <a:pt x="817" y="0"/>
                    </a:lnTo>
                    <a:lnTo>
                      <a:pt x="0" y="103"/>
                    </a:lnTo>
                    <a:lnTo>
                      <a:pt x="0" y="527"/>
                    </a:lnTo>
                    <a:close/>
                  </a:path>
                </a:pathLst>
              </a:custGeom>
              <a:gradFill flip="none" rotWithShape="1">
                <a:gsLst>
                  <a:gs pos="100000">
                    <a:srgbClr val="125680"/>
                  </a:gs>
                  <a:gs pos="0">
                    <a:srgbClr val="B0F7F4"/>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117" name="Group 4"/>
            <p:cNvGrpSpPr>
              <a:grpSpLocks noChangeAspect="1"/>
            </p:cNvGrpSpPr>
            <p:nvPr/>
          </p:nvGrpSpPr>
          <p:grpSpPr bwMode="auto">
            <a:xfrm>
              <a:off x="16758229" y="38746963"/>
              <a:ext cx="7266150" cy="2810408"/>
              <a:chOff x="3023" y="1845"/>
              <a:chExt cx="1634" cy="632"/>
            </a:xfrm>
          </p:grpSpPr>
          <p:sp>
            <p:nvSpPr>
              <p:cNvPr id="125" name="Freeform 5"/>
              <p:cNvSpPr>
                <a:spLocks/>
              </p:cNvSpPr>
              <p:nvPr/>
            </p:nvSpPr>
            <p:spPr bwMode="auto">
              <a:xfrm>
                <a:off x="3023" y="1845"/>
                <a:ext cx="1634" cy="208"/>
              </a:xfrm>
              <a:custGeom>
                <a:avLst/>
                <a:gdLst>
                  <a:gd name="T0" fmla="*/ 817 w 1634"/>
                  <a:gd name="T1" fmla="*/ 0 h 208"/>
                  <a:gd name="T2" fmla="*/ 0 w 1634"/>
                  <a:gd name="T3" fmla="*/ 105 h 208"/>
                  <a:gd name="T4" fmla="*/ 817 w 1634"/>
                  <a:gd name="T5" fmla="*/ 208 h 208"/>
                  <a:gd name="T6" fmla="*/ 1634 w 1634"/>
                  <a:gd name="T7" fmla="*/ 105 h 208"/>
                  <a:gd name="T8" fmla="*/ 817 w 1634"/>
                  <a:gd name="T9" fmla="*/ 0 h 208"/>
                </a:gdLst>
                <a:ahLst/>
                <a:cxnLst>
                  <a:cxn ang="0">
                    <a:pos x="T0" y="T1"/>
                  </a:cxn>
                  <a:cxn ang="0">
                    <a:pos x="T2" y="T3"/>
                  </a:cxn>
                  <a:cxn ang="0">
                    <a:pos x="T4" y="T5"/>
                  </a:cxn>
                  <a:cxn ang="0">
                    <a:pos x="T6" y="T7"/>
                  </a:cxn>
                  <a:cxn ang="0">
                    <a:pos x="T8" y="T9"/>
                  </a:cxn>
                </a:cxnLst>
                <a:rect l="0" t="0" r="r" b="b"/>
                <a:pathLst>
                  <a:path w="1634" h="208">
                    <a:moveTo>
                      <a:pt x="817" y="0"/>
                    </a:moveTo>
                    <a:lnTo>
                      <a:pt x="0" y="105"/>
                    </a:lnTo>
                    <a:lnTo>
                      <a:pt x="817" y="208"/>
                    </a:lnTo>
                    <a:lnTo>
                      <a:pt x="1634" y="105"/>
                    </a:lnTo>
                    <a:lnTo>
                      <a:pt x="817" y="0"/>
                    </a:lnTo>
                    <a:close/>
                  </a:path>
                </a:pathLst>
              </a:custGeom>
              <a:gradFill>
                <a:gsLst>
                  <a:gs pos="100000">
                    <a:srgbClr val="F6443B"/>
                  </a:gs>
                  <a:gs pos="0">
                    <a:srgbClr val="0C152C"/>
                  </a:gs>
                </a:gsLst>
                <a:lin ang="5400000" scaled="1"/>
              </a:gradFill>
              <a:ln>
                <a:noFill/>
              </a:ln>
            </p:spPr>
            <p:txBody>
              <a:bodyPr vert="horz" wrap="square" lIns="91440" tIns="45720" rIns="91440" bIns="45720" numCol="1" anchor="t" anchorCtr="0" compatLnSpc="1">
                <a:prstTxWarp prst="textNoShape">
                  <a:avLst/>
                </a:prstTxWarp>
              </a:bodyPr>
              <a:lstStyle/>
              <a:p>
                <a:endParaRPr lang="en-US" sz="1800"/>
              </a:p>
            </p:txBody>
          </p:sp>
          <p:sp>
            <p:nvSpPr>
              <p:cNvPr id="126" name="Freeform 6"/>
              <p:cNvSpPr>
                <a:spLocks/>
              </p:cNvSpPr>
              <p:nvPr/>
            </p:nvSpPr>
            <p:spPr bwMode="auto">
              <a:xfrm>
                <a:off x="3023" y="1950"/>
                <a:ext cx="817" cy="527"/>
              </a:xfrm>
              <a:custGeom>
                <a:avLst/>
                <a:gdLst>
                  <a:gd name="T0" fmla="*/ 817 w 817"/>
                  <a:gd name="T1" fmla="*/ 527 h 527"/>
                  <a:gd name="T2" fmla="*/ 0 w 817"/>
                  <a:gd name="T3" fmla="*/ 422 h 527"/>
                  <a:gd name="T4" fmla="*/ 0 w 817"/>
                  <a:gd name="T5" fmla="*/ 0 h 527"/>
                  <a:gd name="T6" fmla="*/ 817 w 817"/>
                  <a:gd name="T7" fmla="*/ 103 h 527"/>
                  <a:gd name="T8" fmla="*/ 817 w 817"/>
                  <a:gd name="T9" fmla="*/ 527 h 527"/>
                </a:gdLst>
                <a:ahLst/>
                <a:cxnLst>
                  <a:cxn ang="0">
                    <a:pos x="T0" y="T1"/>
                  </a:cxn>
                  <a:cxn ang="0">
                    <a:pos x="T2" y="T3"/>
                  </a:cxn>
                  <a:cxn ang="0">
                    <a:pos x="T4" y="T5"/>
                  </a:cxn>
                  <a:cxn ang="0">
                    <a:pos x="T6" y="T7"/>
                  </a:cxn>
                  <a:cxn ang="0">
                    <a:pos x="T8" y="T9"/>
                  </a:cxn>
                </a:cxnLst>
                <a:rect l="0" t="0" r="r" b="b"/>
                <a:pathLst>
                  <a:path w="817" h="527">
                    <a:moveTo>
                      <a:pt x="817" y="527"/>
                    </a:moveTo>
                    <a:lnTo>
                      <a:pt x="0" y="422"/>
                    </a:lnTo>
                    <a:lnTo>
                      <a:pt x="0" y="0"/>
                    </a:lnTo>
                    <a:lnTo>
                      <a:pt x="817" y="103"/>
                    </a:lnTo>
                    <a:lnTo>
                      <a:pt x="817" y="527"/>
                    </a:lnTo>
                    <a:close/>
                  </a:path>
                </a:pathLst>
              </a:custGeom>
              <a:gradFill flip="none" rotWithShape="1">
                <a:gsLst>
                  <a:gs pos="100000">
                    <a:srgbClr val="F6443B"/>
                  </a:gs>
                  <a:gs pos="0">
                    <a:srgbClr val="F9857F"/>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sz="1800"/>
              </a:p>
            </p:txBody>
          </p:sp>
          <p:sp>
            <p:nvSpPr>
              <p:cNvPr id="127" name="Freeform 7"/>
              <p:cNvSpPr>
                <a:spLocks/>
              </p:cNvSpPr>
              <p:nvPr/>
            </p:nvSpPr>
            <p:spPr bwMode="auto">
              <a:xfrm>
                <a:off x="3840" y="1950"/>
                <a:ext cx="817" cy="527"/>
              </a:xfrm>
              <a:custGeom>
                <a:avLst/>
                <a:gdLst>
                  <a:gd name="T0" fmla="*/ 0 w 817"/>
                  <a:gd name="T1" fmla="*/ 527 h 527"/>
                  <a:gd name="T2" fmla="*/ 817 w 817"/>
                  <a:gd name="T3" fmla="*/ 422 h 527"/>
                  <a:gd name="T4" fmla="*/ 817 w 817"/>
                  <a:gd name="T5" fmla="*/ 0 h 527"/>
                  <a:gd name="T6" fmla="*/ 0 w 817"/>
                  <a:gd name="T7" fmla="*/ 103 h 527"/>
                  <a:gd name="T8" fmla="*/ 0 w 817"/>
                  <a:gd name="T9" fmla="*/ 527 h 527"/>
                </a:gdLst>
                <a:ahLst/>
                <a:cxnLst>
                  <a:cxn ang="0">
                    <a:pos x="T0" y="T1"/>
                  </a:cxn>
                  <a:cxn ang="0">
                    <a:pos x="T2" y="T3"/>
                  </a:cxn>
                  <a:cxn ang="0">
                    <a:pos x="T4" y="T5"/>
                  </a:cxn>
                  <a:cxn ang="0">
                    <a:pos x="T6" y="T7"/>
                  </a:cxn>
                  <a:cxn ang="0">
                    <a:pos x="T8" y="T9"/>
                  </a:cxn>
                </a:cxnLst>
                <a:rect l="0" t="0" r="r" b="b"/>
                <a:pathLst>
                  <a:path w="817" h="527">
                    <a:moveTo>
                      <a:pt x="0" y="527"/>
                    </a:moveTo>
                    <a:lnTo>
                      <a:pt x="817" y="422"/>
                    </a:lnTo>
                    <a:lnTo>
                      <a:pt x="817" y="0"/>
                    </a:lnTo>
                    <a:lnTo>
                      <a:pt x="0" y="103"/>
                    </a:lnTo>
                    <a:lnTo>
                      <a:pt x="0" y="527"/>
                    </a:lnTo>
                    <a:close/>
                  </a:path>
                </a:pathLst>
              </a:custGeom>
              <a:gradFill flip="none" rotWithShape="1">
                <a:gsLst>
                  <a:gs pos="100000">
                    <a:srgbClr val="F6443B"/>
                  </a:gs>
                  <a:gs pos="0">
                    <a:srgbClr val="F9857F"/>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sz="1800"/>
              </a:p>
            </p:txBody>
          </p:sp>
        </p:grpSp>
        <p:grpSp>
          <p:nvGrpSpPr>
            <p:cNvPr id="118" name="Group 4"/>
            <p:cNvGrpSpPr>
              <a:grpSpLocks noChangeAspect="1"/>
            </p:cNvGrpSpPr>
            <p:nvPr/>
          </p:nvGrpSpPr>
          <p:grpSpPr bwMode="auto">
            <a:xfrm>
              <a:off x="16859655" y="36215032"/>
              <a:ext cx="7031363" cy="2719597"/>
              <a:chOff x="3023" y="1845"/>
              <a:chExt cx="1634" cy="632"/>
            </a:xfrm>
          </p:grpSpPr>
          <p:sp>
            <p:nvSpPr>
              <p:cNvPr id="122" name="Freeform 5"/>
              <p:cNvSpPr>
                <a:spLocks/>
              </p:cNvSpPr>
              <p:nvPr/>
            </p:nvSpPr>
            <p:spPr bwMode="auto">
              <a:xfrm>
                <a:off x="3023" y="1845"/>
                <a:ext cx="1634" cy="208"/>
              </a:xfrm>
              <a:custGeom>
                <a:avLst/>
                <a:gdLst>
                  <a:gd name="T0" fmla="*/ 817 w 1634"/>
                  <a:gd name="T1" fmla="*/ 0 h 208"/>
                  <a:gd name="T2" fmla="*/ 0 w 1634"/>
                  <a:gd name="T3" fmla="*/ 105 h 208"/>
                  <a:gd name="T4" fmla="*/ 817 w 1634"/>
                  <a:gd name="T5" fmla="*/ 208 h 208"/>
                  <a:gd name="T6" fmla="*/ 1634 w 1634"/>
                  <a:gd name="T7" fmla="*/ 105 h 208"/>
                  <a:gd name="T8" fmla="*/ 817 w 1634"/>
                  <a:gd name="T9" fmla="*/ 0 h 208"/>
                </a:gdLst>
                <a:ahLst/>
                <a:cxnLst>
                  <a:cxn ang="0">
                    <a:pos x="T0" y="T1"/>
                  </a:cxn>
                  <a:cxn ang="0">
                    <a:pos x="T2" y="T3"/>
                  </a:cxn>
                  <a:cxn ang="0">
                    <a:pos x="T4" y="T5"/>
                  </a:cxn>
                  <a:cxn ang="0">
                    <a:pos x="T6" y="T7"/>
                  </a:cxn>
                  <a:cxn ang="0">
                    <a:pos x="T8" y="T9"/>
                  </a:cxn>
                </a:cxnLst>
                <a:rect l="0" t="0" r="r" b="b"/>
                <a:pathLst>
                  <a:path w="1634" h="208">
                    <a:moveTo>
                      <a:pt x="817" y="0"/>
                    </a:moveTo>
                    <a:lnTo>
                      <a:pt x="0" y="105"/>
                    </a:lnTo>
                    <a:lnTo>
                      <a:pt x="817" y="208"/>
                    </a:lnTo>
                    <a:lnTo>
                      <a:pt x="1634" y="105"/>
                    </a:lnTo>
                    <a:lnTo>
                      <a:pt x="817" y="0"/>
                    </a:lnTo>
                    <a:close/>
                  </a:path>
                </a:pathLst>
              </a:custGeom>
              <a:gradFill>
                <a:gsLst>
                  <a:gs pos="100000">
                    <a:srgbClr val="B0F7F4"/>
                  </a:gs>
                  <a:gs pos="0">
                    <a:schemeClr val="bg1"/>
                  </a:gs>
                </a:gsLst>
                <a:lin ang="5400000" scaled="1"/>
              </a:gradFill>
              <a:ln>
                <a:noFill/>
              </a:ln>
            </p:spPr>
            <p:txBody>
              <a:bodyPr vert="horz" wrap="square" lIns="91440" tIns="45720" rIns="91440" bIns="45720" numCol="1" anchor="t" anchorCtr="0" compatLnSpc="1">
                <a:prstTxWarp prst="textNoShape">
                  <a:avLst/>
                </a:prstTxWarp>
              </a:bodyPr>
              <a:lstStyle/>
              <a:p>
                <a:endParaRPr lang="en-US" sz="1800"/>
              </a:p>
            </p:txBody>
          </p:sp>
          <p:sp>
            <p:nvSpPr>
              <p:cNvPr id="123" name="Freeform 6"/>
              <p:cNvSpPr>
                <a:spLocks/>
              </p:cNvSpPr>
              <p:nvPr/>
            </p:nvSpPr>
            <p:spPr bwMode="auto">
              <a:xfrm>
                <a:off x="3023" y="1950"/>
                <a:ext cx="817" cy="527"/>
              </a:xfrm>
              <a:custGeom>
                <a:avLst/>
                <a:gdLst>
                  <a:gd name="T0" fmla="*/ 817 w 817"/>
                  <a:gd name="T1" fmla="*/ 527 h 527"/>
                  <a:gd name="T2" fmla="*/ 0 w 817"/>
                  <a:gd name="T3" fmla="*/ 422 h 527"/>
                  <a:gd name="T4" fmla="*/ 0 w 817"/>
                  <a:gd name="T5" fmla="*/ 0 h 527"/>
                  <a:gd name="T6" fmla="*/ 817 w 817"/>
                  <a:gd name="T7" fmla="*/ 103 h 527"/>
                  <a:gd name="T8" fmla="*/ 817 w 817"/>
                  <a:gd name="T9" fmla="*/ 527 h 527"/>
                </a:gdLst>
                <a:ahLst/>
                <a:cxnLst>
                  <a:cxn ang="0">
                    <a:pos x="T0" y="T1"/>
                  </a:cxn>
                  <a:cxn ang="0">
                    <a:pos x="T2" y="T3"/>
                  </a:cxn>
                  <a:cxn ang="0">
                    <a:pos x="T4" y="T5"/>
                  </a:cxn>
                  <a:cxn ang="0">
                    <a:pos x="T6" y="T7"/>
                  </a:cxn>
                  <a:cxn ang="0">
                    <a:pos x="T8" y="T9"/>
                  </a:cxn>
                </a:cxnLst>
                <a:rect l="0" t="0" r="r" b="b"/>
                <a:pathLst>
                  <a:path w="817" h="527">
                    <a:moveTo>
                      <a:pt x="817" y="527"/>
                    </a:moveTo>
                    <a:lnTo>
                      <a:pt x="0" y="422"/>
                    </a:lnTo>
                    <a:lnTo>
                      <a:pt x="0" y="0"/>
                    </a:lnTo>
                    <a:lnTo>
                      <a:pt x="817" y="103"/>
                    </a:lnTo>
                    <a:lnTo>
                      <a:pt x="817" y="527"/>
                    </a:lnTo>
                    <a:close/>
                  </a:path>
                </a:pathLst>
              </a:custGeom>
              <a:gradFill flip="none" rotWithShape="1">
                <a:gsLst>
                  <a:gs pos="100000">
                    <a:srgbClr val="125680"/>
                  </a:gs>
                  <a:gs pos="0">
                    <a:srgbClr val="B0F7F4"/>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4" name="Freeform 7"/>
              <p:cNvSpPr>
                <a:spLocks/>
              </p:cNvSpPr>
              <p:nvPr/>
            </p:nvSpPr>
            <p:spPr bwMode="auto">
              <a:xfrm>
                <a:off x="3840" y="1950"/>
                <a:ext cx="817" cy="527"/>
              </a:xfrm>
              <a:custGeom>
                <a:avLst/>
                <a:gdLst>
                  <a:gd name="T0" fmla="*/ 0 w 817"/>
                  <a:gd name="T1" fmla="*/ 527 h 527"/>
                  <a:gd name="T2" fmla="*/ 817 w 817"/>
                  <a:gd name="T3" fmla="*/ 422 h 527"/>
                  <a:gd name="T4" fmla="*/ 817 w 817"/>
                  <a:gd name="T5" fmla="*/ 0 h 527"/>
                  <a:gd name="T6" fmla="*/ 0 w 817"/>
                  <a:gd name="T7" fmla="*/ 103 h 527"/>
                  <a:gd name="T8" fmla="*/ 0 w 817"/>
                  <a:gd name="T9" fmla="*/ 527 h 527"/>
                </a:gdLst>
                <a:ahLst/>
                <a:cxnLst>
                  <a:cxn ang="0">
                    <a:pos x="T0" y="T1"/>
                  </a:cxn>
                  <a:cxn ang="0">
                    <a:pos x="T2" y="T3"/>
                  </a:cxn>
                  <a:cxn ang="0">
                    <a:pos x="T4" y="T5"/>
                  </a:cxn>
                  <a:cxn ang="0">
                    <a:pos x="T6" y="T7"/>
                  </a:cxn>
                  <a:cxn ang="0">
                    <a:pos x="T8" y="T9"/>
                  </a:cxn>
                </a:cxnLst>
                <a:rect l="0" t="0" r="r" b="b"/>
                <a:pathLst>
                  <a:path w="817" h="527">
                    <a:moveTo>
                      <a:pt x="0" y="527"/>
                    </a:moveTo>
                    <a:lnTo>
                      <a:pt x="817" y="422"/>
                    </a:lnTo>
                    <a:lnTo>
                      <a:pt x="817" y="0"/>
                    </a:lnTo>
                    <a:lnTo>
                      <a:pt x="0" y="103"/>
                    </a:lnTo>
                    <a:lnTo>
                      <a:pt x="0" y="527"/>
                    </a:lnTo>
                    <a:close/>
                  </a:path>
                </a:pathLst>
              </a:custGeom>
              <a:gradFill flip="none" rotWithShape="1">
                <a:gsLst>
                  <a:gs pos="100000">
                    <a:srgbClr val="125680"/>
                  </a:gs>
                  <a:gs pos="0">
                    <a:srgbClr val="B0F7F4"/>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19" name="Google Shape;1078;p11"/>
            <p:cNvSpPr txBox="1"/>
            <p:nvPr/>
          </p:nvSpPr>
          <p:spPr>
            <a:xfrm>
              <a:off x="16520885" y="37200911"/>
              <a:ext cx="7708902" cy="566792"/>
            </a:xfrm>
            <a:prstGeom prst="rect">
              <a:avLst/>
            </a:prstGeom>
            <a:noFill/>
            <a:ln>
              <a:noFill/>
            </a:ln>
          </p:spPr>
          <p:txBody>
            <a:bodyPr spcFirstLastPara="1" wrap="square" lIns="0" tIns="0" rIns="0" bIns="0" anchor="t" anchorCtr="0">
              <a:spAutoFit/>
            </a:bodyPr>
            <a:lstStyle/>
            <a:p>
              <a:pPr marL="0" marR="0" lvl="0" indent="0" algn="ctr" rtl="1">
                <a:lnSpc>
                  <a:spcPct val="94444"/>
                </a:lnSpc>
                <a:spcBef>
                  <a:spcPts val="0"/>
                </a:spcBef>
                <a:spcAft>
                  <a:spcPts val="0"/>
                </a:spcAft>
                <a:buClr>
                  <a:srgbClr val="B0F7F4"/>
                </a:buClr>
                <a:buSzPts val="1800"/>
                <a:buFont typeface="Arial"/>
                <a:buNone/>
              </a:pPr>
              <a:endParaRPr sz="1800" dirty="0">
                <a:solidFill>
                  <a:schemeClr val="bg1"/>
                </a:solidFill>
                <a:latin typeface="Calibri Light" panose="020F0302020204030204" pitchFamily="34" charset="0"/>
                <a:ea typeface="Quattrocento Sans"/>
                <a:cs typeface="Calibri Light" panose="020F0302020204030204" pitchFamily="34" charset="0"/>
                <a:sym typeface="Quattrocento Sans"/>
              </a:endParaRPr>
            </a:p>
          </p:txBody>
        </p:sp>
        <p:sp>
          <p:nvSpPr>
            <p:cNvPr id="120" name="Google Shape;1077;p11"/>
            <p:cNvSpPr txBox="1"/>
            <p:nvPr/>
          </p:nvSpPr>
          <p:spPr>
            <a:xfrm>
              <a:off x="17296877" y="39749156"/>
              <a:ext cx="6549842" cy="1511538"/>
            </a:xfrm>
            <a:prstGeom prst="rect">
              <a:avLst/>
            </a:prstGeom>
            <a:noFill/>
            <a:ln>
              <a:noFill/>
            </a:ln>
          </p:spPr>
          <p:txBody>
            <a:bodyPr spcFirstLastPara="1" wrap="square" lIns="0" tIns="0" rIns="0" bIns="0" anchor="t" anchorCtr="0">
              <a:spAutoFit/>
            </a:bodyPr>
            <a:lstStyle/>
            <a:p>
              <a:pPr lvl="0" algn="ctr">
                <a:lnSpc>
                  <a:spcPct val="94444"/>
                </a:lnSpc>
                <a:buClr>
                  <a:srgbClr val="B0F7F4"/>
                </a:buClr>
                <a:buSzPts val="1800"/>
              </a:pPr>
              <a:r>
                <a:rPr lang="en-US" sz="1600" dirty="0">
                  <a:solidFill>
                    <a:schemeClr val="bg1"/>
                  </a:solidFill>
                </a:rPr>
                <a:t>Building a learning system by using the R-CNN algorithm of neurons for data mining and image processing</a:t>
              </a:r>
              <a:endParaRPr lang="en-US" sz="1600" dirty="0">
                <a:solidFill>
                  <a:schemeClr val="bg1"/>
                </a:solidFill>
                <a:latin typeface="Calibri Light" panose="020F0302020204030204" pitchFamily="34" charset="0"/>
                <a:cs typeface="Calibri Light" panose="020F0302020204030204" pitchFamily="34" charset="0"/>
              </a:endParaRPr>
            </a:p>
          </p:txBody>
        </p:sp>
        <p:sp>
          <p:nvSpPr>
            <p:cNvPr id="121" name="Google Shape;1077;p11"/>
            <p:cNvSpPr txBox="1"/>
            <p:nvPr/>
          </p:nvSpPr>
          <p:spPr>
            <a:xfrm>
              <a:off x="16962410" y="42403433"/>
              <a:ext cx="7041089" cy="1133585"/>
            </a:xfrm>
            <a:prstGeom prst="rect">
              <a:avLst/>
            </a:prstGeom>
            <a:noFill/>
            <a:ln>
              <a:noFill/>
            </a:ln>
          </p:spPr>
          <p:txBody>
            <a:bodyPr spcFirstLastPara="1" wrap="square" lIns="0" tIns="0" rIns="0" bIns="0" anchor="t" anchorCtr="0">
              <a:spAutoFit/>
            </a:bodyPr>
            <a:lstStyle/>
            <a:p>
              <a:pPr lvl="0" algn="ctr">
                <a:lnSpc>
                  <a:spcPct val="94444"/>
                </a:lnSpc>
                <a:buClr>
                  <a:srgbClr val="B0F7F4"/>
                </a:buClr>
                <a:buSzPts val="1800"/>
              </a:pPr>
              <a:r>
                <a:rPr lang="en-US" sz="1800" dirty="0">
                  <a:solidFill>
                    <a:srgbClr val="FF0000"/>
                  </a:solidFill>
                </a:rPr>
                <a:t>System training once by training set</a:t>
              </a:r>
              <a:endParaRPr lang="en-US" sz="2800" dirty="0">
                <a:solidFill>
                  <a:srgbClr val="FF0000"/>
                </a:solidFill>
                <a:latin typeface="Calibri Light" panose="020F0302020204030204" pitchFamily="34" charset="0"/>
                <a:cs typeface="Calibri Light" panose="020F0302020204030204" pitchFamily="34" charset="0"/>
              </a:endParaRPr>
            </a:p>
          </p:txBody>
        </p:sp>
      </p:grpSp>
      <p:cxnSp>
        <p:nvCxnSpPr>
          <p:cNvPr id="137" name="Straight Connector 136"/>
          <p:cNvCxnSpPr/>
          <p:nvPr/>
        </p:nvCxnSpPr>
        <p:spPr>
          <a:xfrm flipV="1">
            <a:off x="8920358" y="5886092"/>
            <a:ext cx="943230" cy="3721"/>
          </a:xfrm>
          <a:prstGeom prst="line">
            <a:avLst/>
          </a:prstGeom>
          <a:ln>
            <a:solidFill>
              <a:srgbClr val="F6443B"/>
            </a:solidFill>
            <a:tailEnd type="diamon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8850363" y="2610155"/>
            <a:ext cx="1013225" cy="0"/>
          </a:xfrm>
          <a:prstGeom prst="line">
            <a:avLst/>
          </a:prstGeom>
          <a:ln>
            <a:solidFill>
              <a:srgbClr val="B0F7F4"/>
            </a:solidFill>
            <a:tailEnd type="diamon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230172" y="208710"/>
            <a:ext cx="26468189" cy="707886"/>
          </a:xfrm>
          <a:prstGeom prst="rect">
            <a:avLst/>
          </a:prstGeom>
          <a:noFill/>
        </p:spPr>
        <p:txBody>
          <a:bodyPr wrap="square" rtlCol="0">
            <a:spAutoFit/>
          </a:bodyPr>
          <a:lstStyle/>
          <a:p>
            <a:r>
              <a:rPr lang="en-US" sz="4000" dirty="0">
                <a:solidFill>
                  <a:schemeClr val="bg1"/>
                </a:solidFill>
              </a:rPr>
              <a:t>Facial-Recognition Learning system</a:t>
            </a:r>
            <a:endParaRPr lang="he-IL" sz="4000" dirty="0">
              <a:ln w="0"/>
              <a:solidFill>
                <a:schemeClr val="bg1"/>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0" name="מלבן 9"/>
          <p:cNvSpPr/>
          <p:nvPr/>
        </p:nvSpPr>
        <p:spPr>
          <a:xfrm>
            <a:off x="3992149" y="2465194"/>
            <a:ext cx="6096000" cy="3998210"/>
          </a:xfrm>
          <a:prstGeom prst="rect">
            <a:avLst/>
          </a:prstGeom>
        </p:spPr>
        <p:txBody>
          <a:bodyPr>
            <a:spAutoFit/>
          </a:bodyPr>
          <a:lstStyle/>
          <a:p>
            <a:pPr lvl="0" algn="ctr" rtl="1">
              <a:lnSpc>
                <a:spcPct val="94444"/>
              </a:lnSpc>
              <a:buClr>
                <a:srgbClr val="B0F7F4"/>
              </a:buClr>
              <a:buSzPts val="1800"/>
            </a:pPr>
            <a:r>
              <a:rPr lang="en-US" sz="1800" dirty="0" smtClean="0">
                <a:solidFill>
                  <a:srgbClr val="FF0000"/>
                </a:solidFill>
              </a:rPr>
              <a:t>Co-authored with Systematics</a:t>
            </a:r>
          </a:p>
          <a:p>
            <a:pPr lvl="0" algn="ctr" rtl="1">
              <a:lnSpc>
                <a:spcPct val="94444"/>
              </a:lnSpc>
              <a:buClr>
                <a:srgbClr val="B0F7F4"/>
              </a:buClr>
              <a:buSzPts val="1800"/>
            </a:pPr>
            <a:endParaRPr lang="en-US" sz="1800" dirty="0" smtClean="0">
              <a:solidFill>
                <a:srgbClr val="FF0000"/>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endParaRPr lang="en-US" sz="1800" dirty="0" smtClean="0">
              <a:solidFill>
                <a:schemeClr val="bg1"/>
              </a:solidFill>
              <a:latin typeface="Calibri Light" panose="020F0302020204030204" pitchFamily="34" charset="0"/>
              <a:ea typeface="Quattrocento Sans"/>
              <a:cs typeface="Calibri Light" panose="020F0302020204030204" pitchFamily="34" charset="0"/>
              <a:sym typeface="Quattrocento Sans"/>
            </a:endParaRPr>
          </a:p>
          <a:p>
            <a:pPr lvl="0" algn="ctr" rtl="1">
              <a:lnSpc>
                <a:spcPct val="94444"/>
              </a:lnSpc>
              <a:buClr>
                <a:srgbClr val="B0F7F4"/>
              </a:buClr>
              <a:buSzPts val="1800"/>
            </a:pPr>
            <a:r>
              <a:rPr lang="en-US" sz="1800" dirty="0">
                <a:solidFill>
                  <a:schemeClr val="bg1"/>
                </a:solidFill>
                <a:latin typeface="Calibri Light" panose="020F0302020204030204" pitchFamily="34" charset="0"/>
                <a:sym typeface="Quattrocento Sans"/>
              </a:rPr>
              <a:t> </a:t>
            </a:r>
            <a:r>
              <a:rPr lang="en-US" sz="1800" dirty="0" smtClean="0">
                <a:solidFill>
                  <a:schemeClr val="bg1"/>
                </a:solidFill>
                <a:latin typeface="Calibri Light" panose="020F0302020204030204" pitchFamily="34" charset="0"/>
                <a:sym typeface="Quattrocento Sans"/>
              </a:rPr>
              <a:t> </a:t>
            </a:r>
            <a:r>
              <a:rPr lang="en-US" sz="1800" dirty="0" smtClean="0">
                <a:solidFill>
                  <a:schemeClr val="bg1"/>
                </a:solidFill>
              </a:rPr>
              <a:t>System run on test set-untagged </a:t>
            </a:r>
          </a:p>
          <a:p>
            <a:pPr lvl="0" algn="ctr" rtl="1">
              <a:lnSpc>
                <a:spcPct val="94444"/>
              </a:lnSpc>
              <a:buClr>
                <a:srgbClr val="B0F7F4"/>
              </a:buClr>
              <a:buSzPts val="1800"/>
            </a:pPr>
            <a:r>
              <a:rPr lang="en-US" sz="1800" dirty="0" smtClean="0">
                <a:solidFill>
                  <a:schemeClr val="bg1"/>
                </a:solidFill>
              </a:rPr>
              <a:t>images of facial wounds</a:t>
            </a:r>
            <a:endParaRPr lang="en-US" sz="1800" dirty="0">
              <a:solidFill>
                <a:schemeClr val="bg1"/>
              </a:solidFill>
              <a:latin typeface="Calibri Light" panose="020F0302020204030204" pitchFamily="34" charset="0"/>
              <a:ea typeface="Quattrocento Sans"/>
              <a:cs typeface="Calibri Light" panose="020F0302020204030204" pitchFamily="34" charset="0"/>
              <a:sym typeface="Quattrocento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pic>
        <p:nvPicPr>
          <p:cNvPr id="1108" name="Google Shape;1108;p12"/>
          <p:cNvPicPr preferRelativeResize="0"/>
          <p:nvPr/>
        </p:nvPicPr>
        <p:blipFill rotWithShape="1">
          <a:blip r:embed="rId3">
            <a:alphaModFix/>
          </a:blip>
          <a:srcRect/>
          <a:stretch/>
        </p:blipFill>
        <p:spPr>
          <a:xfrm>
            <a:off x="3013911" y="0"/>
            <a:ext cx="5715000" cy="6858000"/>
          </a:xfrm>
          <a:prstGeom prst="rect">
            <a:avLst/>
          </a:prstGeom>
          <a:noFill/>
          <a:ln>
            <a:noFill/>
          </a:ln>
        </p:spPr>
      </p:pic>
      <p:pic>
        <p:nvPicPr>
          <p:cNvPr id="1109" name="Google Shape;1109;p12"/>
          <p:cNvPicPr preferRelativeResize="0"/>
          <p:nvPr/>
        </p:nvPicPr>
        <p:blipFill rotWithShape="1">
          <a:blip r:embed="rId4">
            <a:alphaModFix/>
          </a:blip>
          <a:srcRect/>
          <a:stretch/>
        </p:blipFill>
        <p:spPr>
          <a:xfrm>
            <a:off x="-22660" y="0"/>
            <a:ext cx="1109469" cy="1035335"/>
          </a:xfrm>
          <a:prstGeom prst="rect">
            <a:avLst/>
          </a:prstGeom>
          <a:noFill/>
          <a:ln>
            <a:noFill/>
          </a:ln>
        </p:spPr>
      </p:pic>
      <p:pic>
        <p:nvPicPr>
          <p:cNvPr id="1110" name="Google Shape;1110;p12"/>
          <p:cNvPicPr preferRelativeResize="0"/>
          <p:nvPr/>
        </p:nvPicPr>
        <p:blipFill rotWithShape="1">
          <a:blip r:embed="rId5">
            <a:alphaModFix/>
          </a:blip>
          <a:srcRect/>
          <a:stretch/>
        </p:blipFill>
        <p:spPr>
          <a:xfrm>
            <a:off x="10976447" y="66674"/>
            <a:ext cx="1113790" cy="8001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
          <p:cNvSpPr/>
          <p:nvPr/>
        </p:nvSpPr>
        <p:spPr>
          <a:xfrm>
            <a:off x="0" y="0"/>
            <a:ext cx="12192000" cy="2210338"/>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2"/>
          <p:cNvSpPr/>
          <p:nvPr/>
        </p:nvSpPr>
        <p:spPr>
          <a:xfrm>
            <a:off x="0" y="1638329"/>
            <a:ext cx="12188890" cy="5294638"/>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2"/>
          <p:cNvSpPr/>
          <p:nvPr/>
        </p:nvSpPr>
        <p:spPr>
          <a:xfrm>
            <a:off x="10788937" y="221443"/>
            <a:ext cx="2995886" cy="1489199"/>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2"/>
          <p:cNvSpPr/>
          <p:nvPr/>
        </p:nvSpPr>
        <p:spPr>
          <a:xfrm>
            <a:off x="8202707" y="1128146"/>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9" name="Google Shape;189;p2"/>
          <p:cNvSpPr/>
          <p:nvPr/>
        </p:nvSpPr>
        <p:spPr>
          <a:xfrm>
            <a:off x="9417112" y="857749"/>
            <a:ext cx="1717892" cy="852893"/>
          </a:xfrm>
          <a:custGeom>
            <a:avLst/>
            <a:gdLst/>
            <a:ahLst/>
            <a:cxnLst/>
            <a:rect l="l" t="t" r="r" b="b"/>
            <a:pathLst>
              <a:path w="1277" h="634" extrusionOk="0">
                <a:moveTo>
                  <a:pt x="0" y="634"/>
                </a:moveTo>
                <a:lnTo>
                  <a:pt x="1277" y="634"/>
                </a:lnTo>
                <a:lnTo>
                  <a:pt x="641"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0" name="Google Shape;190;p2"/>
          <p:cNvSpPr/>
          <p:nvPr/>
        </p:nvSpPr>
        <p:spPr>
          <a:xfrm>
            <a:off x="11263058" y="1377018"/>
            <a:ext cx="671283" cy="333624"/>
          </a:xfrm>
          <a:custGeom>
            <a:avLst/>
            <a:gdLst/>
            <a:ahLst/>
            <a:cxnLst/>
            <a:rect l="l" t="t" r="r" b="b"/>
            <a:pathLst>
              <a:path w="499" h="248" extrusionOk="0">
                <a:moveTo>
                  <a:pt x="0" y="248"/>
                </a:moveTo>
                <a:lnTo>
                  <a:pt x="499" y="248"/>
                </a:lnTo>
                <a:lnTo>
                  <a:pt x="250" y="0"/>
                </a:lnTo>
                <a:lnTo>
                  <a:pt x="0" y="248"/>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1" name="Google Shape;191;p2"/>
          <p:cNvSpPr/>
          <p:nvPr/>
        </p:nvSpPr>
        <p:spPr>
          <a:xfrm>
            <a:off x="9161512" y="1456389"/>
            <a:ext cx="511197" cy="254253"/>
          </a:xfrm>
          <a:custGeom>
            <a:avLst/>
            <a:gdLst/>
            <a:ahLst/>
            <a:cxnLst/>
            <a:rect l="l" t="t" r="r" b="b"/>
            <a:pathLst>
              <a:path w="380" h="189" extrusionOk="0">
                <a:moveTo>
                  <a:pt x="0" y="189"/>
                </a:moveTo>
                <a:lnTo>
                  <a:pt x="380" y="189"/>
                </a:lnTo>
                <a:lnTo>
                  <a:pt x="191" y="0"/>
                </a:lnTo>
                <a:lnTo>
                  <a:pt x="0" y="189"/>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2" name="Google Shape;192;p2"/>
          <p:cNvSpPr/>
          <p:nvPr/>
        </p:nvSpPr>
        <p:spPr>
          <a:xfrm>
            <a:off x="8973176" y="1545175"/>
            <a:ext cx="333624" cy="165467"/>
          </a:xfrm>
          <a:custGeom>
            <a:avLst/>
            <a:gdLst/>
            <a:ahLst/>
            <a:cxnLst/>
            <a:rect l="l" t="t" r="r" b="b"/>
            <a:pathLst>
              <a:path w="248" h="123" extrusionOk="0">
                <a:moveTo>
                  <a:pt x="0" y="123"/>
                </a:moveTo>
                <a:lnTo>
                  <a:pt x="248" y="123"/>
                </a:lnTo>
                <a:lnTo>
                  <a:pt x="125" y="0"/>
                </a:lnTo>
                <a:lnTo>
                  <a:pt x="0" y="123"/>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3" name="Google Shape;193;p2"/>
          <p:cNvSpPr/>
          <p:nvPr/>
        </p:nvSpPr>
        <p:spPr>
          <a:xfrm>
            <a:off x="-66807" y="1131409"/>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4" name="Google Shape;194;p2"/>
          <p:cNvSpPr/>
          <p:nvPr/>
        </p:nvSpPr>
        <p:spPr>
          <a:xfrm>
            <a:off x="-1031058" y="861012"/>
            <a:ext cx="1717892" cy="852893"/>
          </a:xfrm>
          <a:custGeom>
            <a:avLst/>
            <a:gdLst/>
            <a:ahLst/>
            <a:cxnLst/>
            <a:rect l="l" t="t" r="r" b="b"/>
            <a:pathLst>
              <a:path w="1277" h="634" extrusionOk="0">
                <a:moveTo>
                  <a:pt x="0" y="634"/>
                </a:moveTo>
                <a:lnTo>
                  <a:pt x="1277" y="634"/>
                </a:lnTo>
                <a:lnTo>
                  <a:pt x="641"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5" name="Google Shape;195;p2"/>
          <p:cNvSpPr/>
          <p:nvPr/>
        </p:nvSpPr>
        <p:spPr>
          <a:xfrm>
            <a:off x="814888" y="1380281"/>
            <a:ext cx="671283" cy="333624"/>
          </a:xfrm>
          <a:custGeom>
            <a:avLst/>
            <a:gdLst/>
            <a:ahLst/>
            <a:cxnLst/>
            <a:rect l="l" t="t" r="r" b="b"/>
            <a:pathLst>
              <a:path w="499" h="248" extrusionOk="0">
                <a:moveTo>
                  <a:pt x="0" y="248"/>
                </a:moveTo>
                <a:lnTo>
                  <a:pt x="499" y="248"/>
                </a:lnTo>
                <a:lnTo>
                  <a:pt x="250" y="0"/>
                </a:lnTo>
                <a:lnTo>
                  <a:pt x="0" y="248"/>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6" name="Google Shape;196;p2"/>
          <p:cNvSpPr/>
          <p:nvPr/>
        </p:nvSpPr>
        <p:spPr>
          <a:xfrm>
            <a:off x="-663933" y="1563000"/>
            <a:ext cx="1304130" cy="64770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7" name="Google Shape;197;p2"/>
          <p:cNvSpPr/>
          <p:nvPr/>
        </p:nvSpPr>
        <p:spPr>
          <a:xfrm>
            <a:off x="9763778" y="1563000"/>
            <a:ext cx="1304130" cy="64770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8" name="Google Shape;198;p2"/>
          <p:cNvSpPr/>
          <p:nvPr/>
        </p:nvSpPr>
        <p:spPr>
          <a:xfrm>
            <a:off x="8616906" y="1563000"/>
            <a:ext cx="700070" cy="347692"/>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9" name="Google Shape;199;p2"/>
          <p:cNvSpPr/>
          <p:nvPr/>
        </p:nvSpPr>
        <p:spPr>
          <a:xfrm>
            <a:off x="11033296" y="1562999"/>
            <a:ext cx="3630126" cy="1802913"/>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2"/>
          <p:cNvSpPr/>
          <p:nvPr/>
        </p:nvSpPr>
        <p:spPr>
          <a:xfrm>
            <a:off x="11360415" y="1563000"/>
            <a:ext cx="536540" cy="266474"/>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201" name="Google Shape;201;p2"/>
          <p:cNvGrpSpPr/>
          <p:nvPr/>
        </p:nvGrpSpPr>
        <p:grpSpPr>
          <a:xfrm>
            <a:off x="3273823" y="219072"/>
            <a:ext cx="8462323" cy="1151539"/>
            <a:chOff x="3273823" y="-1579979"/>
            <a:chExt cx="8462323" cy="1151539"/>
          </a:xfrm>
        </p:grpSpPr>
        <p:sp>
          <p:nvSpPr>
            <p:cNvPr id="202" name="Google Shape;202;p2"/>
            <p:cNvSpPr/>
            <p:nvPr/>
          </p:nvSpPr>
          <p:spPr>
            <a:xfrm>
              <a:off x="5450338" y="-502429"/>
              <a:ext cx="72644"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2"/>
            <p:cNvSpPr/>
            <p:nvPr/>
          </p:nvSpPr>
          <p:spPr>
            <a:xfrm>
              <a:off x="8782823" y="-1505282"/>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2"/>
            <p:cNvSpPr/>
            <p:nvPr/>
          </p:nvSpPr>
          <p:spPr>
            <a:xfrm>
              <a:off x="6211676" y="-557584"/>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2"/>
            <p:cNvSpPr/>
            <p:nvPr/>
          </p:nvSpPr>
          <p:spPr>
            <a:xfrm>
              <a:off x="3744983" y="-928464"/>
              <a:ext cx="72644"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
            <p:cNvSpPr/>
            <p:nvPr/>
          </p:nvSpPr>
          <p:spPr>
            <a:xfrm>
              <a:off x="4880380" y="-896589"/>
              <a:ext cx="7533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
            <p:cNvSpPr/>
            <p:nvPr/>
          </p:nvSpPr>
          <p:spPr>
            <a:xfrm>
              <a:off x="6848490" y="-1103758"/>
              <a:ext cx="76680" cy="73989"/>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2"/>
            <p:cNvSpPr/>
            <p:nvPr/>
          </p:nvSpPr>
          <p:spPr>
            <a:xfrm>
              <a:off x="6277220" y="-1088287"/>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2"/>
            <p:cNvSpPr/>
            <p:nvPr/>
          </p:nvSpPr>
          <p:spPr>
            <a:xfrm>
              <a:off x="8325596" y="-618564"/>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
            <p:cNvSpPr/>
            <p:nvPr/>
          </p:nvSpPr>
          <p:spPr>
            <a:xfrm>
              <a:off x="4670520" y="-1297391"/>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2"/>
            <p:cNvSpPr/>
            <p:nvPr/>
          </p:nvSpPr>
          <p:spPr>
            <a:xfrm>
              <a:off x="4361279" y="-563432"/>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
            <p:cNvSpPr/>
            <p:nvPr/>
          </p:nvSpPr>
          <p:spPr>
            <a:xfrm>
              <a:off x="9297913" y="-856961"/>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2"/>
            <p:cNvSpPr/>
            <p:nvPr/>
          </p:nvSpPr>
          <p:spPr>
            <a:xfrm>
              <a:off x="11127922" y="-1001845"/>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
            <p:cNvSpPr/>
            <p:nvPr/>
          </p:nvSpPr>
          <p:spPr>
            <a:xfrm>
              <a:off x="10705680" y="-1528630"/>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
            <p:cNvSpPr/>
            <p:nvPr/>
          </p:nvSpPr>
          <p:spPr>
            <a:xfrm>
              <a:off x="7440402" y="-686729"/>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2"/>
            <p:cNvSpPr/>
            <p:nvPr/>
          </p:nvSpPr>
          <p:spPr>
            <a:xfrm>
              <a:off x="7380314" y="-1098865"/>
              <a:ext cx="76680"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2"/>
            <p:cNvSpPr/>
            <p:nvPr/>
          </p:nvSpPr>
          <p:spPr>
            <a:xfrm>
              <a:off x="3273823" y="-1299228"/>
              <a:ext cx="7264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2"/>
            <p:cNvSpPr/>
            <p:nvPr/>
          </p:nvSpPr>
          <p:spPr>
            <a:xfrm>
              <a:off x="5818023" y="-1579979"/>
              <a:ext cx="7264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2"/>
            <p:cNvSpPr/>
            <p:nvPr/>
          </p:nvSpPr>
          <p:spPr>
            <a:xfrm>
              <a:off x="6956110" y="-896589"/>
              <a:ext cx="76680"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2"/>
            <p:cNvSpPr/>
            <p:nvPr/>
          </p:nvSpPr>
          <p:spPr>
            <a:xfrm>
              <a:off x="11662157" y="-1286484"/>
              <a:ext cx="73989"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2"/>
            <p:cNvSpPr/>
            <p:nvPr/>
          </p:nvSpPr>
          <p:spPr>
            <a:xfrm>
              <a:off x="9845429" y="-899050"/>
              <a:ext cx="7533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2"/>
            <p:cNvSpPr/>
            <p:nvPr/>
          </p:nvSpPr>
          <p:spPr>
            <a:xfrm>
              <a:off x="10735070" y="-823945"/>
              <a:ext cx="76680"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2"/>
            <p:cNvSpPr/>
            <p:nvPr/>
          </p:nvSpPr>
          <p:spPr>
            <a:xfrm>
              <a:off x="8007945" y="-1393167"/>
              <a:ext cx="73989"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4" name="Google Shape;224;p2"/>
          <p:cNvSpPr txBox="1"/>
          <p:nvPr/>
        </p:nvSpPr>
        <p:spPr>
          <a:xfrm>
            <a:off x="5523786" y="736779"/>
            <a:ext cx="2164880" cy="677108"/>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400" dirty="0">
                <a:solidFill>
                  <a:schemeClr val="lt1"/>
                </a:solidFill>
                <a:latin typeface="Quattrocento Sans"/>
                <a:ea typeface="Quattrocento Sans"/>
                <a:cs typeface="Quattrocento Sans"/>
                <a:sym typeface="Quattrocento Sans"/>
              </a:rPr>
              <a:t>O</a:t>
            </a:r>
            <a:r>
              <a:rPr lang="en-US" sz="4400" dirty="0" smtClean="0">
                <a:solidFill>
                  <a:schemeClr val="lt1"/>
                </a:solidFill>
                <a:latin typeface="Quattrocento Sans"/>
                <a:ea typeface="Quattrocento Sans"/>
                <a:cs typeface="Quattrocento Sans"/>
                <a:sym typeface="Quattrocento Sans"/>
              </a:rPr>
              <a:t>pening</a:t>
            </a:r>
            <a:endParaRPr sz="4400" dirty="0">
              <a:solidFill>
                <a:schemeClr val="lt1"/>
              </a:solidFill>
              <a:latin typeface="Quattrocento Sans"/>
              <a:ea typeface="Quattrocento Sans"/>
              <a:cs typeface="Quattrocento Sans"/>
              <a:sym typeface="Quattrocento Sans"/>
            </a:endParaRPr>
          </a:p>
        </p:txBody>
      </p:sp>
      <p:grpSp>
        <p:nvGrpSpPr>
          <p:cNvPr id="225" name="Google Shape;225;p2"/>
          <p:cNvGrpSpPr/>
          <p:nvPr/>
        </p:nvGrpSpPr>
        <p:grpSpPr>
          <a:xfrm>
            <a:off x="604682" y="2609572"/>
            <a:ext cx="11057475" cy="3389296"/>
            <a:chOff x="-962956" y="2302590"/>
            <a:chExt cx="11057475" cy="3389296"/>
          </a:xfrm>
        </p:grpSpPr>
        <p:cxnSp>
          <p:nvCxnSpPr>
            <p:cNvPr id="226" name="Google Shape;226;p2"/>
            <p:cNvCxnSpPr/>
            <p:nvPr/>
          </p:nvCxnSpPr>
          <p:spPr>
            <a:xfrm rot="10800000" flipH="1">
              <a:off x="6348197" y="4080675"/>
              <a:ext cx="211005" cy="264356"/>
            </a:xfrm>
            <a:prstGeom prst="straightConnector1">
              <a:avLst/>
            </a:prstGeom>
            <a:noFill/>
            <a:ln w="9525" cap="flat" cmpd="sng">
              <a:solidFill>
                <a:srgbClr val="F6443B"/>
              </a:solidFill>
              <a:prstDash val="solid"/>
              <a:miter lim="800000"/>
              <a:headEnd type="none" w="sm" len="sm"/>
              <a:tailEnd type="diamond" w="med" len="med"/>
            </a:ln>
          </p:spPr>
        </p:cxnSp>
        <p:sp>
          <p:nvSpPr>
            <p:cNvPr id="227" name="Google Shape;227;p2"/>
            <p:cNvSpPr/>
            <p:nvPr/>
          </p:nvSpPr>
          <p:spPr>
            <a:xfrm rot="-2692479">
              <a:off x="3822909" y="4124599"/>
              <a:ext cx="1344613" cy="1346200"/>
            </a:xfrm>
            <a:custGeom>
              <a:avLst/>
              <a:gdLst/>
              <a:ahLst/>
              <a:cxnLst/>
              <a:rect l="l" t="t" r="r" b="b"/>
              <a:pathLst>
                <a:path w="847" h="848" extrusionOk="0">
                  <a:moveTo>
                    <a:pt x="499" y="424"/>
                  </a:moveTo>
                  <a:lnTo>
                    <a:pt x="388" y="0"/>
                  </a:lnTo>
                  <a:lnTo>
                    <a:pt x="194" y="195"/>
                  </a:lnTo>
                  <a:lnTo>
                    <a:pt x="0" y="389"/>
                  </a:lnTo>
                  <a:lnTo>
                    <a:pt x="424" y="500"/>
                  </a:lnTo>
                  <a:lnTo>
                    <a:pt x="613" y="848"/>
                  </a:lnTo>
                  <a:lnTo>
                    <a:pt x="729" y="730"/>
                  </a:lnTo>
                  <a:lnTo>
                    <a:pt x="847" y="612"/>
                  </a:lnTo>
                  <a:lnTo>
                    <a:pt x="499" y="424"/>
                  </a:lnTo>
                  <a:close/>
                </a:path>
              </a:pathLst>
            </a:custGeom>
            <a:gradFill>
              <a:gsLst>
                <a:gs pos="0">
                  <a:srgbClr val="4E2230"/>
                </a:gs>
                <a:gs pos="4000">
                  <a:srgbClr val="4E2230"/>
                </a:gs>
                <a:gs pos="46000">
                  <a:srgbClr val="F6443B"/>
                </a:gs>
                <a:gs pos="100000">
                  <a:srgbClr val="4E2230"/>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28" name="Google Shape;228;p2"/>
            <p:cNvSpPr/>
            <p:nvPr/>
          </p:nvSpPr>
          <p:spPr>
            <a:xfrm>
              <a:off x="2525784" y="4068532"/>
              <a:ext cx="1606550" cy="1609725"/>
            </a:xfrm>
            <a:prstGeom prst="ellipse">
              <a:avLst/>
            </a:prstGeom>
            <a:gradFill>
              <a:gsLst>
                <a:gs pos="0">
                  <a:srgbClr val="B0F7F4"/>
                </a:gs>
                <a:gs pos="100000">
                  <a:srgbClr val="4186A2"/>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29" name="Google Shape;229;p2"/>
            <p:cNvSpPr/>
            <p:nvPr/>
          </p:nvSpPr>
          <p:spPr>
            <a:xfrm>
              <a:off x="2537695" y="4082160"/>
              <a:ext cx="1606550" cy="1609725"/>
            </a:xfrm>
            <a:custGeom>
              <a:avLst/>
              <a:gdLst/>
              <a:ahLst/>
              <a:cxnLst/>
              <a:rect l="l" t="t" r="r" b="b"/>
              <a:pathLst>
                <a:path w="1012" h="1014" extrusionOk="0">
                  <a:moveTo>
                    <a:pt x="1012" y="507"/>
                  </a:moveTo>
                  <a:lnTo>
                    <a:pt x="506" y="1014"/>
                  </a:lnTo>
                  <a:lnTo>
                    <a:pt x="0" y="507"/>
                  </a:lnTo>
                  <a:lnTo>
                    <a:pt x="506" y="0"/>
                  </a:lnTo>
                  <a:lnTo>
                    <a:pt x="1012" y="507"/>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30" name="Google Shape;230;p2"/>
            <p:cNvSpPr/>
            <p:nvPr/>
          </p:nvSpPr>
          <p:spPr>
            <a:xfrm>
              <a:off x="5121037" y="4082161"/>
              <a:ext cx="1606550" cy="1609725"/>
            </a:xfrm>
            <a:prstGeom prst="ellipse">
              <a:avLst/>
            </a:prstGeom>
            <a:gradFill>
              <a:gsLst>
                <a:gs pos="0">
                  <a:srgbClr val="4E2230"/>
                </a:gs>
                <a:gs pos="100000">
                  <a:srgbClr val="F6443B"/>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31" name="Google Shape;231;p2"/>
            <p:cNvSpPr/>
            <p:nvPr/>
          </p:nvSpPr>
          <p:spPr>
            <a:xfrm>
              <a:off x="5131709" y="4068532"/>
              <a:ext cx="1606550" cy="1609725"/>
            </a:xfrm>
            <a:custGeom>
              <a:avLst/>
              <a:gdLst/>
              <a:ahLst/>
              <a:cxnLst/>
              <a:rect l="l" t="t" r="r" b="b"/>
              <a:pathLst>
                <a:path w="1012" h="1014" extrusionOk="0">
                  <a:moveTo>
                    <a:pt x="1012" y="507"/>
                  </a:moveTo>
                  <a:lnTo>
                    <a:pt x="506" y="1014"/>
                  </a:lnTo>
                  <a:lnTo>
                    <a:pt x="0" y="507"/>
                  </a:lnTo>
                  <a:lnTo>
                    <a:pt x="506" y="0"/>
                  </a:lnTo>
                  <a:lnTo>
                    <a:pt x="1012" y="507"/>
                  </a:lnTo>
                  <a:close/>
                </a:path>
              </a:pathLst>
            </a:custGeom>
            <a:gradFill>
              <a:gsLst>
                <a:gs pos="0">
                  <a:srgbClr val="F9857F"/>
                </a:gs>
                <a:gs pos="100000">
                  <a:srgbClr val="F6443B"/>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232" name="Google Shape;232;p2"/>
            <p:cNvGrpSpPr/>
            <p:nvPr/>
          </p:nvGrpSpPr>
          <p:grpSpPr>
            <a:xfrm>
              <a:off x="-962956" y="2302590"/>
              <a:ext cx="3948705" cy="1802842"/>
              <a:chOff x="-994497" y="2375772"/>
              <a:chExt cx="3948705" cy="1802842"/>
            </a:xfrm>
          </p:grpSpPr>
          <p:sp>
            <p:nvSpPr>
              <p:cNvPr id="233" name="Google Shape;233;p2"/>
              <p:cNvSpPr txBox="1"/>
              <p:nvPr/>
            </p:nvSpPr>
            <p:spPr>
              <a:xfrm>
                <a:off x="-517267" y="2375772"/>
                <a:ext cx="2961065" cy="61555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lgn="r" rtl="1">
                  <a:buClr>
                    <a:srgbClr val="B0F7F4"/>
                  </a:buClr>
                  <a:buSzPts val="2000"/>
                  <a:buNone/>
                  <a:defRPr sz="2000">
                    <a:solidFill>
                      <a:srgbClr val="B0F7F4"/>
                    </a:solidFill>
                    <a:latin typeface="Quattrocento Sans"/>
                    <a:ea typeface="Quattrocento Sans"/>
                    <a:cs typeface="Quattrocento Sans"/>
                  </a:defRPr>
                </a:lvl1pPr>
              </a:lstStyle>
              <a:p>
                <a:pPr algn="l" rtl="0"/>
                <a:r>
                  <a:rPr lang="en-US" dirty="0"/>
                  <a:t>Facial-Recognition Learning system</a:t>
                </a:r>
                <a:endParaRPr lang="he-IL" dirty="0"/>
              </a:p>
            </p:txBody>
          </p:sp>
          <p:sp>
            <p:nvSpPr>
              <p:cNvPr id="234" name="Google Shape;234;p2"/>
              <p:cNvSpPr txBox="1"/>
              <p:nvPr/>
            </p:nvSpPr>
            <p:spPr>
              <a:xfrm>
                <a:off x="-994497" y="3255284"/>
                <a:ext cx="3948705" cy="923330"/>
              </a:xfrm>
              <a:prstGeom prst="rect">
                <a:avLst/>
              </a:prstGeom>
              <a:noFill/>
              <a:ln>
                <a:noFill/>
              </a:ln>
            </p:spPr>
            <p:txBody>
              <a:bodyPr spcFirstLastPara="1" wrap="square" lIns="0" tIns="0" rIns="0" bIns="0" anchor="t" anchorCtr="0">
                <a:spAutoFit/>
              </a:bodyPr>
              <a:lstStyle/>
              <a:p>
                <a:pPr marL="0" marR="0" lvl="0" indent="0" algn="l">
                  <a:lnSpc>
                    <a:spcPct val="100000"/>
                  </a:lnSpc>
                  <a:spcBef>
                    <a:spcPts val="0"/>
                  </a:spcBef>
                  <a:spcAft>
                    <a:spcPts val="0"/>
                  </a:spcAft>
                  <a:buClr>
                    <a:srgbClr val="B0F7F4"/>
                  </a:buClr>
                  <a:buSzPts val="2000"/>
                  <a:buFont typeface="Arial"/>
                  <a:buNone/>
                </a:pPr>
                <a:r>
                  <a:rPr lang="en-US" sz="2000" dirty="0" smtClean="0">
                    <a:solidFill>
                      <a:srgbClr val="B0F7F4"/>
                    </a:solidFill>
                    <a:latin typeface="Quattrocento Sans"/>
                    <a:ea typeface="Quattrocento Sans"/>
                    <a:cs typeface="Quattrocento Sans"/>
                    <a:sym typeface="Quattrocento Sans"/>
                  </a:rPr>
                  <a:t>Machine learning system based on data mining for facial spots recognition</a:t>
                </a:r>
                <a:endParaRPr sz="2000" dirty="0">
                  <a:solidFill>
                    <a:srgbClr val="B0F7F4"/>
                  </a:solidFill>
                  <a:latin typeface="Quattrocento Sans"/>
                  <a:ea typeface="Quattrocento Sans"/>
                  <a:cs typeface="Quattrocento Sans"/>
                  <a:sym typeface="Quattrocento Sans"/>
                </a:endParaRPr>
              </a:p>
            </p:txBody>
          </p:sp>
        </p:grpSp>
        <p:cxnSp>
          <p:nvCxnSpPr>
            <p:cNvPr id="235" name="Google Shape;235;p2"/>
            <p:cNvCxnSpPr/>
            <p:nvPr/>
          </p:nvCxnSpPr>
          <p:spPr>
            <a:xfrm rot="10800000">
              <a:off x="2537695" y="4225933"/>
              <a:ext cx="171508" cy="119098"/>
            </a:xfrm>
            <a:prstGeom prst="straightConnector1">
              <a:avLst/>
            </a:prstGeom>
            <a:noFill/>
            <a:ln w="9525" cap="flat" cmpd="sng">
              <a:solidFill>
                <a:srgbClr val="B0F7F4"/>
              </a:solidFill>
              <a:prstDash val="solid"/>
              <a:miter lim="800000"/>
              <a:headEnd type="none" w="sm" len="sm"/>
              <a:tailEnd type="diamond" w="med" len="med"/>
            </a:ln>
          </p:spPr>
        </p:cxnSp>
        <p:sp>
          <p:nvSpPr>
            <p:cNvPr id="238" name="Google Shape;238;p2"/>
            <p:cNvSpPr txBox="1"/>
            <p:nvPr/>
          </p:nvSpPr>
          <p:spPr>
            <a:xfrm>
              <a:off x="5524900" y="3015678"/>
              <a:ext cx="4569619" cy="615553"/>
            </a:xfrm>
            <a:prstGeom prst="rect">
              <a:avLst/>
            </a:prstGeom>
            <a:noFill/>
            <a:ln>
              <a:noFill/>
            </a:ln>
          </p:spPr>
          <p:txBody>
            <a:bodyPr spcFirstLastPara="1" wrap="square" lIns="0" tIns="0" rIns="0" bIns="0" anchor="t" anchorCtr="0">
              <a:spAutoFit/>
            </a:bodyPr>
            <a:lstStyle/>
            <a:p>
              <a:pPr marL="0" marR="0" lvl="0" indent="0" algn="l">
                <a:lnSpc>
                  <a:spcPct val="100000"/>
                </a:lnSpc>
                <a:spcBef>
                  <a:spcPts val="0"/>
                </a:spcBef>
                <a:spcAft>
                  <a:spcPts val="0"/>
                </a:spcAft>
                <a:buClr>
                  <a:srgbClr val="B0F7F4"/>
                </a:buClr>
                <a:buSzPts val="2000"/>
                <a:buFont typeface="Arial"/>
                <a:buNone/>
              </a:pPr>
              <a:r>
                <a:rPr lang="en-US" sz="2000" dirty="0" smtClean="0">
                  <a:solidFill>
                    <a:srgbClr val="B0F7F4"/>
                  </a:solidFill>
                  <a:latin typeface="Quattrocento Sans"/>
                  <a:ea typeface="Quattrocento Sans"/>
                  <a:cs typeface="Quattrocento Sans"/>
                  <a:sym typeface="Quattrocento Sans"/>
                </a:rPr>
                <a:t>Social app of virtual supporting group of diabetes, based on AI</a:t>
              </a:r>
              <a:endParaRPr sz="2000" dirty="0">
                <a:solidFill>
                  <a:srgbClr val="B0F7F4"/>
                </a:solidFill>
                <a:latin typeface="Quattrocento Sans"/>
                <a:ea typeface="Quattrocento Sans"/>
                <a:cs typeface="Quattrocento Sans"/>
                <a:sym typeface="Quattrocento Sans"/>
              </a:endParaRPr>
            </a:p>
          </p:txBody>
        </p:sp>
      </p:grpSp>
      <p:pic>
        <p:nvPicPr>
          <p:cNvPr id="239" name="Google Shape;239;p2"/>
          <p:cNvPicPr preferRelativeResize="0"/>
          <p:nvPr/>
        </p:nvPicPr>
        <p:blipFill rotWithShape="1">
          <a:blip r:embed="rId3">
            <a:alphaModFix/>
          </a:blip>
          <a:srcRect/>
          <a:stretch/>
        </p:blipFill>
        <p:spPr>
          <a:xfrm>
            <a:off x="7187188" y="4841866"/>
            <a:ext cx="609524" cy="609524"/>
          </a:xfrm>
          <a:prstGeom prst="rect">
            <a:avLst/>
          </a:prstGeom>
          <a:noFill/>
          <a:ln>
            <a:noFill/>
          </a:ln>
        </p:spPr>
      </p:pic>
      <p:pic>
        <p:nvPicPr>
          <p:cNvPr id="240" name="Google Shape;240;p2"/>
          <p:cNvPicPr preferRelativeResize="0"/>
          <p:nvPr/>
        </p:nvPicPr>
        <p:blipFill rotWithShape="1">
          <a:blip r:embed="rId4">
            <a:alphaModFix/>
          </a:blip>
          <a:srcRect/>
          <a:stretch/>
        </p:blipFill>
        <p:spPr>
          <a:xfrm>
            <a:off x="4603958" y="4862777"/>
            <a:ext cx="567702" cy="567702"/>
          </a:xfrm>
          <a:prstGeom prst="rect">
            <a:avLst/>
          </a:prstGeom>
          <a:noFill/>
          <a:ln>
            <a:noFill/>
          </a:ln>
        </p:spPr>
      </p:pic>
      <p:pic>
        <p:nvPicPr>
          <p:cNvPr id="241" name="Google Shape;241;p2"/>
          <p:cNvPicPr preferRelativeResize="0"/>
          <p:nvPr/>
        </p:nvPicPr>
        <p:blipFill rotWithShape="1">
          <a:blip r:embed="rId5">
            <a:alphaModFix/>
          </a:blip>
          <a:srcRect/>
          <a:stretch/>
        </p:blipFill>
        <p:spPr>
          <a:xfrm>
            <a:off x="-22660" y="0"/>
            <a:ext cx="1109469" cy="1035335"/>
          </a:xfrm>
          <a:prstGeom prst="rect">
            <a:avLst/>
          </a:prstGeom>
          <a:noFill/>
          <a:ln>
            <a:noFill/>
          </a:ln>
        </p:spPr>
      </p:pic>
      <p:pic>
        <p:nvPicPr>
          <p:cNvPr id="242" name="Google Shape;242;p2"/>
          <p:cNvPicPr preferRelativeResize="0"/>
          <p:nvPr/>
        </p:nvPicPr>
        <p:blipFill rotWithShape="1">
          <a:blip r:embed="rId6">
            <a:alphaModFix/>
          </a:blip>
          <a:srcRect/>
          <a:stretch/>
        </p:blipFill>
        <p:spPr>
          <a:xfrm>
            <a:off x="10976447" y="66674"/>
            <a:ext cx="1113790" cy="800100"/>
          </a:xfrm>
          <a:prstGeom prst="rect">
            <a:avLst/>
          </a:prstGeom>
          <a:noFill/>
          <a:ln>
            <a:noFill/>
          </a:ln>
        </p:spPr>
      </p:pic>
      <p:sp>
        <p:nvSpPr>
          <p:cNvPr id="60"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2</a:t>
            </a:r>
            <a:endParaRPr sz="1000" dirty="0"/>
          </a:p>
        </p:txBody>
      </p:sp>
      <p:sp>
        <p:nvSpPr>
          <p:cNvPr id="62" name="Google Shape;171;p1"/>
          <p:cNvSpPr txBox="1"/>
          <p:nvPr/>
        </p:nvSpPr>
        <p:spPr>
          <a:xfrm>
            <a:off x="7234000" y="2557600"/>
            <a:ext cx="4502146" cy="92333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lgn="ctr">
              <a:buClr>
                <a:srgbClr val="B0F7F4"/>
              </a:buClr>
              <a:buSzPts val="2000"/>
              <a:buNone/>
              <a:defRPr sz="2400" b="1">
                <a:solidFill>
                  <a:srgbClr val="B0F7F4"/>
                </a:solidFill>
                <a:latin typeface="Quattrocento Sans"/>
                <a:ea typeface="Quattrocento Sans"/>
                <a:cs typeface="Quattrocento Sans"/>
              </a:defRPr>
            </a:lvl1pPr>
          </a:lstStyle>
          <a:p>
            <a:pPr algn="l"/>
            <a:r>
              <a:rPr lang="en-US" sz="2000" dirty="0"/>
              <a:t>App for Mental Support of Type 1 Diabetes</a:t>
            </a:r>
            <a:endParaRPr lang="he-IL" sz="2000" dirty="0"/>
          </a:p>
          <a:p>
            <a:pPr algn="l"/>
            <a:endParaRP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
          <p:cNvSpPr/>
          <p:nvPr/>
        </p:nvSpPr>
        <p:spPr>
          <a:xfrm>
            <a:off x="0" y="0"/>
            <a:ext cx="12192000" cy="2210338"/>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2"/>
          <p:cNvSpPr/>
          <p:nvPr/>
        </p:nvSpPr>
        <p:spPr>
          <a:xfrm>
            <a:off x="0" y="1718565"/>
            <a:ext cx="12188890" cy="5294638"/>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2"/>
          <p:cNvSpPr/>
          <p:nvPr/>
        </p:nvSpPr>
        <p:spPr>
          <a:xfrm>
            <a:off x="10788937" y="221443"/>
            <a:ext cx="2995886" cy="1489199"/>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2"/>
          <p:cNvSpPr/>
          <p:nvPr/>
        </p:nvSpPr>
        <p:spPr>
          <a:xfrm>
            <a:off x="8202707" y="1128146"/>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9" name="Google Shape;189;p2"/>
          <p:cNvSpPr/>
          <p:nvPr/>
        </p:nvSpPr>
        <p:spPr>
          <a:xfrm>
            <a:off x="9417112" y="857749"/>
            <a:ext cx="1717892" cy="852893"/>
          </a:xfrm>
          <a:custGeom>
            <a:avLst/>
            <a:gdLst/>
            <a:ahLst/>
            <a:cxnLst/>
            <a:rect l="l" t="t" r="r" b="b"/>
            <a:pathLst>
              <a:path w="1277" h="634" extrusionOk="0">
                <a:moveTo>
                  <a:pt x="0" y="634"/>
                </a:moveTo>
                <a:lnTo>
                  <a:pt x="1277" y="634"/>
                </a:lnTo>
                <a:lnTo>
                  <a:pt x="641"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0" name="Google Shape;190;p2"/>
          <p:cNvSpPr/>
          <p:nvPr/>
        </p:nvSpPr>
        <p:spPr>
          <a:xfrm>
            <a:off x="11263058" y="1377018"/>
            <a:ext cx="671283" cy="333624"/>
          </a:xfrm>
          <a:custGeom>
            <a:avLst/>
            <a:gdLst/>
            <a:ahLst/>
            <a:cxnLst/>
            <a:rect l="l" t="t" r="r" b="b"/>
            <a:pathLst>
              <a:path w="499" h="248" extrusionOk="0">
                <a:moveTo>
                  <a:pt x="0" y="248"/>
                </a:moveTo>
                <a:lnTo>
                  <a:pt x="499" y="248"/>
                </a:lnTo>
                <a:lnTo>
                  <a:pt x="250" y="0"/>
                </a:lnTo>
                <a:lnTo>
                  <a:pt x="0" y="248"/>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1" name="Google Shape;191;p2"/>
          <p:cNvSpPr/>
          <p:nvPr/>
        </p:nvSpPr>
        <p:spPr>
          <a:xfrm>
            <a:off x="9161512" y="1456389"/>
            <a:ext cx="511197" cy="254253"/>
          </a:xfrm>
          <a:custGeom>
            <a:avLst/>
            <a:gdLst/>
            <a:ahLst/>
            <a:cxnLst/>
            <a:rect l="l" t="t" r="r" b="b"/>
            <a:pathLst>
              <a:path w="380" h="189" extrusionOk="0">
                <a:moveTo>
                  <a:pt x="0" y="189"/>
                </a:moveTo>
                <a:lnTo>
                  <a:pt x="380" y="189"/>
                </a:lnTo>
                <a:lnTo>
                  <a:pt x="191" y="0"/>
                </a:lnTo>
                <a:lnTo>
                  <a:pt x="0" y="189"/>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2" name="Google Shape;192;p2"/>
          <p:cNvSpPr/>
          <p:nvPr/>
        </p:nvSpPr>
        <p:spPr>
          <a:xfrm>
            <a:off x="8973176" y="1545175"/>
            <a:ext cx="333624" cy="165467"/>
          </a:xfrm>
          <a:custGeom>
            <a:avLst/>
            <a:gdLst/>
            <a:ahLst/>
            <a:cxnLst/>
            <a:rect l="l" t="t" r="r" b="b"/>
            <a:pathLst>
              <a:path w="248" h="123" extrusionOk="0">
                <a:moveTo>
                  <a:pt x="0" y="123"/>
                </a:moveTo>
                <a:lnTo>
                  <a:pt x="248" y="123"/>
                </a:lnTo>
                <a:lnTo>
                  <a:pt x="125" y="0"/>
                </a:lnTo>
                <a:lnTo>
                  <a:pt x="0" y="123"/>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3" name="Google Shape;193;p2"/>
          <p:cNvSpPr/>
          <p:nvPr/>
        </p:nvSpPr>
        <p:spPr>
          <a:xfrm>
            <a:off x="-66807" y="1131409"/>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4" name="Google Shape;194;p2"/>
          <p:cNvSpPr/>
          <p:nvPr/>
        </p:nvSpPr>
        <p:spPr>
          <a:xfrm>
            <a:off x="-1031058" y="861012"/>
            <a:ext cx="1717892" cy="852893"/>
          </a:xfrm>
          <a:custGeom>
            <a:avLst/>
            <a:gdLst/>
            <a:ahLst/>
            <a:cxnLst/>
            <a:rect l="l" t="t" r="r" b="b"/>
            <a:pathLst>
              <a:path w="1277" h="634" extrusionOk="0">
                <a:moveTo>
                  <a:pt x="0" y="634"/>
                </a:moveTo>
                <a:lnTo>
                  <a:pt x="1277" y="634"/>
                </a:lnTo>
                <a:lnTo>
                  <a:pt x="641"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5" name="Google Shape;195;p2"/>
          <p:cNvSpPr/>
          <p:nvPr/>
        </p:nvSpPr>
        <p:spPr>
          <a:xfrm>
            <a:off x="814888" y="1380281"/>
            <a:ext cx="671283" cy="333624"/>
          </a:xfrm>
          <a:custGeom>
            <a:avLst/>
            <a:gdLst/>
            <a:ahLst/>
            <a:cxnLst/>
            <a:rect l="l" t="t" r="r" b="b"/>
            <a:pathLst>
              <a:path w="499" h="248" extrusionOk="0">
                <a:moveTo>
                  <a:pt x="0" y="248"/>
                </a:moveTo>
                <a:lnTo>
                  <a:pt x="499" y="248"/>
                </a:lnTo>
                <a:lnTo>
                  <a:pt x="250" y="0"/>
                </a:lnTo>
                <a:lnTo>
                  <a:pt x="0" y="248"/>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6" name="Google Shape;196;p2"/>
          <p:cNvSpPr/>
          <p:nvPr/>
        </p:nvSpPr>
        <p:spPr>
          <a:xfrm>
            <a:off x="-663933" y="1563000"/>
            <a:ext cx="1304130" cy="64770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7" name="Google Shape;197;p2"/>
          <p:cNvSpPr/>
          <p:nvPr/>
        </p:nvSpPr>
        <p:spPr>
          <a:xfrm>
            <a:off x="9763778" y="1563000"/>
            <a:ext cx="1304130" cy="64770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8" name="Google Shape;198;p2"/>
          <p:cNvSpPr/>
          <p:nvPr/>
        </p:nvSpPr>
        <p:spPr>
          <a:xfrm>
            <a:off x="8616906" y="1563000"/>
            <a:ext cx="700070" cy="347692"/>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99" name="Google Shape;199;p2"/>
          <p:cNvSpPr/>
          <p:nvPr/>
        </p:nvSpPr>
        <p:spPr>
          <a:xfrm>
            <a:off x="11033296" y="1562999"/>
            <a:ext cx="3630126" cy="1802913"/>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2"/>
          <p:cNvSpPr/>
          <p:nvPr/>
        </p:nvSpPr>
        <p:spPr>
          <a:xfrm>
            <a:off x="11360415" y="1563000"/>
            <a:ext cx="536540" cy="266474"/>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201" name="Google Shape;201;p2"/>
          <p:cNvGrpSpPr/>
          <p:nvPr/>
        </p:nvGrpSpPr>
        <p:grpSpPr>
          <a:xfrm>
            <a:off x="3273823" y="219072"/>
            <a:ext cx="8462323" cy="1151539"/>
            <a:chOff x="3273823" y="-1579979"/>
            <a:chExt cx="8462323" cy="1151539"/>
          </a:xfrm>
        </p:grpSpPr>
        <p:sp>
          <p:nvSpPr>
            <p:cNvPr id="202" name="Google Shape;202;p2"/>
            <p:cNvSpPr/>
            <p:nvPr/>
          </p:nvSpPr>
          <p:spPr>
            <a:xfrm>
              <a:off x="5450338" y="-502429"/>
              <a:ext cx="72644"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2"/>
            <p:cNvSpPr/>
            <p:nvPr/>
          </p:nvSpPr>
          <p:spPr>
            <a:xfrm>
              <a:off x="8782823" y="-1505282"/>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2"/>
            <p:cNvSpPr/>
            <p:nvPr/>
          </p:nvSpPr>
          <p:spPr>
            <a:xfrm>
              <a:off x="6211676" y="-557584"/>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2"/>
            <p:cNvSpPr/>
            <p:nvPr/>
          </p:nvSpPr>
          <p:spPr>
            <a:xfrm>
              <a:off x="3744983" y="-928464"/>
              <a:ext cx="72644"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
            <p:cNvSpPr/>
            <p:nvPr/>
          </p:nvSpPr>
          <p:spPr>
            <a:xfrm>
              <a:off x="4880380" y="-896589"/>
              <a:ext cx="7533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
            <p:cNvSpPr/>
            <p:nvPr/>
          </p:nvSpPr>
          <p:spPr>
            <a:xfrm>
              <a:off x="6848490" y="-1103758"/>
              <a:ext cx="76680" cy="73989"/>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2"/>
            <p:cNvSpPr/>
            <p:nvPr/>
          </p:nvSpPr>
          <p:spPr>
            <a:xfrm>
              <a:off x="6277220" y="-1088287"/>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2"/>
            <p:cNvSpPr/>
            <p:nvPr/>
          </p:nvSpPr>
          <p:spPr>
            <a:xfrm>
              <a:off x="8325596" y="-618564"/>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
            <p:cNvSpPr/>
            <p:nvPr/>
          </p:nvSpPr>
          <p:spPr>
            <a:xfrm>
              <a:off x="4670520" y="-1297391"/>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2"/>
            <p:cNvSpPr/>
            <p:nvPr/>
          </p:nvSpPr>
          <p:spPr>
            <a:xfrm>
              <a:off x="4361279" y="-563432"/>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
            <p:cNvSpPr/>
            <p:nvPr/>
          </p:nvSpPr>
          <p:spPr>
            <a:xfrm>
              <a:off x="9297913" y="-856961"/>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2"/>
            <p:cNvSpPr/>
            <p:nvPr/>
          </p:nvSpPr>
          <p:spPr>
            <a:xfrm>
              <a:off x="11127922" y="-1001845"/>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
            <p:cNvSpPr/>
            <p:nvPr/>
          </p:nvSpPr>
          <p:spPr>
            <a:xfrm>
              <a:off x="10705680" y="-1528630"/>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
            <p:cNvSpPr/>
            <p:nvPr/>
          </p:nvSpPr>
          <p:spPr>
            <a:xfrm>
              <a:off x="7440402" y="-686729"/>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2"/>
            <p:cNvSpPr/>
            <p:nvPr/>
          </p:nvSpPr>
          <p:spPr>
            <a:xfrm>
              <a:off x="7380314" y="-1098865"/>
              <a:ext cx="76680"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2"/>
            <p:cNvSpPr/>
            <p:nvPr/>
          </p:nvSpPr>
          <p:spPr>
            <a:xfrm>
              <a:off x="3273823" y="-1299228"/>
              <a:ext cx="7264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2"/>
            <p:cNvSpPr/>
            <p:nvPr/>
          </p:nvSpPr>
          <p:spPr>
            <a:xfrm>
              <a:off x="5818023" y="-1579979"/>
              <a:ext cx="7264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2"/>
            <p:cNvSpPr/>
            <p:nvPr/>
          </p:nvSpPr>
          <p:spPr>
            <a:xfrm>
              <a:off x="6956110" y="-896589"/>
              <a:ext cx="76680"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2"/>
            <p:cNvSpPr/>
            <p:nvPr/>
          </p:nvSpPr>
          <p:spPr>
            <a:xfrm>
              <a:off x="11662157" y="-1286484"/>
              <a:ext cx="73989"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2"/>
            <p:cNvSpPr/>
            <p:nvPr/>
          </p:nvSpPr>
          <p:spPr>
            <a:xfrm>
              <a:off x="9845429" y="-899050"/>
              <a:ext cx="7533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2"/>
            <p:cNvSpPr/>
            <p:nvPr/>
          </p:nvSpPr>
          <p:spPr>
            <a:xfrm>
              <a:off x="10735070" y="-823945"/>
              <a:ext cx="76680"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2"/>
            <p:cNvSpPr/>
            <p:nvPr/>
          </p:nvSpPr>
          <p:spPr>
            <a:xfrm>
              <a:off x="8007945" y="-1393167"/>
              <a:ext cx="73989"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4" name="Google Shape;224;p2"/>
          <p:cNvSpPr txBox="1"/>
          <p:nvPr/>
        </p:nvSpPr>
        <p:spPr>
          <a:xfrm>
            <a:off x="8059649" y="1902687"/>
            <a:ext cx="3897351" cy="677108"/>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400" dirty="0" smtClean="0">
                <a:solidFill>
                  <a:schemeClr val="lt1"/>
                </a:solidFill>
                <a:latin typeface="Quattrocento Sans"/>
                <a:ea typeface="Quattrocento Sans"/>
                <a:cs typeface="Quattrocento Sans"/>
                <a:sym typeface="Quattrocento Sans"/>
              </a:rPr>
              <a:t>The Motivation</a:t>
            </a:r>
            <a:endParaRPr sz="4400" dirty="0">
              <a:solidFill>
                <a:schemeClr val="lt1"/>
              </a:solidFill>
              <a:latin typeface="Quattrocento Sans"/>
              <a:ea typeface="Quattrocento Sans"/>
              <a:cs typeface="Quattrocento Sans"/>
              <a:sym typeface="Quattrocento Sans"/>
            </a:endParaRPr>
          </a:p>
        </p:txBody>
      </p:sp>
      <p:pic>
        <p:nvPicPr>
          <p:cNvPr id="241" name="Google Shape;241;p2"/>
          <p:cNvPicPr preferRelativeResize="0"/>
          <p:nvPr/>
        </p:nvPicPr>
        <p:blipFill rotWithShape="1">
          <a:blip r:embed="rId3">
            <a:alphaModFix/>
          </a:blip>
          <a:srcRect/>
          <a:stretch/>
        </p:blipFill>
        <p:spPr>
          <a:xfrm>
            <a:off x="-22660" y="0"/>
            <a:ext cx="1109469" cy="1035335"/>
          </a:xfrm>
          <a:prstGeom prst="rect">
            <a:avLst/>
          </a:prstGeom>
          <a:noFill/>
          <a:ln>
            <a:noFill/>
          </a:ln>
        </p:spPr>
      </p:pic>
      <p:pic>
        <p:nvPicPr>
          <p:cNvPr id="242" name="Google Shape;242;p2"/>
          <p:cNvPicPr preferRelativeResize="0"/>
          <p:nvPr/>
        </p:nvPicPr>
        <p:blipFill rotWithShape="1">
          <a:blip r:embed="rId4">
            <a:alphaModFix/>
          </a:blip>
          <a:srcRect/>
          <a:stretch/>
        </p:blipFill>
        <p:spPr>
          <a:xfrm>
            <a:off x="10976447" y="66674"/>
            <a:ext cx="1113790" cy="800100"/>
          </a:xfrm>
          <a:prstGeom prst="rect">
            <a:avLst/>
          </a:prstGeom>
          <a:noFill/>
          <a:ln>
            <a:noFill/>
          </a:ln>
        </p:spPr>
      </p:pic>
      <p:sp>
        <p:nvSpPr>
          <p:cNvPr id="60"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2</a:t>
            </a:r>
            <a:endParaRPr sz="1000" dirty="0"/>
          </a:p>
        </p:txBody>
      </p:sp>
      <p:pic>
        <p:nvPicPr>
          <p:cNvPr id="61" name="Picture 60"/>
          <p:cNvPicPr>
            <a:picLocks noChangeAspect="1"/>
          </p:cNvPicPr>
          <p:nvPr/>
        </p:nvPicPr>
        <p:blipFill>
          <a:blip r:embed="rId5"/>
          <a:stretch>
            <a:fillRect/>
          </a:stretch>
        </p:blipFill>
        <p:spPr>
          <a:xfrm>
            <a:off x="4562545" y="1736846"/>
            <a:ext cx="2914179" cy="43640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9478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p:nvPr/>
        </p:nvSpPr>
        <p:spPr>
          <a:xfrm>
            <a:off x="-16671" y="-1"/>
            <a:ext cx="12188890" cy="5643661"/>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8" name="Google Shape;248;p3"/>
          <p:cNvGrpSpPr/>
          <p:nvPr/>
        </p:nvGrpSpPr>
        <p:grpSpPr>
          <a:xfrm flipH="1">
            <a:off x="-144054" y="4203875"/>
            <a:ext cx="11367625" cy="2054313"/>
            <a:chOff x="550419" y="3396773"/>
            <a:chExt cx="11367625" cy="2054313"/>
          </a:xfrm>
        </p:grpSpPr>
        <p:sp>
          <p:nvSpPr>
            <p:cNvPr id="249" name="Google Shape;249;p3"/>
            <p:cNvSpPr/>
            <p:nvPr/>
          </p:nvSpPr>
          <p:spPr>
            <a:xfrm>
              <a:off x="3392376" y="5184522"/>
              <a:ext cx="72644"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3"/>
            <p:cNvSpPr/>
            <p:nvPr/>
          </p:nvSpPr>
          <p:spPr>
            <a:xfrm>
              <a:off x="5251528" y="5275374"/>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3"/>
            <p:cNvSpPr/>
            <p:nvPr/>
          </p:nvSpPr>
          <p:spPr>
            <a:xfrm>
              <a:off x="5415075" y="3921423"/>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3"/>
            <p:cNvSpPr/>
            <p:nvPr/>
          </p:nvSpPr>
          <p:spPr>
            <a:xfrm>
              <a:off x="814298" y="4182814"/>
              <a:ext cx="72644"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3"/>
            <p:cNvSpPr/>
            <p:nvPr/>
          </p:nvSpPr>
          <p:spPr>
            <a:xfrm>
              <a:off x="1949695" y="4214689"/>
              <a:ext cx="7533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3"/>
            <p:cNvSpPr/>
            <p:nvPr/>
          </p:nvSpPr>
          <p:spPr>
            <a:xfrm>
              <a:off x="3917805" y="4007520"/>
              <a:ext cx="76680" cy="73989"/>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3"/>
            <p:cNvSpPr/>
            <p:nvPr/>
          </p:nvSpPr>
          <p:spPr>
            <a:xfrm>
              <a:off x="4745126" y="3741159"/>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3"/>
            <p:cNvSpPr/>
            <p:nvPr/>
          </p:nvSpPr>
          <p:spPr>
            <a:xfrm>
              <a:off x="6254515" y="3396773"/>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3"/>
            <p:cNvSpPr/>
            <p:nvPr/>
          </p:nvSpPr>
          <p:spPr>
            <a:xfrm>
              <a:off x="550419" y="4656884"/>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Google Shape;258;p3"/>
            <p:cNvSpPr/>
            <p:nvPr/>
          </p:nvSpPr>
          <p:spPr>
            <a:xfrm>
              <a:off x="1206347" y="5024842"/>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3"/>
            <p:cNvSpPr/>
            <p:nvPr/>
          </p:nvSpPr>
          <p:spPr>
            <a:xfrm>
              <a:off x="6664818" y="3816493"/>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3"/>
            <p:cNvSpPr/>
            <p:nvPr/>
          </p:nvSpPr>
          <p:spPr>
            <a:xfrm>
              <a:off x="11845400" y="4214689"/>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3"/>
            <p:cNvSpPr/>
            <p:nvPr/>
          </p:nvSpPr>
          <p:spPr>
            <a:xfrm>
              <a:off x="10592967" y="3603943"/>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3"/>
            <p:cNvSpPr/>
            <p:nvPr/>
          </p:nvSpPr>
          <p:spPr>
            <a:xfrm>
              <a:off x="4525570" y="5066965"/>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3"/>
            <p:cNvSpPr/>
            <p:nvPr/>
          </p:nvSpPr>
          <p:spPr>
            <a:xfrm>
              <a:off x="6475176" y="5044751"/>
              <a:ext cx="76680"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3"/>
            <p:cNvSpPr/>
            <p:nvPr/>
          </p:nvSpPr>
          <p:spPr>
            <a:xfrm>
              <a:off x="2630625" y="5069082"/>
              <a:ext cx="7264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3"/>
            <p:cNvSpPr/>
            <p:nvPr/>
          </p:nvSpPr>
          <p:spPr>
            <a:xfrm>
              <a:off x="2936214" y="4258356"/>
              <a:ext cx="7264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3"/>
            <p:cNvSpPr/>
            <p:nvPr/>
          </p:nvSpPr>
          <p:spPr>
            <a:xfrm>
              <a:off x="1948349" y="5378442"/>
              <a:ext cx="76680"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3"/>
            <p:cNvSpPr/>
            <p:nvPr/>
          </p:nvSpPr>
          <p:spPr>
            <a:xfrm>
              <a:off x="11549444" y="3846089"/>
              <a:ext cx="73989"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3"/>
            <p:cNvSpPr/>
            <p:nvPr/>
          </p:nvSpPr>
          <p:spPr>
            <a:xfrm>
              <a:off x="6738807" y="4421859"/>
              <a:ext cx="7533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3"/>
            <p:cNvSpPr/>
            <p:nvPr/>
          </p:nvSpPr>
          <p:spPr>
            <a:xfrm>
              <a:off x="10812244" y="4119176"/>
              <a:ext cx="76680"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3"/>
            <p:cNvSpPr/>
            <p:nvPr/>
          </p:nvSpPr>
          <p:spPr>
            <a:xfrm>
              <a:off x="7717986" y="4134900"/>
              <a:ext cx="73989"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1" name="Google Shape;271;p3"/>
          <p:cNvSpPr/>
          <p:nvPr/>
        </p:nvSpPr>
        <p:spPr>
          <a:xfrm>
            <a:off x="3110" y="5643660"/>
            <a:ext cx="12188890" cy="1214340"/>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72" name="Google Shape;272;p3"/>
          <p:cNvGrpSpPr/>
          <p:nvPr/>
        </p:nvGrpSpPr>
        <p:grpSpPr>
          <a:xfrm>
            <a:off x="-1328128" y="4154461"/>
            <a:ext cx="7405903" cy="2764502"/>
            <a:chOff x="-3347622" y="4154461"/>
            <a:chExt cx="7405903" cy="2764502"/>
          </a:xfrm>
        </p:grpSpPr>
        <p:sp>
          <p:nvSpPr>
            <p:cNvPr id="273" name="Google Shape;273;p3"/>
            <p:cNvSpPr/>
            <p:nvPr/>
          </p:nvSpPr>
          <p:spPr>
            <a:xfrm>
              <a:off x="-1530125" y="4869259"/>
              <a:ext cx="1559618" cy="774401"/>
            </a:xfrm>
            <a:custGeom>
              <a:avLst/>
              <a:gdLst/>
              <a:ahLst/>
              <a:cxnLst/>
              <a:rect l="l" t="t" r="r" b="b"/>
              <a:pathLst>
                <a:path w="1442" h="716" extrusionOk="0">
                  <a:moveTo>
                    <a:pt x="0" y="716"/>
                  </a:moveTo>
                  <a:lnTo>
                    <a:pt x="1442" y="716"/>
                  </a:lnTo>
                  <a:lnTo>
                    <a:pt x="725" y="0"/>
                  </a:lnTo>
                  <a:lnTo>
                    <a:pt x="0" y="716"/>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3"/>
            <p:cNvSpPr/>
            <p:nvPr/>
          </p:nvSpPr>
          <p:spPr>
            <a:xfrm>
              <a:off x="-3347622" y="4154461"/>
              <a:ext cx="2995886" cy="1489199"/>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3"/>
            <p:cNvSpPr/>
            <p:nvPr/>
          </p:nvSpPr>
          <p:spPr>
            <a:xfrm>
              <a:off x="2346882" y="5061164"/>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3"/>
            <p:cNvSpPr/>
            <p:nvPr/>
          </p:nvSpPr>
          <p:spPr>
            <a:xfrm>
              <a:off x="2194531" y="5389407"/>
              <a:ext cx="511197" cy="254253"/>
            </a:xfrm>
            <a:custGeom>
              <a:avLst/>
              <a:gdLst/>
              <a:ahLst/>
              <a:cxnLst/>
              <a:rect l="l" t="t" r="r" b="b"/>
              <a:pathLst>
                <a:path w="380" h="189" extrusionOk="0">
                  <a:moveTo>
                    <a:pt x="0" y="189"/>
                  </a:moveTo>
                  <a:lnTo>
                    <a:pt x="380" y="189"/>
                  </a:lnTo>
                  <a:lnTo>
                    <a:pt x="191" y="0"/>
                  </a:lnTo>
                  <a:lnTo>
                    <a:pt x="0" y="189"/>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3"/>
            <p:cNvSpPr/>
            <p:nvPr/>
          </p:nvSpPr>
          <p:spPr>
            <a:xfrm>
              <a:off x="3243493" y="5240024"/>
              <a:ext cx="814788" cy="403636"/>
            </a:xfrm>
            <a:custGeom>
              <a:avLst/>
              <a:gdLst/>
              <a:ahLst/>
              <a:cxnLst/>
              <a:rect l="l" t="t" r="r" b="b"/>
              <a:pathLst>
                <a:path w="759" h="376" extrusionOk="0">
                  <a:moveTo>
                    <a:pt x="0" y="376"/>
                  </a:moveTo>
                  <a:lnTo>
                    <a:pt x="759" y="376"/>
                  </a:lnTo>
                  <a:lnTo>
                    <a:pt x="381" y="0"/>
                  </a:lnTo>
                  <a:lnTo>
                    <a:pt x="0" y="376"/>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3"/>
            <p:cNvSpPr/>
            <p:nvPr/>
          </p:nvSpPr>
          <p:spPr>
            <a:xfrm>
              <a:off x="-1530125" y="5643661"/>
              <a:ext cx="1672437" cy="832160"/>
            </a:xfrm>
            <a:custGeom>
              <a:avLst/>
              <a:gdLst/>
              <a:ahLst/>
              <a:cxnLst/>
              <a:rect l="l" t="t" r="r" b="b"/>
              <a:pathLst>
                <a:path w="1236" h="615" extrusionOk="0">
                  <a:moveTo>
                    <a:pt x="0" y="0"/>
                  </a:moveTo>
                  <a:lnTo>
                    <a:pt x="1236" y="0"/>
                  </a:lnTo>
                  <a:lnTo>
                    <a:pt x="621" y="615"/>
                  </a:lnTo>
                  <a:lnTo>
                    <a:pt x="0" y="0"/>
                  </a:lnTo>
                  <a:close/>
                </a:path>
              </a:pathLst>
            </a:custGeom>
            <a:gradFill>
              <a:gsLst>
                <a:gs pos="0">
                  <a:srgbClr val="B0F7F4">
                    <a:alpha val="0"/>
                  </a:srgbClr>
                </a:gs>
                <a:gs pos="21000">
                  <a:srgbClr val="B0F7F4">
                    <a:alpha val="0"/>
                  </a:srgbClr>
                </a:gs>
                <a:gs pos="100000">
                  <a:srgbClr val="B0F7F4">
                    <a:alpha val="9803"/>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3"/>
            <p:cNvSpPr/>
            <p:nvPr/>
          </p:nvSpPr>
          <p:spPr>
            <a:xfrm>
              <a:off x="-3233814" y="5643660"/>
              <a:ext cx="2565404" cy="1275303"/>
            </a:xfrm>
            <a:custGeom>
              <a:avLst/>
              <a:gdLst/>
              <a:ahLst/>
              <a:cxnLst/>
              <a:rect l="l" t="t" r="r" b="b"/>
              <a:pathLst>
                <a:path w="1907" h="948" extrusionOk="0">
                  <a:moveTo>
                    <a:pt x="0" y="0"/>
                  </a:moveTo>
                  <a:lnTo>
                    <a:pt x="1907" y="0"/>
                  </a:lnTo>
                  <a:lnTo>
                    <a:pt x="962" y="948"/>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3"/>
            <p:cNvSpPr/>
            <p:nvPr/>
          </p:nvSpPr>
          <p:spPr>
            <a:xfrm>
              <a:off x="2360669" y="5643660"/>
              <a:ext cx="1004907" cy="499090"/>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3"/>
            <p:cNvSpPr/>
            <p:nvPr/>
          </p:nvSpPr>
          <p:spPr>
            <a:xfrm>
              <a:off x="3346538" y="5643661"/>
              <a:ext cx="588915" cy="292570"/>
            </a:xfrm>
            <a:custGeom>
              <a:avLst/>
              <a:gdLst/>
              <a:ahLst/>
              <a:cxnLst/>
              <a:rect l="l" t="t" r="r" b="b"/>
              <a:pathLst>
                <a:path w="624" h="310" extrusionOk="0">
                  <a:moveTo>
                    <a:pt x="0" y="0"/>
                  </a:moveTo>
                  <a:lnTo>
                    <a:pt x="624" y="0"/>
                  </a:lnTo>
                  <a:lnTo>
                    <a:pt x="315" y="310"/>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3"/>
            <p:cNvSpPr/>
            <p:nvPr/>
          </p:nvSpPr>
          <p:spPr>
            <a:xfrm>
              <a:off x="2006195" y="5478193"/>
              <a:ext cx="333624" cy="165467"/>
            </a:xfrm>
            <a:custGeom>
              <a:avLst/>
              <a:gdLst/>
              <a:ahLst/>
              <a:cxnLst/>
              <a:rect l="l" t="t" r="r" b="b"/>
              <a:pathLst>
                <a:path w="248" h="123" extrusionOk="0">
                  <a:moveTo>
                    <a:pt x="0" y="123"/>
                  </a:moveTo>
                  <a:lnTo>
                    <a:pt x="248" y="123"/>
                  </a:lnTo>
                  <a:lnTo>
                    <a:pt x="125" y="0"/>
                  </a:lnTo>
                  <a:lnTo>
                    <a:pt x="0" y="123"/>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3" name="Google Shape;283;p3"/>
          <p:cNvSpPr txBox="1"/>
          <p:nvPr/>
        </p:nvSpPr>
        <p:spPr>
          <a:xfrm>
            <a:off x="3105136" y="487868"/>
            <a:ext cx="6429965" cy="1231106"/>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000" dirty="0" smtClean="0">
                <a:solidFill>
                  <a:schemeClr val="lt1"/>
                </a:solidFill>
                <a:latin typeface="Quattrocento Sans"/>
                <a:ea typeface="Quattrocento Sans"/>
                <a:cs typeface="Quattrocento Sans"/>
                <a:sym typeface="Quattrocento Sans"/>
              </a:rPr>
              <a:t>Lollypop- the main of the app</a:t>
            </a:r>
            <a:endParaRPr sz="4000" dirty="0">
              <a:solidFill>
                <a:schemeClr val="lt1"/>
              </a:solidFill>
              <a:latin typeface="Quattrocento Sans"/>
              <a:ea typeface="Quattrocento Sans"/>
              <a:cs typeface="Quattrocento Sans"/>
              <a:sym typeface="Quattrocento Sans"/>
            </a:endParaRPr>
          </a:p>
        </p:txBody>
      </p:sp>
      <p:sp>
        <p:nvSpPr>
          <p:cNvPr id="284" name="Google Shape;284;p3"/>
          <p:cNvSpPr/>
          <p:nvPr/>
        </p:nvSpPr>
        <p:spPr>
          <a:xfrm>
            <a:off x="730198" y="6548578"/>
            <a:ext cx="2204025" cy="1009901"/>
          </a:xfrm>
          <a:custGeom>
            <a:avLst/>
            <a:gdLst/>
            <a:ahLst/>
            <a:cxnLst/>
            <a:rect l="l" t="t" r="r" b="b"/>
            <a:pathLst>
              <a:path w="258" h="84" extrusionOk="0">
                <a:moveTo>
                  <a:pt x="258" y="84"/>
                </a:moveTo>
                <a:cubicBezTo>
                  <a:pt x="0" y="84"/>
                  <a:pt x="0" y="84"/>
                  <a:pt x="0" y="84"/>
                </a:cubicBezTo>
                <a:cubicBezTo>
                  <a:pt x="0" y="21"/>
                  <a:pt x="0" y="21"/>
                  <a:pt x="0" y="21"/>
                </a:cubicBezTo>
                <a:cubicBezTo>
                  <a:pt x="0" y="9"/>
                  <a:pt x="9" y="0"/>
                  <a:pt x="20" y="0"/>
                </a:cubicBezTo>
                <a:cubicBezTo>
                  <a:pt x="237" y="0"/>
                  <a:pt x="237" y="0"/>
                  <a:pt x="237" y="0"/>
                </a:cubicBezTo>
                <a:cubicBezTo>
                  <a:pt x="249" y="0"/>
                  <a:pt x="258" y="9"/>
                  <a:pt x="258" y="21"/>
                </a:cubicBezTo>
                <a:lnTo>
                  <a:pt x="258" y="84"/>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3"/>
          <p:cNvSpPr txBox="1"/>
          <p:nvPr/>
        </p:nvSpPr>
        <p:spPr>
          <a:xfrm>
            <a:off x="4113900" y="1553941"/>
            <a:ext cx="6236564" cy="5170646"/>
          </a:xfrm>
          <a:prstGeom prst="rect">
            <a:avLst/>
          </a:prstGeom>
          <a:noFill/>
          <a:ln>
            <a:noFill/>
          </a:ln>
        </p:spPr>
        <p:txBody>
          <a:bodyPr spcFirstLastPara="1" wrap="square" lIns="0" tIns="0" rIns="0" bIns="0" anchor="t" anchorCtr="0">
            <a:spAutoFit/>
          </a:bodyPr>
          <a:lstStyle/>
          <a:p>
            <a:pPr lvl="0">
              <a:buClr>
                <a:schemeClr val="dk1"/>
              </a:buClr>
              <a:buSzPts val="2000"/>
            </a:pPr>
            <a:endParaRPr lang="en-US" sz="2800" dirty="0">
              <a:solidFill>
                <a:srgbClr val="B0F7F4"/>
              </a:solidFill>
              <a:latin typeface="Quattrocento Sans"/>
              <a:ea typeface="Quattrocento Sans"/>
              <a:cs typeface="Quattrocento Sans"/>
              <a:sym typeface="Quattrocento Sans"/>
            </a:endParaRPr>
          </a:p>
          <a:p>
            <a:pPr lvl="0">
              <a:buClr>
                <a:schemeClr val="dk1"/>
              </a:buClr>
              <a:buSzPts val="2000"/>
            </a:pPr>
            <a:r>
              <a:rPr lang="en-US" sz="2800" b="1" dirty="0">
                <a:solidFill>
                  <a:srgbClr val="B0F7F4"/>
                </a:solidFill>
                <a:latin typeface="Quattrocento Sans"/>
                <a:ea typeface="Quattrocento Sans"/>
                <a:cs typeface="Quattrocento Sans"/>
                <a:sym typeface="Quattrocento Sans"/>
              </a:rPr>
              <a:t>The ultimate goal:</a:t>
            </a:r>
          </a:p>
          <a:p>
            <a:pPr lvl="0">
              <a:buClr>
                <a:schemeClr val="dk1"/>
              </a:buClr>
              <a:buSzPts val="2000"/>
            </a:pPr>
            <a:r>
              <a:rPr lang="en-US" sz="2800" dirty="0">
                <a:solidFill>
                  <a:srgbClr val="B0F7F4"/>
                </a:solidFill>
                <a:latin typeface="Quattrocento Sans"/>
                <a:ea typeface="Quattrocento Sans"/>
                <a:cs typeface="Quattrocento Sans"/>
                <a:sym typeface="Quattrocento Sans"/>
              </a:rPr>
              <a:t>Encouraging the maintenance of a healthy lifestyle for diabetics.</a:t>
            </a:r>
          </a:p>
          <a:p>
            <a:pPr lvl="0">
              <a:buClr>
                <a:schemeClr val="dk1"/>
              </a:buClr>
              <a:buSzPts val="2000"/>
            </a:pPr>
            <a:endParaRPr lang="en-US" sz="2800" b="1" dirty="0">
              <a:solidFill>
                <a:srgbClr val="B0F7F4"/>
              </a:solidFill>
              <a:latin typeface="Quattrocento Sans"/>
              <a:ea typeface="Quattrocento Sans"/>
              <a:cs typeface="Quattrocento Sans"/>
              <a:sym typeface="Quattrocento Sans"/>
            </a:endParaRPr>
          </a:p>
          <a:p>
            <a:pPr lvl="0">
              <a:buClr>
                <a:schemeClr val="dk1"/>
              </a:buClr>
              <a:buSzPts val="2000"/>
            </a:pPr>
            <a:r>
              <a:rPr lang="en-US" sz="2800" b="1" dirty="0">
                <a:solidFill>
                  <a:srgbClr val="B0F7F4"/>
                </a:solidFill>
                <a:latin typeface="Quattrocento Sans"/>
                <a:ea typeface="Quattrocento Sans"/>
                <a:cs typeface="Quattrocento Sans"/>
                <a:sym typeface="Quattrocento Sans"/>
              </a:rPr>
              <a:t>Additional Goals:</a:t>
            </a:r>
          </a:p>
          <a:p>
            <a:pPr lvl="0">
              <a:buClr>
                <a:schemeClr val="dk1"/>
              </a:buClr>
              <a:buSzPts val="2000"/>
            </a:pPr>
            <a:r>
              <a:rPr lang="en-US" sz="2800" dirty="0">
                <a:solidFill>
                  <a:srgbClr val="B0F7F4"/>
                </a:solidFill>
                <a:latin typeface="Quattrocento Sans"/>
                <a:ea typeface="Quattrocento Sans"/>
                <a:cs typeface="Quattrocento Sans"/>
                <a:sym typeface="Quattrocento Sans"/>
              </a:rPr>
              <a:t>Monitoring and control of health indices.</a:t>
            </a:r>
          </a:p>
          <a:p>
            <a:pPr lvl="0">
              <a:buClr>
                <a:schemeClr val="dk1"/>
              </a:buClr>
              <a:buSzPts val="2000"/>
            </a:pPr>
            <a:r>
              <a:rPr lang="en-US" sz="2800" dirty="0">
                <a:solidFill>
                  <a:srgbClr val="B0F7F4"/>
                </a:solidFill>
                <a:latin typeface="Quattrocento Sans"/>
                <a:ea typeface="Quattrocento Sans"/>
                <a:cs typeface="Quattrocento Sans"/>
                <a:sym typeface="Quattrocento Sans"/>
              </a:rPr>
              <a:t>Adequate awareness and tools to cope with the disease.</a:t>
            </a:r>
          </a:p>
          <a:p>
            <a:pPr lvl="0">
              <a:buClr>
                <a:schemeClr val="dk1"/>
              </a:buClr>
              <a:buSzPts val="2000"/>
            </a:pPr>
            <a:r>
              <a:rPr lang="en-US" sz="2800" dirty="0">
                <a:solidFill>
                  <a:srgbClr val="B0F7F4"/>
                </a:solidFill>
                <a:latin typeface="Quattrocento Sans"/>
                <a:ea typeface="Quattrocento Sans"/>
                <a:cs typeface="Quattrocento Sans"/>
                <a:sym typeface="Quattrocento Sans"/>
              </a:rPr>
              <a:t>Raising patient motivation to maintain nutrition and exercise.</a:t>
            </a:r>
            <a:endParaRPr dirty="0">
              <a:solidFill>
                <a:srgbClr val="B0F7F4"/>
              </a:solidFill>
              <a:latin typeface="Quattrocento Sans"/>
              <a:ea typeface="Quattrocento Sans"/>
              <a:cs typeface="Quattrocento Sans"/>
              <a:sym typeface="Quattrocento Sans"/>
            </a:endParaRPr>
          </a:p>
        </p:txBody>
      </p:sp>
      <p:grpSp>
        <p:nvGrpSpPr>
          <p:cNvPr id="295" name="Google Shape;295;p3"/>
          <p:cNvGrpSpPr/>
          <p:nvPr/>
        </p:nvGrpSpPr>
        <p:grpSpPr>
          <a:xfrm>
            <a:off x="682975" y="1594827"/>
            <a:ext cx="2287752" cy="4829644"/>
            <a:chOff x="645948" y="1449388"/>
            <a:chExt cx="2287752" cy="4829644"/>
          </a:xfrm>
        </p:grpSpPr>
        <p:grpSp>
          <p:nvGrpSpPr>
            <p:cNvPr id="296" name="Google Shape;296;p3"/>
            <p:cNvGrpSpPr/>
            <p:nvPr/>
          </p:nvGrpSpPr>
          <p:grpSpPr>
            <a:xfrm>
              <a:off x="2194955" y="1449388"/>
              <a:ext cx="370168" cy="30184"/>
              <a:chOff x="3605213" y="133352"/>
              <a:chExt cx="369888" cy="30161"/>
            </a:xfrm>
          </p:grpSpPr>
          <p:sp>
            <p:nvSpPr>
              <p:cNvPr id="297" name="Google Shape;297;p3"/>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3"/>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9" name="Google Shape;299;p3"/>
            <p:cNvGrpSpPr/>
            <p:nvPr/>
          </p:nvGrpSpPr>
          <p:grpSpPr>
            <a:xfrm>
              <a:off x="645948" y="2138884"/>
              <a:ext cx="30171" cy="1015173"/>
              <a:chOff x="2057454" y="822328"/>
              <a:chExt cx="30149" cy="1014410"/>
            </a:xfrm>
          </p:grpSpPr>
          <p:sp>
            <p:nvSpPr>
              <p:cNvPr id="300" name="Google Shape;300;p3"/>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3"/>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3"/>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3"/>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3"/>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3"/>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06" name="Google Shape;306;p3"/>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3"/>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3"/>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3"/>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3"/>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3"/>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12" name="Google Shape;312;p3"/>
            <p:cNvGrpSpPr/>
            <p:nvPr/>
          </p:nvGrpSpPr>
          <p:grpSpPr>
            <a:xfrm>
              <a:off x="841383" y="2162710"/>
              <a:ext cx="1931858" cy="127095"/>
              <a:chOff x="2252642" y="846142"/>
              <a:chExt cx="1930382" cy="127001"/>
            </a:xfrm>
          </p:grpSpPr>
          <p:sp>
            <p:nvSpPr>
              <p:cNvPr id="313" name="Google Shape;313;p3"/>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3"/>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3"/>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3"/>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3"/>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3"/>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3"/>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3"/>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3"/>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3"/>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3"/>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3"/>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5" name="Google Shape;325;p3"/>
            <p:cNvGrpSpPr/>
            <p:nvPr/>
          </p:nvGrpSpPr>
          <p:grpSpPr>
            <a:xfrm>
              <a:off x="1589659" y="5705512"/>
              <a:ext cx="433716" cy="433716"/>
              <a:chOff x="5940539" y="5094371"/>
              <a:chExt cx="371944" cy="371944"/>
            </a:xfrm>
          </p:grpSpPr>
          <p:sp>
            <p:nvSpPr>
              <p:cNvPr id="326" name="Google Shape;326;p3"/>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3"/>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3"/>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3"/>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30" name="Google Shape;330;p3"/>
            <p:cNvGrpSpPr/>
            <p:nvPr/>
          </p:nvGrpSpPr>
          <p:grpSpPr>
            <a:xfrm>
              <a:off x="1589658" y="1527233"/>
              <a:ext cx="1293201" cy="3722323"/>
              <a:chOff x="3000179" y="211125"/>
              <a:chExt cx="1292141" cy="3719266"/>
            </a:xfrm>
          </p:grpSpPr>
          <p:sp>
            <p:nvSpPr>
              <p:cNvPr id="331" name="Google Shape;331;p3"/>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3"/>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3"/>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3"/>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3"/>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3"/>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3"/>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338" name="Google Shape;338;p3"/>
          <p:cNvPicPr preferRelativeResize="0"/>
          <p:nvPr/>
        </p:nvPicPr>
        <p:blipFill rotWithShape="1">
          <a:blip r:embed="rId3">
            <a:alphaModFix/>
          </a:blip>
          <a:srcRect/>
          <a:stretch/>
        </p:blipFill>
        <p:spPr>
          <a:xfrm>
            <a:off x="850672" y="2158052"/>
            <a:ext cx="2008405" cy="3586275"/>
          </a:xfrm>
          <a:prstGeom prst="rect">
            <a:avLst/>
          </a:prstGeom>
          <a:noFill/>
          <a:ln>
            <a:noFill/>
          </a:ln>
        </p:spPr>
      </p:pic>
      <p:pic>
        <p:nvPicPr>
          <p:cNvPr id="339" name="Google Shape;339;p3"/>
          <p:cNvPicPr preferRelativeResize="0"/>
          <p:nvPr/>
        </p:nvPicPr>
        <p:blipFill rotWithShape="1">
          <a:blip r:embed="rId4">
            <a:alphaModFix/>
          </a:blip>
          <a:srcRect/>
          <a:stretch/>
        </p:blipFill>
        <p:spPr>
          <a:xfrm>
            <a:off x="10469683" y="2221092"/>
            <a:ext cx="143111" cy="143111"/>
          </a:xfrm>
          <a:prstGeom prst="rect">
            <a:avLst/>
          </a:prstGeom>
          <a:noFill/>
          <a:ln>
            <a:noFill/>
          </a:ln>
        </p:spPr>
      </p:pic>
      <p:grpSp>
        <p:nvGrpSpPr>
          <p:cNvPr id="340" name="Google Shape;340;p3"/>
          <p:cNvGrpSpPr/>
          <p:nvPr/>
        </p:nvGrpSpPr>
        <p:grpSpPr>
          <a:xfrm>
            <a:off x="9759894" y="1897318"/>
            <a:ext cx="1088010" cy="1088010"/>
            <a:chOff x="954533" y="2936820"/>
            <a:chExt cx="1128858" cy="1128858"/>
          </a:xfrm>
        </p:grpSpPr>
        <p:sp>
          <p:nvSpPr>
            <p:cNvPr id="341" name="Google Shape;341;p3"/>
            <p:cNvSpPr/>
            <p:nvPr/>
          </p:nvSpPr>
          <p:spPr>
            <a:xfrm rot="2700000">
              <a:off x="1119850" y="3102137"/>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3"/>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46" name="Google Shape;346;p3"/>
          <p:cNvPicPr preferRelativeResize="0"/>
          <p:nvPr/>
        </p:nvPicPr>
        <p:blipFill rotWithShape="1">
          <a:blip r:embed="rId5">
            <a:alphaModFix/>
          </a:blip>
          <a:srcRect/>
          <a:stretch/>
        </p:blipFill>
        <p:spPr>
          <a:xfrm>
            <a:off x="10082503" y="2045468"/>
            <a:ext cx="609524" cy="609524"/>
          </a:xfrm>
          <a:prstGeom prst="rect">
            <a:avLst/>
          </a:prstGeom>
          <a:noFill/>
          <a:ln>
            <a:noFill/>
          </a:ln>
        </p:spPr>
      </p:pic>
      <p:pic>
        <p:nvPicPr>
          <p:cNvPr id="348" name="Google Shape;348;p3"/>
          <p:cNvPicPr preferRelativeResize="0"/>
          <p:nvPr/>
        </p:nvPicPr>
        <p:blipFill rotWithShape="1">
          <a:blip r:embed="rId4">
            <a:alphaModFix/>
          </a:blip>
          <a:srcRect/>
          <a:stretch/>
        </p:blipFill>
        <p:spPr>
          <a:xfrm>
            <a:off x="3648916" y="5021791"/>
            <a:ext cx="375118" cy="270236"/>
          </a:xfrm>
          <a:prstGeom prst="rect">
            <a:avLst/>
          </a:prstGeom>
          <a:noFill/>
          <a:ln>
            <a:noFill/>
          </a:ln>
        </p:spPr>
      </p:pic>
      <p:pic>
        <p:nvPicPr>
          <p:cNvPr id="349" name="Google Shape;349;p3"/>
          <p:cNvPicPr preferRelativeResize="0"/>
          <p:nvPr/>
        </p:nvPicPr>
        <p:blipFill rotWithShape="1">
          <a:blip r:embed="rId4">
            <a:alphaModFix/>
          </a:blip>
          <a:srcRect/>
          <a:stretch/>
        </p:blipFill>
        <p:spPr>
          <a:xfrm>
            <a:off x="3681861" y="4213618"/>
            <a:ext cx="375118" cy="270236"/>
          </a:xfrm>
          <a:prstGeom prst="rect">
            <a:avLst/>
          </a:prstGeom>
          <a:noFill/>
          <a:ln>
            <a:noFill/>
          </a:ln>
        </p:spPr>
      </p:pic>
      <p:pic>
        <p:nvPicPr>
          <p:cNvPr id="350" name="Google Shape;350;p3"/>
          <p:cNvPicPr preferRelativeResize="0"/>
          <p:nvPr/>
        </p:nvPicPr>
        <p:blipFill rotWithShape="1">
          <a:blip r:embed="rId4">
            <a:alphaModFix/>
          </a:blip>
          <a:srcRect/>
          <a:stretch/>
        </p:blipFill>
        <p:spPr>
          <a:xfrm>
            <a:off x="3660681" y="5897913"/>
            <a:ext cx="375118" cy="270236"/>
          </a:xfrm>
          <a:prstGeom prst="rect">
            <a:avLst/>
          </a:prstGeom>
          <a:noFill/>
          <a:ln>
            <a:noFill/>
          </a:ln>
        </p:spPr>
      </p:pic>
      <p:pic>
        <p:nvPicPr>
          <p:cNvPr id="351" name="Google Shape;351;p3"/>
          <p:cNvPicPr preferRelativeResize="0"/>
          <p:nvPr/>
        </p:nvPicPr>
        <p:blipFill rotWithShape="1">
          <a:blip r:embed="rId6">
            <a:alphaModFix/>
          </a:blip>
          <a:srcRect/>
          <a:stretch/>
        </p:blipFill>
        <p:spPr>
          <a:xfrm>
            <a:off x="-22660" y="0"/>
            <a:ext cx="1109469" cy="1035335"/>
          </a:xfrm>
          <a:prstGeom prst="rect">
            <a:avLst/>
          </a:prstGeom>
          <a:noFill/>
          <a:ln>
            <a:noFill/>
          </a:ln>
        </p:spPr>
      </p:pic>
      <p:pic>
        <p:nvPicPr>
          <p:cNvPr id="352" name="Google Shape;352;p3"/>
          <p:cNvPicPr preferRelativeResize="0"/>
          <p:nvPr/>
        </p:nvPicPr>
        <p:blipFill rotWithShape="1">
          <a:blip r:embed="rId7">
            <a:alphaModFix/>
          </a:blip>
          <a:srcRect/>
          <a:stretch/>
        </p:blipFill>
        <p:spPr>
          <a:xfrm>
            <a:off x="10976447" y="66674"/>
            <a:ext cx="1113790" cy="800100"/>
          </a:xfrm>
          <a:prstGeom prst="rect">
            <a:avLst/>
          </a:prstGeom>
          <a:noFill/>
          <a:ln>
            <a:noFill/>
          </a:ln>
        </p:spPr>
      </p:pic>
      <p:sp>
        <p:nvSpPr>
          <p:cNvPr id="353" name="Google Shape;353;p3"/>
          <p:cNvSpPr/>
          <p:nvPr/>
        </p:nvSpPr>
        <p:spPr>
          <a:xfrm>
            <a:off x="9804436" y="240020"/>
            <a:ext cx="865650" cy="751147"/>
          </a:xfrm>
          <a:prstGeom prst="ellipse">
            <a:avLst/>
          </a:prstGeom>
          <a:gradFill>
            <a:gsLst>
              <a:gs pos="0">
                <a:srgbClr val="4E2230"/>
              </a:gs>
              <a:gs pos="100000">
                <a:srgbClr val="F6443B"/>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3"/>
          <p:cNvSpPr/>
          <p:nvPr/>
        </p:nvSpPr>
        <p:spPr>
          <a:xfrm>
            <a:off x="9804436" y="240020"/>
            <a:ext cx="865650" cy="751147"/>
          </a:xfrm>
          <a:custGeom>
            <a:avLst/>
            <a:gdLst/>
            <a:ahLst/>
            <a:cxnLst/>
            <a:rect l="l" t="t" r="r" b="b"/>
            <a:pathLst>
              <a:path w="1012" h="1014" extrusionOk="0">
                <a:moveTo>
                  <a:pt x="1012" y="507"/>
                </a:moveTo>
                <a:lnTo>
                  <a:pt x="506" y="1014"/>
                </a:lnTo>
                <a:lnTo>
                  <a:pt x="0" y="507"/>
                </a:lnTo>
                <a:lnTo>
                  <a:pt x="506" y="0"/>
                </a:lnTo>
                <a:lnTo>
                  <a:pt x="1012" y="507"/>
                </a:lnTo>
                <a:close/>
              </a:path>
            </a:pathLst>
          </a:custGeom>
          <a:gradFill>
            <a:gsLst>
              <a:gs pos="0">
                <a:srgbClr val="F9857F"/>
              </a:gs>
              <a:gs pos="100000">
                <a:srgbClr val="F6443B"/>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55" name="Google Shape;355;p3"/>
          <p:cNvPicPr preferRelativeResize="0"/>
          <p:nvPr/>
        </p:nvPicPr>
        <p:blipFill rotWithShape="1">
          <a:blip r:embed="rId8">
            <a:alphaModFix/>
          </a:blip>
          <a:srcRect/>
          <a:stretch/>
        </p:blipFill>
        <p:spPr>
          <a:xfrm>
            <a:off x="10082503" y="421620"/>
            <a:ext cx="361114" cy="361114"/>
          </a:xfrm>
          <a:prstGeom prst="rect">
            <a:avLst/>
          </a:prstGeom>
          <a:noFill/>
          <a:ln>
            <a:noFill/>
          </a:ln>
        </p:spPr>
      </p:pic>
      <p:cxnSp>
        <p:nvCxnSpPr>
          <p:cNvPr id="356" name="Google Shape;356;p3"/>
          <p:cNvCxnSpPr/>
          <p:nvPr/>
        </p:nvCxnSpPr>
        <p:spPr>
          <a:xfrm flipH="1">
            <a:off x="9676166" y="860435"/>
            <a:ext cx="250551" cy="176610"/>
          </a:xfrm>
          <a:prstGeom prst="straightConnector1">
            <a:avLst/>
          </a:prstGeom>
          <a:noFill/>
          <a:ln w="9525" cap="flat" cmpd="sng">
            <a:solidFill>
              <a:srgbClr val="F6443B"/>
            </a:solidFill>
            <a:prstDash val="solid"/>
            <a:miter lim="800000"/>
            <a:headEnd type="none" w="sm" len="sm"/>
            <a:tailEnd type="diamond" w="med" len="med"/>
          </a:ln>
        </p:spPr>
      </p:cxnSp>
      <p:sp>
        <p:nvSpPr>
          <p:cNvPr id="112"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3</a:t>
            </a:r>
            <a:endParaRPr sz="1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
          <p:cNvSpPr/>
          <p:nvPr/>
        </p:nvSpPr>
        <p:spPr>
          <a:xfrm>
            <a:off x="0" y="3543300"/>
            <a:ext cx="12188890" cy="3313185"/>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1" name="Google Shape;541;p6"/>
          <p:cNvSpPr/>
          <p:nvPr/>
        </p:nvSpPr>
        <p:spPr>
          <a:xfrm>
            <a:off x="0" y="20314"/>
            <a:ext cx="12188890" cy="354330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2" name="Google Shape;542;p6"/>
          <p:cNvSpPr/>
          <p:nvPr/>
        </p:nvSpPr>
        <p:spPr>
          <a:xfrm>
            <a:off x="279593" y="2185285"/>
            <a:ext cx="1939860" cy="963204"/>
          </a:xfrm>
          <a:custGeom>
            <a:avLst/>
            <a:gdLst/>
            <a:ahLst/>
            <a:cxnLst/>
            <a:rect l="l" t="t" r="r" b="b"/>
            <a:pathLst>
              <a:path w="1442" h="716" extrusionOk="0">
                <a:moveTo>
                  <a:pt x="0" y="716"/>
                </a:moveTo>
                <a:lnTo>
                  <a:pt x="1442" y="716"/>
                </a:lnTo>
                <a:lnTo>
                  <a:pt x="725" y="0"/>
                </a:lnTo>
                <a:lnTo>
                  <a:pt x="0" y="716"/>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3" name="Google Shape;543;p6"/>
          <p:cNvSpPr/>
          <p:nvPr/>
        </p:nvSpPr>
        <p:spPr>
          <a:xfrm>
            <a:off x="-1173481" y="2347272"/>
            <a:ext cx="2435569" cy="1210676"/>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4" name="Google Shape;544;p6"/>
          <p:cNvSpPr/>
          <p:nvPr/>
        </p:nvSpPr>
        <p:spPr>
          <a:xfrm>
            <a:off x="5666281" y="2485313"/>
            <a:ext cx="1173064" cy="582496"/>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5" name="Google Shape;545;p6"/>
          <p:cNvSpPr/>
          <p:nvPr/>
        </p:nvSpPr>
        <p:spPr>
          <a:xfrm>
            <a:off x="11631663" y="3040707"/>
            <a:ext cx="1081517" cy="537249"/>
          </a:xfrm>
          <a:custGeom>
            <a:avLst/>
            <a:gdLst/>
            <a:ahLst/>
            <a:cxnLst/>
            <a:rect l="l" t="t" r="r" b="b"/>
            <a:pathLst>
              <a:path w="1695" h="842" extrusionOk="0">
                <a:moveTo>
                  <a:pt x="0" y="842"/>
                </a:moveTo>
                <a:lnTo>
                  <a:pt x="1695" y="842"/>
                </a:lnTo>
                <a:lnTo>
                  <a:pt x="853" y="0"/>
                </a:lnTo>
                <a:lnTo>
                  <a:pt x="0" y="842"/>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6" name="Google Shape;546;p6"/>
          <p:cNvSpPr/>
          <p:nvPr/>
        </p:nvSpPr>
        <p:spPr>
          <a:xfrm>
            <a:off x="9971879" y="2657007"/>
            <a:ext cx="1831188" cy="909563"/>
          </a:xfrm>
          <a:custGeom>
            <a:avLst/>
            <a:gdLst/>
            <a:ahLst/>
            <a:cxnLst/>
            <a:rect l="l" t="t" r="r" b="b"/>
            <a:pathLst>
              <a:path w="2581" h="1282" extrusionOk="0">
                <a:moveTo>
                  <a:pt x="0" y="1282"/>
                </a:moveTo>
                <a:lnTo>
                  <a:pt x="2581" y="1282"/>
                </a:lnTo>
                <a:lnTo>
                  <a:pt x="1298" y="0"/>
                </a:lnTo>
                <a:lnTo>
                  <a:pt x="0" y="1282"/>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547" name="Google Shape;547;p6"/>
          <p:cNvGrpSpPr/>
          <p:nvPr/>
        </p:nvGrpSpPr>
        <p:grpSpPr>
          <a:xfrm>
            <a:off x="1157372" y="4102502"/>
            <a:ext cx="10809135" cy="1657355"/>
            <a:chOff x="814298" y="3025483"/>
            <a:chExt cx="10809135" cy="1657355"/>
          </a:xfrm>
        </p:grpSpPr>
        <p:sp>
          <p:nvSpPr>
            <p:cNvPr id="548" name="Google Shape;548;p6"/>
            <p:cNvSpPr/>
            <p:nvPr/>
          </p:nvSpPr>
          <p:spPr>
            <a:xfrm>
              <a:off x="2519653" y="4608849"/>
              <a:ext cx="72644"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9" name="Google Shape;549;p6"/>
            <p:cNvSpPr/>
            <p:nvPr/>
          </p:nvSpPr>
          <p:spPr>
            <a:xfrm>
              <a:off x="7987192" y="3262536"/>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0" name="Google Shape;550;p6"/>
            <p:cNvSpPr/>
            <p:nvPr/>
          </p:nvSpPr>
          <p:spPr>
            <a:xfrm>
              <a:off x="5415075" y="3921423"/>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1" name="Google Shape;551;p6"/>
            <p:cNvSpPr/>
            <p:nvPr/>
          </p:nvSpPr>
          <p:spPr>
            <a:xfrm>
              <a:off x="814298" y="4182814"/>
              <a:ext cx="72644"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2" name="Google Shape;552;p6"/>
            <p:cNvSpPr/>
            <p:nvPr/>
          </p:nvSpPr>
          <p:spPr>
            <a:xfrm>
              <a:off x="1949695" y="4214689"/>
              <a:ext cx="7533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3" name="Google Shape;553;p6"/>
            <p:cNvSpPr/>
            <p:nvPr/>
          </p:nvSpPr>
          <p:spPr>
            <a:xfrm>
              <a:off x="3917805" y="4007520"/>
              <a:ext cx="76680" cy="73989"/>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4" name="Google Shape;554;p6"/>
            <p:cNvSpPr/>
            <p:nvPr/>
          </p:nvSpPr>
          <p:spPr>
            <a:xfrm>
              <a:off x="4544694" y="3260902"/>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5" name="Google Shape;555;p6"/>
            <p:cNvSpPr/>
            <p:nvPr/>
          </p:nvSpPr>
          <p:spPr>
            <a:xfrm>
              <a:off x="6254515" y="3396773"/>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6" name="Google Shape;556;p6"/>
            <p:cNvSpPr/>
            <p:nvPr/>
          </p:nvSpPr>
          <p:spPr>
            <a:xfrm>
              <a:off x="1739835" y="3260902"/>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7" name="Google Shape;557;p6"/>
            <p:cNvSpPr/>
            <p:nvPr/>
          </p:nvSpPr>
          <p:spPr>
            <a:xfrm>
              <a:off x="1189625" y="4272535"/>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8" name="Google Shape;558;p6"/>
            <p:cNvSpPr/>
            <p:nvPr/>
          </p:nvSpPr>
          <p:spPr>
            <a:xfrm>
              <a:off x="6664818" y="3816493"/>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59" name="Google Shape;559;p6"/>
            <p:cNvSpPr/>
            <p:nvPr/>
          </p:nvSpPr>
          <p:spPr>
            <a:xfrm>
              <a:off x="11226976" y="4275707"/>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0" name="Google Shape;560;p6"/>
            <p:cNvSpPr/>
            <p:nvPr/>
          </p:nvSpPr>
          <p:spPr>
            <a:xfrm>
              <a:off x="10592967" y="3603943"/>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1" name="Google Shape;561;p6"/>
            <p:cNvSpPr/>
            <p:nvPr/>
          </p:nvSpPr>
          <p:spPr>
            <a:xfrm>
              <a:off x="4509717" y="4424549"/>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2" name="Google Shape;562;p6"/>
            <p:cNvSpPr/>
            <p:nvPr/>
          </p:nvSpPr>
          <p:spPr>
            <a:xfrm>
              <a:off x="7267601" y="4033708"/>
              <a:ext cx="76680"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3" name="Google Shape;563;p6"/>
            <p:cNvSpPr/>
            <p:nvPr/>
          </p:nvSpPr>
          <p:spPr>
            <a:xfrm>
              <a:off x="2413808" y="3025483"/>
              <a:ext cx="7264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4" name="Google Shape;564;p6"/>
            <p:cNvSpPr/>
            <p:nvPr/>
          </p:nvSpPr>
          <p:spPr>
            <a:xfrm>
              <a:off x="2887338" y="3531299"/>
              <a:ext cx="7264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5" name="Google Shape;565;p6"/>
            <p:cNvSpPr/>
            <p:nvPr/>
          </p:nvSpPr>
          <p:spPr>
            <a:xfrm>
              <a:off x="4025425" y="4214689"/>
              <a:ext cx="76680"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6" name="Google Shape;566;p6"/>
            <p:cNvSpPr/>
            <p:nvPr/>
          </p:nvSpPr>
          <p:spPr>
            <a:xfrm>
              <a:off x="11549444" y="3846089"/>
              <a:ext cx="73989"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7" name="Google Shape;567;p6"/>
            <p:cNvSpPr/>
            <p:nvPr/>
          </p:nvSpPr>
          <p:spPr>
            <a:xfrm>
              <a:off x="6738807" y="4421859"/>
              <a:ext cx="7533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8" name="Google Shape;568;p6"/>
            <p:cNvSpPr/>
            <p:nvPr/>
          </p:nvSpPr>
          <p:spPr>
            <a:xfrm>
              <a:off x="10421719" y="4214689"/>
              <a:ext cx="76680"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69" name="Google Shape;569;p6"/>
            <p:cNvSpPr/>
            <p:nvPr/>
          </p:nvSpPr>
          <p:spPr>
            <a:xfrm>
              <a:off x="7895232" y="3739406"/>
              <a:ext cx="73989"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sp>
        <p:nvSpPr>
          <p:cNvPr id="570" name="Google Shape;570;p6"/>
          <p:cNvSpPr txBox="1"/>
          <p:nvPr/>
        </p:nvSpPr>
        <p:spPr>
          <a:xfrm>
            <a:off x="4878699" y="-286713"/>
            <a:ext cx="4825122" cy="1354217"/>
          </a:xfrm>
          <a:prstGeom prst="rect">
            <a:avLst/>
          </a:prstGeom>
          <a:noFill/>
          <a:ln>
            <a:noFill/>
          </a:ln>
        </p:spPr>
        <p:txBody>
          <a:bodyPr spcFirstLastPara="1" wrap="square" lIns="0" tIns="0" rIns="0" bIns="0" anchor="ctr" anchorCtr="0">
            <a:spAutoFit/>
          </a:bodyPr>
          <a:lstStyle/>
          <a:p>
            <a:pPr lvl="0"/>
            <a:endParaRPr lang="en-US" sz="4400" dirty="0">
              <a:solidFill>
                <a:schemeClr val="lt1"/>
              </a:solidFill>
              <a:latin typeface="Quattrocento Sans"/>
              <a:ea typeface="Quattrocento Sans"/>
              <a:cs typeface="Quattrocento Sans"/>
              <a:sym typeface="Quattrocento Sans"/>
            </a:endParaRPr>
          </a:p>
          <a:p>
            <a:pPr lvl="0"/>
            <a:r>
              <a:rPr lang="en-US" sz="4400" dirty="0">
                <a:solidFill>
                  <a:schemeClr val="lt1"/>
                </a:solidFill>
                <a:latin typeface="Quattrocento Sans"/>
                <a:ea typeface="Quattrocento Sans"/>
                <a:cs typeface="Quattrocento Sans"/>
                <a:sym typeface="Quattrocento Sans"/>
              </a:rPr>
              <a:t>Literature review</a:t>
            </a:r>
            <a:endParaRPr sz="4400" dirty="0">
              <a:solidFill>
                <a:schemeClr val="lt1"/>
              </a:solidFill>
              <a:latin typeface="Quattrocento Sans"/>
              <a:ea typeface="Quattrocento Sans"/>
              <a:cs typeface="Quattrocento Sans"/>
              <a:sym typeface="Quattrocento Sans"/>
            </a:endParaRPr>
          </a:p>
        </p:txBody>
      </p:sp>
      <p:sp>
        <p:nvSpPr>
          <p:cNvPr id="571" name="Google Shape;571;p6"/>
          <p:cNvSpPr/>
          <p:nvPr/>
        </p:nvSpPr>
        <p:spPr>
          <a:xfrm>
            <a:off x="3575396" y="2036256"/>
            <a:ext cx="2995886" cy="1489199"/>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572" name="Google Shape;572;p6"/>
          <p:cNvGrpSpPr/>
          <p:nvPr/>
        </p:nvGrpSpPr>
        <p:grpSpPr>
          <a:xfrm>
            <a:off x="589949" y="2201456"/>
            <a:ext cx="330646" cy="381192"/>
            <a:chOff x="896938" y="1943100"/>
            <a:chExt cx="249237" cy="287338"/>
          </a:xfrm>
        </p:grpSpPr>
        <p:sp>
          <p:nvSpPr>
            <p:cNvPr id="573" name="Google Shape;573;p6"/>
            <p:cNvSpPr/>
            <p:nvPr/>
          </p:nvSpPr>
          <p:spPr>
            <a:xfrm>
              <a:off x="965200" y="1943100"/>
              <a:ext cx="180975" cy="249238"/>
            </a:xfrm>
            <a:custGeom>
              <a:avLst/>
              <a:gdLst/>
              <a:ahLst/>
              <a:cxnLst/>
              <a:rect l="l" t="t" r="r" b="b"/>
              <a:pathLst>
                <a:path w="457" h="626" extrusionOk="0">
                  <a:moveTo>
                    <a:pt x="301" y="156"/>
                  </a:moveTo>
                  <a:lnTo>
                    <a:pt x="301" y="12"/>
                  </a:lnTo>
                  <a:lnTo>
                    <a:pt x="446" y="156"/>
                  </a:lnTo>
                  <a:lnTo>
                    <a:pt x="301" y="156"/>
                  </a:lnTo>
                  <a:close/>
                  <a:moveTo>
                    <a:pt x="454" y="148"/>
                  </a:moveTo>
                  <a:lnTo>
                    <a:pt x="309" y="3"/>
                  </a:lnTo>
                  <a:lnTo>
                    <a:pt x="305" y="1"/>
                  </a:lnTo>
                  <a:lnTo>
                    <a:pt x="301" y="0"/>
                  </a:lnTo>
                  <a:lnTo>
                    <a:pt x="12" y="0"/>
                  </a:lnTo>
                  <a:lnTo>
                    <a:pt x="7" y="1"/>
                  </a:lnTo>
                  <a:lnTo>
                    <a:pt x="3" y="4"/>
                  </a:lnTo>
                  <a:lnTo>
                    <a:pt x="1" y="7"/>
                  </a:lnTo>
                  <a:lnTo>
                    <a:pt x="0" y="12"/>
                  </a:lnTo>
                  <a:lnTo>
                    <a:pt x="0" y="72"/>
                  </a:lnTo>
                  <a:lnTo>
                    <a:pt x="118" y="72"/>
                  </a:lnTo>
                  <a:lnTo>
                    <a:pt x="122" y="74"/>
                  </a:lnTo>
                  <a:lnTo>
                    <a:pt x="127" y="76"/>
                  </a:lnTo>
                  <a:lnTo>
                    <a:pt x="286" y="235"/>
                  </a:lnTo>
                  <a:lnTo>
                    <a:pt x="288" y="239"/>
                  </a:lnTo>
                  <a:lnTo>
                    <a:pt x="289" y="244"/>
                  </a:lnTo>
                  <a:lnTo>
                    <a:pt x="289" y="626"/>
                  </a:lnTo>
                  <a:lnTo>
                    <a:pt x="446" y="626"/>
                  </a:lnTo>
                  <a:lnTo>
                    <a:pt x="450" y="625"/>
                  </a:lnTo>
                  <a:lnTo>
                    <a:pt x="454" y="623"/>
                  </a:lnTo>
                  <a:lnTo>
                    <a:pt x="457" y="619"/>
                  </a:lnTo>
                  <a:lnTo>
                    <a:pt x="457" y="614"/>
                  </a:lnTo>
                  <a:lnTo>
                    <a:pt x="457" y="156"/>
                  </a:lnTo>
                  <a:lnTo>
                    <a:pt x="457" y="152"/>
                  </a:lnTo>
                  <a:lnTo>
                    <a:pt x="454" y="148"/>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rgbClr val="000000"/>
                </a:solidFill>
                <a:latin typeface="Calibri"/>
                <a:ea typeface="Calibri"/>
                <a:cs typeface="Calibri"/>
                <a:sym typeface="Calibri"/>
              </a:endParaRPr>
            </a:p>
          </p:txBody>
        </p:sp>
        <p:sp>
          <p:nvSpPr>
            <p:cNvPr id="574" name="Google Shape;574;p6"/>
            <p:cNvSpPr/>
            <p:nvPr/>
          </p:nvSpPr>
          <p:spPr>
            <a:xfrm>
              <a:off x="896938" y="1981200"/>
              <a:ext cx="173038" cy="249238"/>
            </a:xfrm>
            <a:custGeom>
              <a:avLst/>
              <a:gdLst/>
              <a:ahLst/>
              <a:cxnLst/>
              <a:rect l="l" t="t" r="r" b="b"/>
              <a:pathLst>
                <a:path w="434" h="627" extrusionOk="0">
                  <a:moveTo>
                    <a:pt x="277" y="157"/>
                  </a:moveTo>
                  <a:lnTo>
                    <a:pt x="277" y="12"/>
                  </a:lnTo>
                  <a:lnTo>
                    <a:pt x="422" y="157"/>
                  </a:lnTo>
                  <a:lnTo>
                    <a:pt x="277" y="157"/>
                  </a:lnTo>
                  <a:close/>
                  <a:moveTo>
                    <a:pt x="277" y="0"/>
                  </a:moveTo>
                  <a:lnTo>
                    <a:pt x="12" y="0"/>
                  </a:lnTo>
                  <a:lnTo>
                    <a:pt x="8" y="1"/>
                  </a:lnTo>
                  <a:lnTo>
                    <a:pt x="4" y="4"/>
                  </a:lnTo>
                  <a:lnTo>
                    <a:pt x="1" y="8"/>
                  </a:lnTo>
                  <a:lnTo>
                    <a:pt x="0" y="12"/>
                  </a:lnTo>
                  <a:lnTo>
                    <a:pt x="0" y="615"/>
                  </a:lnTo>
                  <a:lnTo>
                    <a:pt x="1" y="620"/>
                  </a:lnTo>
                  <a:lnTo>
                    <a:pt x="4" y="623"/>
                  </a:lnTo>
                  <a:lnTo>
                    <a:pt x="8" y="626"/>
                  </a:lnTo>
                  <a:lnTo>
                    <a:pt x="12" y="627"/>
                  </a:lnTo>
                  <a:lnTo>
                    <a:pt x="422" y="627"/>
                  </a:lnTo>
                  <a:lnTo>
                    <a:pt x="426" y="626"/>
                  </a:lnTo>
                  <a:lnTo>
                    <a:pt x="430" y="623"/>
                  </a:lnTo>
                  <a:lnTo>
                    <a:pt x="433" y="620"/>
                  </a:lnTo>
                  <a:lnTo>
                    <a:pt x="434" y="615"/>
                  </a:lnTo>
                  <a:lnTo>
                    <a:pt x="434" y="157"/>
                  </a:lnTo>
                  <a:lnTo>
                    <a:pt x="434" y="152"/>
                  </a:lnTo>
                  <a:lnTo>
                    <a:pt x="282" y="0"/>
                  </a:lnTo>
                  <a:lnTo>
                    <a:pt x="277"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rgbClr val="000000"/>
                </a:solidFill>
                <a:latin typeface="Calibri"/>
                <a:ea typeface="Calibri"/>
                <a:cs typeface="Calibri"/>
                <a:sym typeface="Calibri"/>
              </a:endParaRPr>
            </a:p>
          </p:txBody>
        </p:sp>
      </p:grpSp>
      <p:sp>
        <p:nvSpPr>
          <p:cNvPr id="576" name="Google Shape;576;p6"/>
          <p:cNvSpPr txBox="1"/>
          <p:nvPr/>
        </p:nvSpPr>
        <p:spPr>
          <a:xfrm>
            <a:off x="1057053" y="2272215"/>
            <a:ext cx="878490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B0F7F4"/>
                </a:solidFill>
                <a:latin typeface="Quattrocento Sans"/>
                <a:ea typeface="Quattrocento Sans"/>
                <a:cs typeface="Quattrocento Sans"/>
                <a:sym typeface="Quattrocento Sans"/>
              </a:rPr>
              <a:t>Cathy, L. (2005, April 18). Stress and Diabetes: A Review of the Links. </a:t>
            </a:r>
            <a:endParaRPr dirty="0"/>
          </a:p>
        </p:txBody>
      </p:sp>
      <p:pic>
        <p:nvPicPr>
          <p:cNvPr id="577" name="Google Shape;577;p6" descr="F1.large"/>
          <p:cNvPicPr preferRelativeResize="0"/>
          <p:nvPr/>
        </p:nvPicPr>
        <p:blipFill rotWithShape="1">
          <a:blip r:embed="rId3">
            <a:alphaModFix/>
          </a:blip>
          <a:srcRect/>
          <a:stretch/>
        </p:blipFill>
        <p:spPr>
          <a:xfrm>
            <a:off x="1958593" y="4544602"/>
            <a:ext cx="3505398" cy="1918877"/>
          </a:xfrm>
          <a:prstGeom prst="rect">
            <a:avLst/>
          </a:prstGeom>
          <a:noFill/>
          <a:ln>
            <a:noFill/>
          </a:ln>
        </p:spPr>
      </p:pic>
      <p:grpSp>
        <p:nvGrpSpPr>
          <p:cNvPr id="578" name="Google Shape;578;p6"/>
          <p:cNvGrpSpPr/>
          <p:nvPr/>
        </p:nvGrpSpPr>
        <p:grpSpPr>
          <a:xfrm>
            <a:off x="589949" y="3531743"/>
            <a:ext cx="330646" cy="381192"/>
            <a:chOff x="896938" y="1943100"/>
            <a:chExt cx="249237" cy="287338"/>
          </a:xfrm>
        </p:grpSpPr>
        <p:sp>
          <p:nvSpPr>
            <p:cNvPr id="579" name="Google Shape;579;p6"/>
            <p:cNvSpPr/>
            <p:nvPr/>
          </p:nvSpPr>
          <p:spPr>
            <a:xfrm>
              <a:off x="965200" y="1943100"/>
              <a:ext cx="180975" cy="249238"/>
            </a:xfrm>
            <a:custGeom>
              <a:avLst/>
              <a:gdLst/>
              <a:ahLst/>
              <a:cxnLst/>
              <a:rect l="l" t="t" r="r" b="b"/>
              <a:pathLst>
                <a:path w="457" h="626" extrusionOk="0">
                  <a:moveTo>
                    <a:pt x="301" y="156"/>
                  </a:moveTo>
                  <a:lnTo>
                    <a:pt x="301" y="12"/>
                  </a:lnTo>
                  <a:lnTo>
                    <a:pt x="446" y="156"/>
                  </a:lnTo>
                  <a:lnTo>
                    <a:pt x="301" y="156"/>
                  </a:lnTo>
                  <a:close/>
                  <a:moveTo>
                    <a:pt x="454" y="148"/>
                  </a:moveTo>
                  <a:lnTo>
                    <a:pt x="309" y="3"/>
                  </a:lnTo>
                  <a:lnTo>
                    <a:pt x="305" y="1"/>
                  </a:lnTo>
                  <a:lnTo>
                    <a:pt x="301" y="0"/>
                  </a:lnTo>
                  <a:lnTo>
                    <a:pt x="12" y="0"/>
                  </a:lnTo>
                  <a:lnTo>
                    <a:pt x="7" y="1"/>
                  </a:lnTo>
                  <a:lnTo>
                    <a:pt x="3" y="4"/>
                  </a:lnTo>
                  <a:lnTo>
                    <a:pt x="1" y="7"/>
                  </a:lnTo>
                  <a:lnTo>
                    <a:pt x="0" y="12"/>
                  </a:lnTo>
                  <a:lnTo>
                    <a:pt x="0" y="72"/>
                  </a:lnTo>
                  <a:lnTo>
                    <a:pt x="118" y="72"/>
                  </a:lnTo>
                  <a:lnTo>
                    <a:pt x="122" y="74"/>
                  </a:lnTo>
                  <a:lnTo>
                    <a:pt x="127" y="76"/>
                  </a:lnTo>
                  <a:lnTo>
                    <a:pt x="286" y="235"/>
                  </a:lnTo>
                  <a:lnTo>
                    <a:pt x="288" y="239"/>
                  </a:lnTo>
                  <a:lnTo>
                    <a:pt x="289" y="244"/>
                  </a:lnTo>
                  <a:lnTo>
                    <a:pt x="289" y="626"/>
                  </a:lnTo>
                  <a:lnTo>
                    <a:pt x="446" y="626"/>
                  </a:lnTo>
                  <a:lnTo>
                    <a:pt x="450" y="625"/>
                  </a:lnTo>
                  <a:lnTo>
                    <a:pt x="454" y="623"/>
                  </a:lnTo>
                  <a:lnTo>
                    <a:pt x="457" y="619"/>
                  </a:lnTo>
                  <a:lnTo>
                    <a:pt x="457" y="614"/>
                  </a:lnTo>
                  <a:lnTo>
                    <a:pt x="457" y="156"/>
                  </a:lnTo>
                  <a:lnTo>
                    <a:pt x="457" y="152"/>
                  </a:lnTo>
                  <a:lnTo>
                    <a:pt x="454" y="148"/>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rgbClr val="000000"/>
                </a:solidFill>
                <a:latin typeface="Calibri"/>
                <a:ea typeface="Calibri"/>
                <a:cs typeface="Calibri"/>
                <a:sym typeface="Calibri"/>
              </a:endParaRPr>
            </a:p>
          </p:txBody>
        </p:sp>
        <p:sp>
          <p:nvSpPr>
            <p:cNvPr id="580" name="Google Shape;580;p6"/>
            <p:cNvSpPr/>
            <p:nvPr/>
          </p:nvSpPr>
          <p:spPr>
            <a:xfrm>
              <a:off x="896938" y="1981200"/>
              <a:ext cx="173038" cy="249238"/>
            </a:xfrm>
            <a:custGeom>
              <a:avLst/>
              <a:gdLst/>
              <a:ahLst/>
              <a:cxnLst/>
              <a:rect l="l" t="t" r="r" b="b"/>
              <a:pathLst>
                <a:path w="434" h="627" extrusionOk="0">
                  <a:moveTo>
                    <a:pt x="277" y="157"/>
                  </a:moveTo>
                  <a:lnTo>
                    <a:pt x="277" y="12"/>
                  </a:lnTo>
                  <a:lnTo>
                    <a:pt x="422" y="157"/>
                  </a:lnTo>
                  <a:lnTo>
                    <a:pt x="277" y="157"/>
                  </a:lnTo>
                  <a:close/>
                  <a:moveTo>
                    <a:pt x="277" y="0"/>
                  </a:moveTo>
                  <a:lnTo>
                    <a:pt x="12" y="0"/>
                  </a:lnTo>
                  <a:lnTo>
                    <a:pt x="8" y="1"/>
                  </a:lnTo>
                  <a:lnTo>
                    <a:pt x="4" y="4"/>
                  </a:lnTo>
                  <a:lnTo>
                    <a:pt x="1" y="8"/>
                  </a:lnTo>
                  <a:lnTo>
                    <a:pt x="0" y="12"/>
                  </a:lnTo>
                  <a:lnTo>
                    <a:pt x="0" y="615"/>
                  </a:lnTo>
                  <a:lnTo>
                    <a:pt x="1" y="620"/>
                  </a:lnTo>
                  <a:lnTo>
                    <a:pt x="4" y="623"/>
                  </a:lnTo>
                  <a:lnTo>
                    <a:pt x="8" y="626"/>
                  </a:lnTo>
                  <a:lnTo>
                    <a:pt x="12" y="627"/>
                  </a:lnTo>
                  <a:lnTo>
                    <a:pt x="422" y="627"/>
                  </a:lnTo>
                  <a:lnTo>
                    <a:pt x="426" y="626"/>
                  </a:lnTo>
                  <a:lnTo>
                    <a:pt x="430" y="623"/>
                  </a:lnTo>
                  <a:lnTo>
                    <a:pt x="433" y="620"/>
                  </a:lnTo>
                  <a:lnTo>
                    <a:pt x="434" y="615"/>
                  </a:lnTo>
                  <a:lnTo>
                    <a:pt x="434" y="157"/>
                  </a:lnTo>
                  <a:lnTo>
                    <a:pt x="434" y="152"/>
                  </a:lnTo>
                  <a:lnTo>
                    <a:pt x="282" y="0"/>
                  </a:lnTo>
                  <a:lnTo>
                    <a:pt x="277" y="0"/>
                  </a:lnTo>
                  <a:close/>
                </a:path>
              </a:pathLst>
            </a:cu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rgbClr val="000000"/>
                </a:solidFill>
                <a:latin typeface="Calibri"/>
                <a:ea typeface="Calibri"/>
                <a:cs typeface="Calibri"/>
                <a:sym typeface="Calibri"/>
              </a:endParaRPr>
            </a:p>
          </p:txBody>
        </p:sp>
      </p:grpSp>
      <p:sp>
        <p:nvSpPr>
          <p:cNvPr id="581" name="Google Shape;581;p6"/>
          <p:cNvSpPr/>
          <p:nvPr/>
        </p:nvSpPr>
        <p:spPr>
          <a:xfrm>
            <a:off x="1017490" y="3582147"/>
            <a:ext cx="12613340"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B0F7F4"/>
                </a:solidFill>
                <a:latin typeface="Quattrocento Sans"/>
                <a:ea typeface="Quattrocento Sans"/>
                <a:cs typeface="Quattrocento Sans"/>
                <a:sym typeface="Quattrocento Sans"/>
              </a:rPr>
              <a:t>Theresa, S.H. &amp; Howard, B. E. (2018, July 16). How Effective Virtual Teams Create Shared Identity. </a:t>
            </a:r>
            <a:endParaRPr dirty="0"/>
          </a:p>
        </p:txBody>
      </p:sp>
      <p:sp>
        <p:nvSpPr>
          <p:cNvPr id="582" name="Google Shape;582;p6"/>
          <p:cNvSpPr txBox="1"/>
          <p:nvPr/>
        </p:nvSpPr>
        <p:spPr>
          <a:xfrm>
            <a:off x="1052397" y="2761268"/>
            <a:ext cx="10651634" cy="738664"/>
          </a:xfrm>
          <a:prstGeom prst="rect">
            <a:avLst/>
          </a:prstGeom>
          <a:noFill/>
          <a:ln>
            <a:noFill/>
          </a:ln>
        </p:spPr>
        <p:txBody>
          <a:bodyPr spcFirstLastPara="1" wrap="square" lIns="0" tIns="0" rIns="0" bIns="0" anchor="ctr" anchorCtr="0">
            <a:spAutoFit/>
          </a:bodyPr>
          <a:lstStyle>
            <a:defPPr marR="0" lvl="0" algn="l" rtl="0">
              <a:lnSpc>
                <a:spcPct val="100000"/>
              </a:lnSpc>
              <a:spcBef>
                <a:spcPts val="0"/>
              </a:spcBef>
              <a:spcAft>
                <a:spcPts val="0"/>
              </a:spcAft>
            </a:defPPr>
            <a:lvl1pPr marL="0" indent="0">
              <a:buNone/>
              <a:defRPr sz="1800">
                <a:solidFill>
                  <a:srgbClr val="B0F7F4"/>
                </a:solidFill>
                <a:latin typeface="Quattrocento Sans"/>
                <a:ea typeface="Quattrocento Sans"/>
                <a:cs typeface="Quattrocento Sans"/>
              </a:defRPr>
            </a:lvl1pPr>
          </a:lstStyle>
          <a:p>
            <a:r>
              <a:rPr lang="en-US" sz="2400" dirty="0"/>
              <a:t>Working on a virtual team raises the group's shared identity and makes it work better.</a:t>
            </a:r>
            <a:endParaRPr sz="2400" dirty="0"/>
          </a:p>
        </p:txBody>
      </p:sp>
      <p:pic>
        <p:nvPicPr>
          <p:cNvPr id="583" name="Google Shape;583;p6" descr="C:\Users\Administrator.BDG-ATAN-B216\Desktop\0 (6).png"/>
          <p:cNvPicPr preferRelativeResize="0"/>
          <p:nvPr/>
        </p:nvPicPr>
        <p:blipFill rotWithShape="1">
          <a:blip r:embed="rId4">
            <a:alphaModFix/>
          </a:blip>
          <a:srcRect/>
          <a:stretch/>
        </p:blipFill>
        <p:spPr>
          <a:xfrm>
            <a:off x="6961669" y="4650611"/>
            <a:ext cx="3663602" cy="1930835"/>
          </a:xfrm>
          <a:prstGeom prst="rect">
            <a:avLst/>
          </a:prstGeom>
          <a:noFill/>
          <a:ln>
            <a:noFill/>
          </a:ln>
        </p:spPr>
      </p:pic>
      <p:pic>
        <p:nvPicPr>
          <p:cNvPr id="584" name="Google Shape;584;p6"/>
          <p:cNvPicPr preferRelativeResize="0"/>
          <p:nvPr/>
        </p:nvPicPr>
        <p:blipFill rotWithShape="1">
          <a:blip r:embed="rId5">
            <a:alphaModFix/>
          </a:blip>
          <a:srcRect/>
          <a:stretch/>
        </p:blipFill>
        <p:spPr>
          <a:xfrm>
            <a:off x="-22659" y="1"/>
            <a:ext cx="791294" cy="789108"/>
          </a:xfrm>
          <a:prstGeom prst="rect">
            <a:avLst/>
          </a:prstGeom>
          <a:noFill/>
          <a:ln>
            <a:noFill/>
          </a:ln>
        </p:spPr>
      </p:pic>
      <p:pic>
        <p:nvPicPr>
          <p:cNvPr id="585" name="Google Shape;585;p6"/>
          <p:cNvPicPr preferRelativeResize="0"/>
          <p:nvPr/>
        </p:nvPicPr>
        <p:blipFill rotWithShape="1">
          <a:blip r:embed="rId6">
            <a:alphaModFix/>
          </a:blip>
          <a:srcRect/>
          <a:stretch/>
        </p:blipFill>
        <p:spPr>
          <a:xfrm>
            <a:off x="11414923" y="5664"/>
            <a:ext cx="762651" cy="473472"/>
          </a:xfrm>
          <a:prstGeom prst="rect">
            <a:avLst/>
          </a:prstGeom>
          <a:noFill/>
          <a:ln>
            <a:noFill/>
          </a:ln>
        </p:spPr>
      </p:pic>
      <p:grpSp>
        <p:nvGrpSpPr>
          <p:cNvPr id="48" name="Google Shape;410;p4"/>
          <p:cNvGrpSpPr/>
          <p:nvPr/>
        </p:nvGrpSpPr>
        <p:grpSpPr>
          <a:xfrm>
            <a:off x="9672491" y="-124257"/>
            <a:ext cx="1128858" cy="1128858"/>
            <a:chOff x="954533" y="2936821"/>
            <a:chExt cx="1128858" cy="1128858"/>
          </a:xfrm>
        </p:grpSpPr>
        <p:sp>
          <p:nvSpPr>
            <p:cNvPr id="49" name="Google Shape;411;p4"/>
            <p:cNvSpPr/>
            <p:nvPr/>
          </p:nvSpPr>
          <p:spPr>
            <a:xfrm rot="2700000">
              <a:off x="1119850" y="3102138"/>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0" name="Google Shape;412;p4"/>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51" name="Google Shape;428;p4"/>
          <p:cNvGrpSpPr/>
          <p:nvPr/>
        </p:nvGrpSpPr>
        <p:grpSpPr>
          <a:xfrm flipH="1">
            <a:off x="9416682" y="1171973"/>
            <a:ext cx="1611900" cy="548177"/>
            <a:chOff x="929805" y="4201624"/>
            <a:chExt cx="1384300" cy="548177"/>
          </a:xfrm>
        </p:grpSpPr>
        <p:sp>
          <p:nvSpPr>
            <p:cNvPr id="52" name="Google Shape;429;p4"/>
            <p:cNvSpPr/>
            <p:nvPr/>
          </p:nvSpPr>
          <p:spPr>
            <a:xfrm>
              <a:off x="929805" y="4391026"/>
              <a:ext cx="1384300" cy="358775"/>
            </a:xfrm>
            <a:custGeom>
              <a:avLst/>
              <a:gdLst/>
              <a:ahLst/>
              <a:cxnLst/>
              <a:rect l="l" t="t" r="r" b="b"/>
              <a:pathLst>
                <a:path w="872" h="226" extrusionOk="0">
                  <a:moveTo>
                    <a:pt x="872" y="0"/>
                  </a:moveTo>
                  <a:lnTo>
                    <a:pt x="872" y="126"/>
                  </a:lnTo>
                  <a:lnTo>
                    <a:pt x="655" y="226"/>
                  </a:lnTo>
                  <a:lnTo>
                    <a:pt x="0" y="226"/>
                  </a:lnTo>
                  <a:lnTo>
                    <a:pt x="0" y="87"/>
                  </a:lnTo>
                  <a:lnTo>
                    <a:pt x="872" y="0"/>
                  </a:lnTo>
                  <a:close/>
                </a:path>
              </a:pathLst>
            </a:custGeom>
            <a:gradFill>
              <a:gsLst>
                <a:gs pos="0">
                  <a:srgbClr val="B0F7F4">
                    <a:alpha val="0"/>
                  </a:srgbClr>
                </a:gs>
                <a:gs pos="100000">
                  <a:srgbClr val="B0F7F4">
                    <a:alpha val="20000"/>
                  </a:srgbClr>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53" name="Google Shape;430;p4"/>
            <p:cNvGrpSpPr/>
            <p:nvPr/>
          </p:nvGrpSpPr>
          <p:grpSpPr>
            <a:xfrm>
              <a:off x="929805" y="4201624"/>
              <a:ext cx="1384300" cy="333375"/>
              <a:chOff x="3404" y="2519"/>
              <a:chExt cx="872" cy="210"/>
            </a:xfrm>
          </p:grpSpPr>
          <p:sp>
            <p:nvSpPr>
              <p:cNvPr id="54" name="Google Shape;431;p4"/>
              <p:cNvSpPr/>
              <p:nvPr/>
            </p:nvSpPr>
            <p:spPr>
              <a:xfrm>
                <a:off x="3404" y="2519"/>
                <a:ext cx="655" cy="210"/>
              </a:xfrm>
              <a:custGeom>
                <a:avLst/>
                <a:gdLst/>
                <a:ahLst/>
                <a:cxnLst/>
                <a:rect l="l" t="t" r="r" b="b"/>
                <a:pathLst>
                  <a:path w="655" h="210" extrusionOk="0">
                    <a:moveTo>
                      <a:pt x="107" y="0"/>
                    </a:moveTo>
                    <a:lnTo>
                      <a:pt x="107" y="93"/>
                    </a:lnTo>
                    <a:lnTo>
                      <a:pt x="0" y="141"/>
                    </a:lnTo>
                    <a:lnTo>
                      <a:pt x="0" y="210"/>
                    </a:lnTo>
                    <a:lnTo>
                      <a:pt x="655" y="210"/>
                    </a:lnTo>
                    <a:lnTo>
                      <a:pt x="655" y="141"/>
                    </a:lnTo>
                    <a:lnTo>
                      <a:pt x="107" y="0"/>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 name="Google Shape;432;p4"/>
              <p:cNvSpPr/>
              <p:nvPr/>
            </p:nvSpPr>
            <p:spPr>
              <a:xfrm>
                <a:off x="3404" y="2519"/>
                <a:ext cx="872" cy="141"/>
              </a:xfrm>
              <a:custGeom>
                <a:avLst/>
                <a:gdLst/>
                <a:ahLst/>
                <a:cxnLst/>
                <a:rect l="l" t="t" r="r" b="b"/>
                <a:pathLst>
                  <a:path w="872" h="141" extrusionOk="0">
                    <a:moveTo>
                      <a:pt x="107" y="0"/>
                    </a:moveTo>
                    <a:lnTo>
                      <a:pt x="724" y="0"/>
                    </a:lnTo>
                    <a:lnTo>
                      <a:pt x="872" y="51"/>
                    </a:lnTo>
                    <a:lnTo>
                      <a:pt x="655" y="141"/>
                    </a:lnTo>
                    <a:lnTo>
                      <a:pt x="0" y="141"/>
                    </a:lnTo>
                    <a:lnTo>
                      <a:pt x="164" y="51"/>
                    </a:lnTo>
                    <a:lnTo>
                      <a:pt x="107" y="0"/>
                    </a:lnTo>
                    <a:close/>
                  </a:path>
                </a:pathLst>
              </a:custGeom>
              <a:gradFill>
                <a:gsLst>
                  <a:gs pos="0">
                    <a:srgbClr val="12395E"/>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 name="Google Shape;433;p4"/>
              <p:cNvSpPr/>
              <p:nvPr/>
            </p:nvSpPr>
            <p:spPr>
              <a:xfrm>
                <a:off x="4059" y="2570"/>
                <a:ext cx="217" cy="159"/>
              </a:xfrm>
              <a:custGeom>
                <a:avLst/>
                <a:gdLst/>
                <a:ahLst/>
                <a:cxnLst/>
                <a:rect l="l" t="t" r="r" b="b"/>
                <a:pathLst>
                  <a:path w="217" h="159" extrusionOk="0">
                    <a:moveTo>
                      <a:pt x="217" y="0"/>
                    </a:moveTo>
                    <a:lnTo>
                      <a:pt x="217" y="71"/>
                    </a:lnTo>
                    <a:lnTo>
                      <a:pt x="0" y="159"/>
                    </a:lnTo>
                    <a:lnTo>
                      <a:pt x="0" y="90"/>
                    </a:lnTo>
                    <a:lnTo>
                      <a:pt x="217" y="0"/>
                    </a:lnTo>
                    <a:close/>
                  </a:path>
                </a:pathLst>
              </a:custGeom>
              <a:gradFill>
                <a:gsLst>
                  <a:gs pos="0">
                    <a:schemeClr val="lt1"/>
                  </a:gs>
                  <a:gs pos="100000">
                    <a:srgbClr val="B0F7F4"/>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pic>
        <p:nvPicPr>
          <p:cNvPr id="57" name="Google Shape;441;p4"/>
          <p:cNvPicPr preferRelativeResize="0"/>
          <p:nvPr/>
        </p:nvPicPr>
        <p:blipFill rotWithShape="1">
          <a:blip r:embed="rId7">
            <a:alphaModFix/>
          </a:blip>
          <a:srcRect/>
          <a:stretch/>
        </p:blipFill>
        <p:spPr>
          <a:xfrm>
            <a:off x="10000512" y="238126"/>
            <a:ext cx="407261" cy="407261"/>
          </a:xfrm>
          <a:prstGeom prst="rect">
            <a:avLst/>
          </a:prstGeom>
          <a:noFill/>
          <a:ln>
            <a:noFill/>
          </a:ln>
        </p:spPr>
      </p:pic>
      <p:sp>
        <p:nvSpPr>
          <p:cNvPr id="58"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4</a:t>
            </a:r>
            <a:endParaRPr sz="1000" dirty="0"/>
          </a:p>
        </p:txBody>
      </p:sp>
      <p:sp>
        <p:nvSpPr>
          <p:cNvPr id="2" name="מלבן 1"/>
          <p:cNvSpPr/>
          <p:nvPr/>
        </p:nvSpPr>
        <p:spPr>
          <a:xfrm>
            <a:off x="946532" y="1244086"/>
            <a:ext cx="11225890" cy="627864"/>
          </a:xfrm>
          <a:prstGeom prst="rect">
            <a:avLst/>
          </a:prstGeom>
          <a:noFill/>
          <a:ln>
            <a:noFill/>
          </a:ln>
        </p:spPr>
        <p:txBody>
          <a:bodyPr spcFirstLastPara="1" wrap="square" lIns="0" tIns="0" rIns="0" bIns="0" anchor="t" anchorCtr="0">
            <a:spAutoFit/>
          </a:bodyPr>
          <a:lstStyle/>
          <a:p>
            <a:pPr rtl="1">
              <a:lnSpc>
                <a:spcPct val="85000"/>
              </a:lnSpc>
              <a:buClr>
                <a:srgbClr val="B0F7F4"/>
              </a:buClr>
              <a:buSzPts val="2000"/>
            </a:pPr>
            <a:r>
              <a:rPr lang="en-US" sz="2400" dirty="0">
                <a:solidFill>
                  <a:srgbClr val="B0F7F4"/>
                </a:solidFill>
                <a:latin typeface="Quattrocento Sans"/>
                <a:ea typeface="Quattrocento Sans"/>
                <a:cs typeface="Quattrocento Sans"/>
              </a:rPr>
              <a:t/>
            </a:r>
            <a:br>
              <a:rPr lang="en-US" sz="2400" dirty="0">
                <a:solidFill>
                  <a:srgbClr val="B0F7F4"/>
                </a:solidFill>
                <a:latin typeface="Quattrocento Sans"/>
                <a:ea typeface="Quattrocento Sans"/>
                <a:cs typeface="Quattrocento Sans"/>
              </a:rPr>
            </a:br>
            <a:r>
              <a:rPr lang="en-US" sz="2400" dirty="0">
                <a:solidFill>
                  <a:srgbClr val="B0F7F4"/>
                </a:solidFill>
                <a:latin typeface="Quattrocento Sans"/>
                <a:ea typeface="Quattrocento Sans"/>
                <a:cs typeface="Quattrocento Sans"/>
              </a:rPr>
              <a:t>Stress is a direct cause of blood glucose imbalance.</a:t>
            </a:r>
            <a:endParaRPr lang="he-IL" sz="2400" dirty="0">
              <a:solidFill>
                <a:srgbClr val="B0F7F4"/>
              </a:solidFill>
              <a:latin typeface="Quattrocento Sans"/>
              <a:ea typeface="Quattrocento Sans"/>
              <a:cs typeface="Quattrocento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
          <p:cNvSpPr/>
          <p:nvPr/>
        </p:nvSpPr>
        <p:spPr>
          <a:xfrm>
            <a:off x="3109" y="0"/>
            <a:ext cx="12188890" cy="5674599"/>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Google Shape;453;p5"/>
          <p:cNvSpPr/>
          <p:nvPr/>
        </p:nvSpPr>
        <p:spPr>
          <a:xfrm>
            <a:off x="1487913" y="1766805"/>
            <a:ext cx="1023723" cy="3400282"/>
          </a:xfrm>
          <a:prstGeom prst="snip1Rect">
            <a:avLst>
              <a:gd name="adj" fmla="val 50000"/>
            </a:avLst>
          </a:prstGeom>
          <a:gradFill>
            <a:gsLst>
              <a:gs pos="0">
                <a:srgbClr val="125680">
                  <a:alpha val="49803"/>
                </a:srgbClr>
              </a:gs>
              <a:gs pos="100000">
                <a:srgbClr val="122141">
                  <a:alpha val="49803"/>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5"/>
          <p:cNvSpPr/>
          <p:nvPr/>
        </p:nvSpPr>
        <p:spPr>
          <a:xfrm>
            <a:off x="4392580" y="1391533"/>
            <a:ext cx="1023723" cy="3400282"/>
          </a:xfrm>
          <a:prstGeom prst="snip1Rect">
            <a:avLst>
              <a:gd name="adj" fmla="val 50000"/>
            </a:avLst>
          </a:prstGeom>
          <a:gradFill>
            <a:gsLst>
              <a:gs pos="0">
                <a:srgbClr val="125680">
                  <a:alpha val="49803"/>
                </a:srgbClr>
              </a:gs>
              <a:gs pos="100000">
                <a:srgbClr val="122141">
                  <a:alpha val="49803"/>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5"/>
          <p:cNvSpPr/>
          <p:nvPr/>
        </p:nvSpPr>
        <p:spPr>
          <a:xfrm>
            <a:off x="3110" y="5213199"/>
            <a:ext cx="12188890" cy="1644800"/>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5"/>
          <p:cNvSpPr/>
          <p:nvPr/>
        </p:nvSpPr>
        <p:spPr>
          <a:xfrm>
            <a:off x="1321918" y="4394530"/>
            <a:ext cx="1536081" cy="539830"/>
          </a:xfrm>
          <a:custGeom>
            <a:avLst/>
            <a:gdLst/>
            <a:ahLst/>
            <a:cxnLst/>
            <a:rect l="l" t="t" r="r" b="b"/>
            <a:pathLst>
              <a:path w="1442" h="716" extrusionOk="0">
                <a:moveTo>
                  <a:pt x="0" y="716"/>
                </a:moveTo>
                <a:lnTo>
                  <a:pt x="1442" y="716"/>
                </a:lnTo>
                <a:lnTo>
                  <a:pt x="725" y="0"/>
                </a:lnTo>
                <a:lnTo>
                  <a:pt x="0" y="716"/>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5"/>
          <p:cNvSpPr/>
          <p:nvPr/>
        </p:nvSpPr>
        <p:spPr>
          <a:xfrm>
            <a:off x="1604353" y="4150924"/>
            <a:ext cx="2950673" cy="1038110"/>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5"/>
          <p:cNvSpPr/>
          <p:nvPr/>
        </p:nvSpPr>
        <p:spPr>
          <a:xfrm>
            <a:off x="5182676" y="4767359"/>
            <a:ext cx="1155360" cy="406054"/>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5"/>
          <p:cNvSpPr/>
          <p:nvPr/>
        </p:nvSpPr>
        <p:spPr>
          <a:xfrm>
            <a:off x="2911087" y="5001912"/>
            <a:ext cx="503482" cy="177238"/>
          </a:xfrm>
          <a:custGeom>
            <a:avLst/>
            <a:gdLst/>
            <a:ahLst/>
            <a:cxnLst/>
            <a:rect l="l" t="t" r="r" b="b"/>
            <a:pathLst>
              <a:path w="380" h="189" extrusionOk="0">
                <a:moveTo>
                  <a:pt x="0" y="189"/>
                </a:moveTo>
                <a:lnTo>
                  <a:pt x="380" y="189"/>
                </a:lnTo>
                <a:lnTo>
                  <a:pt x="191" y="0"/>
                </a:lnTo>
                <a:lnTo>
                  <a:pt x="0" y="189"/>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5"/>
          <p:cNvSpPr/>
          <p:nvPr/>
        </p:nvSpPr>
        <p:spPr>
          <a:xfrm>
            <a:off x="3884625" y="4755964"/>
            <a:ext cx="1005641" cy="352601"/>
          </a:xfrm>
          <a:custGeom>
            <a:avLst/>
            <a:gdLst/>
            <a:ahLst/>
            <a:cxnLst/>
            <a:rect l="l" t="t" r="r" b="b"/>
            <a:pathLst>
              <a:path w="759" h="376" extrusionOk="0">
                <a:moveTo>
                  <a:pt x="0" y="376"/>
                </a:moveTo>
                <a:lnTo>
                  <a:pt x="759" y="376"/>
                </a:lnTo>
                <a:lnTo>
                  <a:pt x="381" y="0"/>
                </a:lnTo>
                <a:lnTo>
                  <a:pt x="0" y="376"/>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5"/>
          <p:cNvSpPr/>
          <p:nvPr/>
        </p:nvSpPr>
        <p:spPr>
          <a:xfrm>
            <a:off x="532055" y="5069813"/>
            <a:ext cx="1637643" cy="576728"/>
          </a:xfrm>
          <a:custGeom>
            <a:avLst/>
            <a:gdLst/>
            <a:ahLst/>
            <a:cxnLst/>
            <a:rect l="l" t="t" r="r" b="b"/>
            <a:pathLst>
              <a:path w="1236" h="615" extrusionOk="0">
                <a:moveTo>
                  <a:pt x="0" y="0"/>
                </a:moveTo>
                <a:lnTo>
                  <a:pt x="1236" y="0"/>
                </a:lnTo>
                <a:lnTo>
                  <a:pt x="621" y="615"/>
                </a:lnTo>
                <a:lnTo>
                  <a:pt x="0" y="0"/>
                </a:lnTo>
                <a:close/>
              </a:path>
            </a:pathLst>
          </a:custGeom>
          <a:gradFill>
            <a:gsLst>
              <a:gs pos="0">
                <a:srgbClr val="B0F7F4">
                  <a:alpha val="0"/>
                </a:srgbClr>
              </a:gs>
              <a:gs pos="21000">
                <a:srgbClr val="B0F7F4">
                  <a:alpha val="0"/>
                </a:srgbClr>
              </a:gs>
              <a:gs pos="100000">
                <a:srgbClr val="B0F7F4">
                  <a:alpha val="9803"/>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5"/>
          <p:cNvSpPr/>
          <p:nvPr/>
        </p:nvSpPr>
        <p:spPr>
          <a:xfrm>
            <a:off x="886823" y="5215876"/>
            <a:ext cx="2526687" cy="889005"/>
          </a:xfrm>
          <a:custGeom>
            <a:avLst/>
            <a:gdLst/>
            <a:ahLst/>
            <a:cxnLst/>
            <a:rect l="l" t="t" r="r" b="b"/>
            <a:pathLst>
              <a:path w="1907" h="948" extrusionOk="0">
                <a:moveTo>
                  <a:pt x="0" y="0"/>
                </a:moveTo>
                <a:lnTo>
                  <a:pt x="1907" y="0"/>
                </a:lnTo>
                <a:lnTo>
                  <a:pt x="962" y="948"/>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5"/>
          <p:cNvSpPr/>
          <p:nvPr/>
        </p:nvSpPr>
        <p:spPr>
          <a:xfrm>
            <a:off x="5054592" y="4970386"/>
            <a:ext cx="989741" cy="347912"/>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5"/>
          <p:cNvSpPr/>
          <p:nvPr/>
        </p:nvSpPr>
        <p:spPr>
          <a:xfrm>
            <a:off x="3977490" y="4945529"/>
            <a:ext cx="826771" cy="290708"/>
          </a:xfrm>
          <a:custGeom>
            <a:avLst/>
            <a:gdLst/>
            <a:ahLst/>
            <a:cxnLst/>
            <a:rect l="l" t="t" r="r" b="b"/>
            <a:pathLst>
              <a:path w="624" h="310" extrusionOk="0">
                <a:moveTo>
                  <a:pt x="0" y="0"/>
                </a:moveTo>
                <a:lnTo>
                  <a:pt x="624" y="0"/>
                </a:lnTo>
                <a:lnTo>
                  <a:pt x="315" y="310"/>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65" name="Google Shape;465;p5"/>
          <p:cNvGrpSpPr/>
          <p:nvPr/>
        </p:nvGrpSpPr>
        <p:grpSpPr>
          <a:xfrm>
            <a:off x="814298" y="3025483"/>
            <a:ext cx="11103746" cy="1914300"/>
            <a:chOff x="814298" y="3025483"/>
            <a:chExt cx="11103746" cy="1914300"/>
          </a:xfrm>
        </p:grpSpPr>
        <p:sp>
          <p:nvSpPr>
            <p:cNvPr id="466" name="Google Shape;466;p5"/>
            <p:cNvSpPr/>
            <p:nvPr/>
          </p:nvSpPr>
          <p:spPr>
            <a:xfrm>
              <a:off x="3386428" y="4608849"/>
              <a:ext cx="72644"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Google Shape;467;p5"/>
            <p:cNvSpPr/>
            <p:nvPr/>
          </p:nvSpPr>
          <p:spPr>
            <a:xfrm>
              <a:off x="5030332" y="4828126"/>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5"/>
            <p:cNvSpPr/>
            <p:nvPr/>
          </p:nvSpPr>
          <p:spPr>
            <a:xfrm>
              <a:off x="5415075" y="3921423"/>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5"/>
            <p:cNvSpPr/>
            <p:nvPr/>
          </p:nvSpPr>
          <p:spPr>
            <a:xfrm>
              <a:off x="814298" y="4182814"/>
              <a:ext cx="72644"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5"/>
            <p:cNvSpPr/>
            <p:nvPr/>
          </p:nvSpPr>
          <p:spPr>
            <a:xfrm>
              <a:off x="1949695" y="4214689"/>
              <a:ext cx="7533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5"/>
            <p:cNvSpPr/>
            <p:nvPr/>
          </p:nvSpPr>
          <p:spPr>
            <a:xfrm>
              <a:off x="3917805" y="4007520"/>
              <a:ext cx="76680" cy="73989"/>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p5"/>
            <p:cNvSpPr/>
            <p:nvPr/>
          </p:nvSpPr>
          <p:spPr>
            <a:xfrm>
              <a:off x="4544694" y="3260902"/>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5"/>
            <p:cNvSpPr/>
            <p:nvPr/>
          </p:nvSpPr>
          <p:spPr>
            <a:xfrm>
              <a:off x="6254515" y="3396773"/>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p5"/>
            <p:cNvSpPr/>
            <p:nvPr/>
          </p:nvSpPr>
          <p:spPr>
            <a:xfrm>
              <a:off x="1739835" y="3260902"/>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5"/>
            <p:cNvSpPr/>
            <p:nvPr/>
          </p:nvSpPr>
          <p:spPr>
            <a:xfrm>
              <a:off x="1189625" y="4272535"/>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5"/>
            <p:cNvSpPr/>
            <p:nvPr/>
          </p:nvSpPr>
          <p:spPr>
            <a:xfrm>
              <a:off x="6664818" y="3816493"/>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5"/>
            <p:cNvSpPr/>
            <p:nvPr/>
          </p:nvSpPr>
          <p:spPr>
            <a:xfrm>
              <a:off x="11845400" y="4214689"/>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5"/>
            <p:cNvSpPr/>
            <p:nvPr/>
          </p:nvSpPr>
          <p:spPr>
            <a:xfrm>
              <a:off x="10592967" y="3603943"/>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5"/>
            <p:cNvSpPr/>
            <p:nvPr/>
          </p:nvSpPr>
          <p:spPr>
            <a:xfrm>
              <a:off x="4197618" y="4867139"/>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5"/>
            <p:cNvSpPr/>
            <p:nvPr/>
          </p:nvSpPr>
          <p:spPr>
            <a:xfrm>
              <a:off x="5596685" y="4643826"/>
              <a:ext cx="76680"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5"/>
            <p:cNvSpPr/>
            <p:nvPr/>
          </p:nvSpPr>
          <p:spPr>
            <a:xfrm>
              <a:off x="2413808" y="3025483"/>
              <a:ext cx="7264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5"/>
            <p:cNvSpPr/>
            <p:nvPr/>
          </p:nvSpPr>
          <p:spPr>
            <a:xfrm>
              <a:off x="2936214" y="4258356"/>
              <a:ext cx="7264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5"/>
            <p:cNvSpPr/>
            <p:nvPr/>
          </p:nvSpPr>
          <p:spPr>
            <a:xfrm>
              <a:off x="4025425" y="4214689"/>
              <a:ext cx="76680"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5"/>
            <p:cNvSpPr/>
            <p:nvPr/>
          </p:nvSpPr>
          <p:spPr>
            <a:xfrm>
              <a:off x="11549444" y="3846089"/>
              <a:ext cx="73989"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5"/>
            <p:cNvSpPr/>
            <p:nvPr/>
          </p:nvSpPr>
          <p:spPr>
            <a:xfrm>
              <a:off x="6738807" y="4421859"/>
              <a:ext cx="7533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5"/>
            <p:cNvSpPr/>
            <p:nvPr/>
          </p:nvSpPr>
          <p:spPr>
            <a:xfrm>
              <a:off x="10812244" y="4119176"/>
              <a:ext cx="76680"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5"/>
            <p:cNvSpPr/>
            <p:nvPr/>
          </p:nvSpPr>
          <p:spPr>
            <a:xfrm>
              <a:off x="6970191" y="3883756"/>
              <a:ext cx="73989"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88" name="Google Shape;488;p5"/>
          <p:cNvSpPr/>
          <p:nvPr/>
        </p:nvSpPr>
        <p:spPr>
          <a:xfrm>
            <a:off x="2714263" y="4819014"/>
            <a:ext cx="328589" cy="115346"/>
          </a:xfrm>
          <a:custGeom>
            <a:avLst/>
            <a:gdLst/>
            <a:ahLst/>
            <a:cxnLst/>
            <a:rect l="l" t="t" r="r" b="b"/>
            <a:pathLst>
              <a:path w="248" h="123" extrusionOk="0">
                <a:moveTo>
                  <a:pt x="0" y="123"/>
                </a:moveTo>
                <a:lnTo>
                  <a:pt x="248" y="123"/>
                </a:lnTo>
                <a:lnTo>
                  <a:pt x="125" y="0"/>
                </a:lnTo>
                <a:lnTo>
                  <a:pt x="0" y="123"/>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p5"/>
          <p:cNvSpPr/>
          <p:nvPr/>
        </p:nvSpPr>
        <p:spPr>
          <a:xfrm>
            <a:off x="3648890" y="4942107"/>
            <a:ext cx="2495593" cy="290571"/>
          </a:xfrm>
          <a:custGeom>
            <a:avLst/>
            <a:gdLst/>
            <a:ahLst/>
            <a:cxnLst/>
            <a:rect l="l" t="t" r="r" b="b"/>
            <a:pathLst>
              <a:path w="698" h="118" extrusionOk="0">
                <a:moveTo>
                  <a:pt x="349" y="0"/>
                </a:moveTo>
                <a:cubicBezTo>
                  <a:pt x="0" y="0"/>
                  <a:pt x="0" y="0"/>
                  <a:pt x="0" y="0"/>
                </a:cubicBezTo>
                <a:cubicBezTo>
                  <a:pt x="80" y="86"/>
                  <a:pt x="80" y="86"/>
                  <a:pt x="80" y="86"/>
                </a:cubicBezTo>
                <a:cubicBezTo>
                  <a:pt x="99" y="106"/>
                  <a:pt x="126" y="118"/>
                  <a:pt x="155" y="118"/>
                </a:cubicBezTo>
                <a:cubicBezTo>
                  <a:pt x="349" y="118"/>
                  <a:pt x="349" y="118"/>
                  <a:pt x="349" y="118"/>
                </a:cubicBezTo>
                <a:cubicBezTo>
                  <a:pt x="543" y="118"/>
                  <a:pt x="543" y="118"/>
                  <a:pt x="543" y="118"/>
                </a:cubicBezTo>
                <a:cubicBezTo>
                  <a:pt x="572" y="118"/>
                  <a:pt x="599" y="106"/>
                  <a:pt x="618" y="86"/>
                </a:cubicBezTo>
                <a:cubicBezTo>
                  <a:pt x="698" y="0"/>
                  <a:pt x="698" y="0"/>
                  <a:pt x="698" y="0"/>
                </a:cubicBezTo>
                <a:lnTo>
                  <a:pt x="349" y="0"/>
                </a:lnTo>
                <a:close/>
              </a:path>
            </a:pathLst>
          </a:custGeom>
          <a:gradFill>
            <a:gsLst>
              <a:gs pos="0">
                <a:srgbClr val="F6443B"/>
              </a:gs>
              <a:gs pos="32000">
                <a:srgbClr val="F6443B"/>
              </a:gs>
              <a:gs pos="100000">
                <a:srgbClr val="F8716A"/>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5"/>
          <p:cNvSpPr/>
          <p:nvPr/>
        </p:nvSpPr>
        <p:spPr>
          <a:xfrm>
            <a:off x="275002" y="4185876"/>
            <a:ext cx="2093698" cy="1037193"/>
          </a:xfrm>
          <a:custGeom>
            <a:avLst/>
            <a:gdLst/>
            <a:ahLst/>
            <a:cxnLst/>
            <a:rect l="l" t="t" r="r" b="b"/>
            <a:pathLst>
              <a:path w="759" h="376" extrusionOk="0">
                <a:moveTo>
                  <a:pt x="0" y="376"/>
                </a:moveTo>
                <a:lnTo>
                  <a:pt x="759" y="376"/>
                </a:lnTo>
                <a:lnTo>
                  <a:pt x="381" y="0"/>
                </a:lnTo>
                <a:lnTo>
                  <a:pt x="0" y="376"/>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p5"/>
          <p:cNvSpPr/>
          <p:nvPr/>
        </p:nvSpPr>
        <p:spPr>
          <a:xfrm rot="10800000" flipH="1">
            <a:off x="3830263" y="5236742"/>
            <a:ext cx="2256567" cy="275834"/>
          </a:xfrm>
          <a:custGeom>
            <a:avLst/>
            <a:gdLst/>
            <a:ahLst/>
            <a:cxnLst/>
            <a:rect l="l" t="t" r="r" b="b"/>
            <a:pathLst>
              <a:path w="698" h="118" extrusionOk="0">
                <a:moveTo>
                  <a:pt x="349" y="0"/>
                </a:moveTo>
                <a:cubicBezTo>
                  <a:pt x="0" y="0"/>
                  <a:pt x="0" y="0"/>
                  <a:pt x="0" y="0"/>
                </a:cubicBezTo>
                <a:cubicBezTo>
                  <a:pt x="80" y="86"/>
                  <a:pt x="80" y="86"/>
                  <a:pt x="80" y="86"/>
                </a:cubicBezTo>
                <a:cubicBezTo>
                  <a:pt x="99" y="106"/>
                  <a:pt x="126" y="118"/>
                  <a:pt x="155" y="118"/>
                </a:cubicBezTo>
                <a:cubicBezTo>
                  <a:pt x="349" y="118"/>
                  <a:pt x="349" y="118"/>
                  <a:pt x="349" y="118"/>
                </a:cubicBezTo>
                <a:cubicBezTo>
                  <a:pt x="543" y="118"/>
                  <a:pt x="543" y="118"/>
                  <a:pt x="543" y="118"/>
                </a:cubicBezTo>
                <a:cubicBezTo>
                  <a:pt x="572" y="118"/>
                  <a:pt x="599" y="106"/>
                  <a:pt x="618" y="86"/>
                </a:cubicBezTo>
                <a:cubicBezTo>
                  <a:pt x="698" y="0"/>
                  <a:pt x="698" y="0"/>
                  <a:pt x="698" y="0"/>
                </a:cubicBezTo>
                <a:lnTo>
                  <a:pt x="349" y="0"/>
                </a:lnTo>
                <a:close/>
              </a:path>
            </a:pathLst>
          </a:custGeom>
          <a:gradFill>
            <a:gsLst>
              <a:gs pos="0">
                <a:srgbClr val="B0F7F4">
                  <a:alpha val="0"/>
                </a:srgbClr>
              </a:gs>
              <a:gs pos="100000">
                <a:srgbClr val="B0F7F4">
                  <a:alpha val="2000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p5"/>
          <p:cNvSpPr/>
          <p:nvPr/>
        </p:nvSpPr>
        <p:spPr>
          <a:xfrm>
            <a:off x="658971" y="4929341"/>
            <a:ext cx="2589225" cy="316497"/>
          </a:xfrm>
          <a:custGeom>
            <a:avLst/>
            <a:gdLst/>
            <a:ahLst/>
            <a:cxnLst/>
            <a:rect l="l" t="t" r="r" b="b"/>
            <a:pathLst>
              <a:path w="698" h="118" extrusionOk="0">
                <a:moveTo>
                  <a:pt x="349" y="0"/>
                </a:moveTo>
                <a:cubicBezTo>
                  <a:pt x="0" y="0"/>
                  <a:pt x="0" y="0"/>
                  <a:pt x="0" y="0"/>
                </a:cubicBezTo>
                <a:cubicBezTo>
                  <a:pt x="80" y="86"/>
                  <a:pt x="80" y="86"/>
                  <a:pt x="80" y="86"/>
                </a:cubicBezTo>
                <a:cubicBezTo>
                  <a:pt x="99" y="106"/>
                  <a:pt x="126" y="118"/>
                  <a:pt x="155" y="118"/>
                </a:cubicBezTo>
                <a:cubicBezTo>
                  <a:pt x="349" y="118"/>
                  <a:pt x="349" y="118"/>
                  <a:pt x="349" y="118"/>
                </a:cubicBezTo>
                <a:cubicBezTo>
                  <a:pt x="543" y="118"/>
                  <a:pt x="543" y="118"/>
                  <a:pt x="543" y="118"/>
                </a:cubicBezTo>
                <a:cubicBezTo>
                  <a:pt x="572" y="118"/>
                  <a:pt x="599" y="106"/>
                  <a:pt x="618" y="86"/>
                </a:cubicBezTo>
                <a:cubicBezTo>
                  <a:pt x="698" y="0"/>
                  <a:pt x="698" y="0"/>
                  <a:pt x="698" y="0"/>
                </a:cubicBezTo>
                <a:lnTo>
                  <a:pt x="349" y="0"/>
                </a:lnTo>
                <a:close/>
              </a:path>
            </a:pathLst>
          </a:custGeom>
          <a:gradFill>
            <a:gsLst>
              <a:gs pos="0">
                <a:srgbClr val="F6443B"/>
              </a:gs>
              <a:gs pos="32000">
                <a:srgbClr val="F6443B"/>
              </a:gs>
              <a:gs pos="100000">
                <a:srgbClr val="F8716A"/>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5"/>
          <p:cNvSpPr/>
          <p:nvPr/>
        </p:nvSpPr>
        <p:spPr>
          <a:xfrm rot="10800000" flipH="1">
            <a:off x="825299" y="5272776"/>
            <a:ext cx="2256567" cy="275834"/>
          </a:xfrm>
          <a:custGeom>
            <a:avLst/>
            <a:gdLst/>
            <a:ahLst/>
            <a:cxnLst/>
            <a:rect l="l" t="t" r="r" b="b"/>
            <a:pathLst>
              <a:path w="698" h="118" extrusionOk="0">
                <a:moveTo>
                  <a:pt x="349" y="0"/>
                </a:moveTo>
                <a:cubicBezTo>
                  <a:pt x="0" y="0"/>
                  <a:pt x="0" y="0"/>
                  <a:pt x="0" y="0"/>
                </a:cubicBezTo>
                <a:cubicBezTo>
                  <a:pt x="80" y="86"/>
                  <a:pt x="80" y="86"/>
                  <a:pt x="80" y="86"/>
                </a:cubicBezTo>
                <a:cubicBezTo>
                  <a:pt x="99" y="106"/>
                  <a:pt x="126" y="118"/>
                  <a:pt x="155" y="118"/>
                </a:cubicBezTo>
                <a:cubicBezTo>
                  <a:pt x="349" y="118"/>
                  <a:pt x="349" y="118"/>
                  <a:pt x="349" y="118"/>
                </a:cubicBezTo>
                <a:cubicBezTo>
                  <a:pt x="543" y="118"/>
                  <a:pt x="543" y="118"/>
                  <a:pt x="543" y="118"/>
                </a:cubicBezTo>
                <a:cubicBezTo>
                  <a:pt x="572" y="118"/>
                  <a:pt x="599" y="106"/>
                  <a:pt x="618" y="86"/>
                </a:cubicBezTo>
                <a:cubicBezTo>
                  <a:pt x="698" y="0"/>
                  <a:pt x="698" y="0"/>
                  <a:pt x="698" y="0"/>
                </a:cubicBezTo>
                <a:lnTo>
                  <a:pt x="349" y="0"/>
                </a:lnTo>
                <a:close/>
              </a:path>
            </a:pathLst>
          </a:custGeom>
          <a:gradFill>
            <a:gsLst>
              <a:gs pos="0">
                <a:srgbClr val="B0F7F4">
                  <a:alpha val="0"/>
                </a:srgbClr>
              </a:gs>
              <a:gs pos="100000">
                <a:srgbClr val="B0F7F4">
                  <a:alpha val="20000"/>
                </a:srgbClr>
              </a:gs>
            </a:gsLst>
            <a:lin ang="81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p5"/>
          <p:cNvSpPr txBox="1"/>
          <p:nvPr/>
        </p:nvSpPr>
        <p:spPr>
          <a:xfrm>
            <a:off x="5949455" y="854143"/>
            <a:ext cx="3870719" cy="615553"/>
          </a:xfrm>
          <a:prstGeom prst="rect">
            <a:avLst/>
          </a:prstGeom>
          <a:noFill/>
          <a:ln>
            <a:noFill/>
          </a:ln>
        </p:spPr>
        <p:txBody>
          <a:bodyPr spcFirstLastPara="1" wrap="square" lIns="0" tIns="0" rIns="0" bIns="0" anchor="ctr" anchorCtr="0">
            <a:spAutoFit/>
          </a:bodyPr>
          <a:lstStyle/>
          <a:p>
            <a:pPr lvl="0"/>
            <a:r>
              <a:rPr lang="en-US" sz="4000">
                <a:solidFill>
                  <a:schemeClr val="lt1"/>
                </a:solidFill>
                <a:latin typeface="Quattrocento Sans"/>
                <a:ea typeface="Quattrocento Sans"/>
                <a:cs typeface="Quattrocento Sans"/>
                <a:sym typeface="Quattrocento Sans"/>
              </a:rPr>
              <a:t>Market Survey</a:t>
            </a:r>
            <a:endParaRPr sz="4000" dirty="0">
              <a:solidFill>
                <a:schemeClr val="lt1"/>
              </a:solidFill>
              <a:latin typeface="Quattrocento Sans"/>
              <a:ea typeface="Quattrocento Sans"/>
              <a:cs typeface="Quattrocento Sans"/>
              <a:sym typeface="Quattrocento Sans"/>
            </a:endParaRPr>
          </a:p>
        </p:txBody>
      </p:sp>
      <p:grpSp>
        <p:nvGrpSpPr>
          <p:cNvPr id="495" name="Google Shape;495;p5"/>
          <p:cNvGrpSpPr/>
          <p:nvPr/>
        </p:nvGrpSpPr>
        <p:grpSpPr>
          <a:xfrm>
            <a:off x="995505" y="1278426"/>
            <a:ext cx="1926315" cy="3137001"/>
            <a:chOff x="5823843" y="1919577"/>
            <a:chExt cx="2625262" cy="3520630"/>
          </a:xfrm>
        </p:grpSpPr>
        <p:cxnSp>
          <p:nvCxnSpPr>
            <p:cNvPr id="496" name="Google Shape;496;p5"/>
            <p:cNvCxnSpPr/>
            <p:nvPr/>
          </p:nvCxnSpPr>
          <p:spPr>
            <a:xfrm>
              <a:off x="5823843" y="5440207"/>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497" name="Google Shape;497;p5"/>
            <p:cNvCxnSpPr/>
            <p:nvPr/>
          </p:nvCxnSpPr>
          <p:spPr>
            <a:xfrm>
              <a:off x="5823843" y="5049025"/>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498" name="Google Shape;498;p5"/>
            <p:cNvCxnSpPr/>
            <p:nvPr/>
          </p:nvCxnSpPr>
          <p:spPr>
            <a:xfrm>
              <a:off x="5823843" y="4657844"/>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499" name="Google Shape;499;p5"/>
            <p:cNvCxnSpPr/>
            <p:nvPr/>
          </p:nvCxnSpPr>
          <p:spPr>
            <a:xfrm>
              <a:off x="5823843" y="4266663"/>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00" name="Google Shape;500;p5"/>
            <p:cNvCxnSpPr/>
            <p:nvPr/>
          </p:nvCxnSpPr>
          <p:spPr>
            <a:xfrm>
              <a:off x="5823843" y="3875482"/>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01" name="Google Shape;501;p5"/>
            <p:cNvCxnSpPr/>
            <p:nvPr/>
          </p:nvCxnSpPr>
          <p:spPr>
            <a:xfrm>
              <a:off x="5823843" y="3484301"/>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02" name="Google Shape;502;p5"/>
            <p:cNvCxnSpPr/>
            <p:nvPr/>
          </p:nvCxnSpPr>
          <p:spPr>
            <a:xfrm>
              <a:off x="5823843" y="3093120"/>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03" name="Google Shape;503;p5"/>
            <p:cNvCxnSpPr/>
            <p:nvPr/>
          </p:nvCxnSpPr>
          <p:spPr>
            <a:xfrm>
              <a:off x="5823843" y="2701939"/>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04" name="Google Shape;504;p5"/>
            <p:cNvCxnSpPr/>
            <p:nvPr/>
          </p:nvCxnSpPr>
          <p:spPr>
            <a:xfrm>
              <a:off x="5823843" y="2310758"/>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05" name="Google Shape;505;p5"/>
            <p:cNvCxnSpPr/>
            <p:nvPr/>
          </p:nvCxnSpPr>
          <p:spPr>
            <a:xfrm>
              <a:off x="5823843" y="1919577"/>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grpSp>
      <p:sp>
        <p:nvSpPr>
          <p:cNvPr id="506" name="Google Shape;506;p5"/>
          <p:cNvSpPr/>
          <p:nvPr/>
        </p:nvSpPr>
        <p:spPr>
          <a:xfrm>
            <a:off x="1451090" y="3047381"/>
            <a:ext cx="1023723" cy="1876614"/>
          </a:xfrm>
          <a:prstGeom prst="snip1Rect">
            <a:avLst>
              <a:gd name="adj" fmla="val 50000"/>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07" name="Google Shape;507;p5"/>
          <p:cNvGrpSpPr/>
          <p:nvPr/>
        </p:nvGrpSpPr>
        <p:grpSpPr>
          <a:xfrm>
            <a:off x="3934369" y="1278426"/>
            <a:ext cx="1926315" cy="3137001"/>
            <a:chOff x="5823843" y="1919577"/>
            <a:chExt cx="2625262" cy="3520630"/>
          </a:xfrm>
        </p:grpSpPr>
        <p:cxnSp>
          <p:nvCxnSpPr>
            <p:cNvPr id="508" name="Google Shape;508;p5"/>
            <p:cNvCxnSpPr/>
            <p:nvPr/>
          </p:nvCxnSpPr>
          <p:spPr>
            <a:xfrm>
              <a:off x="5823843" y="5440207"/>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09" name="Google Shape;509;p5"/>
            <p:cNvCxnSpPr/>
            <p:nvPr/>
          </p:nvCxnSpPr>
          <p:spPr>
            <a:xfrm>
              <a:off x="5823843" y="5049025"/>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10" name="Google Shape;510;p5"/>
            <p:cNvCxnSpPr/>
            <p:nvPr/>
          </p:nvCxnSpPr>
          <p:spPr>
            <a:xfrm>
              <a:off x="5823843" y="4657844"/>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11" name="Google Shape;511;p5"/>
            <p:cNvCxnSpPr/>
            <p:nvPr/>
          </p:nvCxnSpPr>
          <p:spPr>
            <a:xfrm>
              <a:off x="5823843" y="4266663"/>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12" name="Google Shape;512;p5"/>
            <p:cNvCxnSpPr/>
            <p:nvPr/>
          </p:nvCxnSpPr>
          <p:spPr>
            <a:xfrm>
              <a:off x="5823843" y="3875482"/>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13" name="Google Shape;513;p5"/>
            <p:cNvCxnSpPr/>
            <p:nvPr/>
          </p:nvCxnSpPr>
          <p:spPr>
            <a:xfrm>
              <a:off x="5823843" y="3484301"/>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14" name="Google Shape;514;p5"/>
            <p:cNvCxnSpPr/>
            <p:nvPr/>
          </p:nvCxnSpPr>
          <p:spPr>
            <a:xfrm>
              <a:off x="5823843" y="3093120"/>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15" name="Google Shape;515;p5"/>
            <p:cNvCxnSpPr/>
            <p:nvPr/>
          </p:nvCxnSpPr>
          <p:spPr>
            <a:xfrm>
              <a:off x="5823843" y="2701939"/>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16" name="Google Shape;516;p5"/>
            <p:cNvCxnSpPr/>
            <p:nvPr/>
          </p:nvCxnSpPr>
          <p:spPr>
            <a:xfrm>
              <a:off x="5823843" y="2310758"/>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cxnSp>
          <p:nvCxnSpPr>
            <p:cNvPr id="517" name="Google Shape;517;p5"/>
            <p:cNvCxnSpPr/>
            <p:nvPr/>
          </p:nvCxnSpPr>
          <p:spPr>
            <a:xfrm>
              <a:off x="5823843" y="1919577"/>
              <a:ext cx="2625262" cy="0"/>
            </a:xfrm>
            <a:prstGeom prst="straightConnector1">
              <a:avLst/>
            </a:prstGeom>
            <a:noFill/>
            <a:ln w="9525" cap="flat" cmpd="sng">
              <a:solidFill>
                <a:srgbClr val="B0F7F4">
                  <a:alpha val="20000"/>
                </a:srgbClr>
              </a:solidFill>
              <a:prstDash val="solid"/>
              <a:miter lim="800000"/>
              <a:headEnd type="none" w="sm" len="sm"/>
              <a:tailEnd type="none" w="sm" len="sm"/>
            </a:ln>
          </p:spPr>
        </p:cxnSp>
      </p:grpSp>
      <p:sp>
        <p:nvSpPr>
          <p:cNvPr id="518" name="Google Shape;518;p5"/>
          <p:cNvSpPr/>
          <p:nvPr/>
        </p:nvSpPr>
        <p:spPr>
          <a:xfrm>
            <a:off x="4392580" y="1691955"/>
            <a:ext cx="1023723" cy="3239237"/>
          </a:xfrm>
          <a:prstGeom prst="snip1Rect">
            <a:avLst>
              <a:gd name="adj" fmla="val 50000"/>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5"/>
          <p:cNvSpPr txBox="1"/>
          <p:nvPr/>
        </p:nvSpPr>
        <p:spPr>
          <a:xfrm>
            <a:off x="1482102" y="4440157"/>
            <a:ext cx="1053857" cy="430887"/>
          </a:xfrm>
          <a:prstGeom prst="rect">
            <a:avLst/>
          </a:prstGeom>
          <a:noFill/>
          <a:ln>
            <a:noFill/>
          </a:ln>
        </p:spPr>
        <p:txBody>
          <a:bodyPr spcFirstLastPara="1" wrap="square" lIns="0" tIns="0" rIns="0" bIns="0" anchor="b" anchorCtr="0">
            <a:spAutoFit/>
          </a:bodyPr>
          <a:lstStyle/>
          <a:p>
            <a:pPr marL="0" marR="0" lvl="0" indent="0" algn="ctr" rtl="0">
              <a:spcBef>
                <a:spcPts val="0"/>
              </a:spcBef>
              <a:spcAft>
                <a:spcPts val="0"/>
              </a:spcAft>
              <a:buNone/>
            </a:pPr>
            <a:r>
              <a:rPr lang="en-US" sz="2800">
                <a:solidFill>
                  <a:srgbClr val="F6443B"/>
                </a:solidFill>
                <a:latin typeface="Quattrocento Sans"/>
                <a:ea typeface="Quattrocento Sans"/>
                <a:cs typeface="Quattrocento Sans"/>
                <a:sym typeface="Quattrocento Sans"/>
              </a:rPr>
              <a:t>36%</a:t>
            </a:r>
            <a:endParaRPr sz="2800">
              <a:solidFill>
                <a:srgbClr val="F6443B"/>
              </a:solidFill>
              <a:latin typeface="Quattrocento Sans"/>
              <a:ea typeface="Quattrocento Sans"/>
              <a:cs typeface="Quattrocento Sans"/>
              <a:sym typeface="Quattrocento Sans"/>
            </a:endParaRPr>
          </a:p>
        </p:txBody>
      </p:sp>
      <p:sp>
        <p:nvSpPr>
          <p:cNvPr id="520" name="Google Shape;520;p5"/>
          <p:cNvSpPr txBox="1"/>
          <p:nvPr/>
        </p:nvSpPr>
        <p:spPr>
          <a:xfrm>
            <a:off x="4402849" y="4440579"/>
            <a:ext cx="1062387" cy="430887"/>
          </a:xfrm>
          <a:prstGeom prst="rect">
            <a:avLst/>
          </a:prstGeom>
          <a:noFill/>
          <a:ln>
            <a:noFill/>
          </a:ln>
        </p:spPr>
        <p:txBody>
          <a:bodyPr spcFirstLastPara="1" wrap="square" lIns="0" tIns="0" rIns="0" bIns="0" anchor="b" anchorCtr="0">
            <a:spAutoFit/>
          </a:bodyPr>
          <a:lstStyle/>
          <a:p>
            <a:pPr marL="0" marR="0" lvl="0" indent="0" algn="ctr" rtl="0">
              <a:spcBef>
                <a:spcPts val="0"/>
              </a:spcBef>
              <a:spcAft>
                <a:spcPts val="0"/>
              </a:spcAft>
              <a:buNone/>
            </a:pPr>
            <a:r>
              <a:rPr lang="en-US" sz="2800">
                <a:solidFill>
                  <a:srgbClr val="F6443B"/>
                </a:solidFill>
                <a:latin typeface="Quattrocento Sans"/>
                <a:ea typeface="Quattrocento Sans"/>
                <a:cs typeface="Quattrocento Sans"/>
                <a:sym typeface="Quattrocento Sans"/>
              </a:rPr>
              <a:t>64%</a:t>
            </a:r>
            <a:endParaRPr sz="2800">
              <a:solidFill>
                <a:srgbClr val="F6443B"/>
              </a:solidFill>
              <a:latin typeface="Quattrocento Sans"/>
              <a:ea typeface="Quattrocento Sans"/>
              <a:cs typeface="Quattrocento Sans"/>
              <a:sym typeface="Quattrocento Sans"/>
            </a:endParaRPr>
          </a:p>
        </p:txBody>
      </p:sp>
      <p:sp>
        <p:nvSpPr>
          <p:cNvPr id="521" name="Google Shape;521;p5"/>
          <p:cNvSpPr txBox="1"/>
          <p:nvPr/>
        </p:nvSpPr>
        <p:spPr>
          <a:xfrm>
            <a:off x="6814141" y="2237750"/>
            <a:ext cx="5269263" cy="578620"/>
          </a:xfrm>
          <a:prstGeom prst="rect">
            <a:avLst/>
          </a:prstGeom>
          <a:noFill/>
          <a:ln>
            <a:noFill/>
          </a:ln>
        </p:spPr>
        <p:txBody>
          <a:bodyPr spcFirstLastPara="1" wrap="square" lIns="0" tIns="0" rIns="0" bIns="0" anchor="t" anchorCtr="0">
            <a:spAutoFit/>
          </a:bodyPr>
          <a:lstStyle/>
          <a:p>
            <a:pPr marL="0" marR="0" lvl="0" indent="0" algn="l">
              <a:lnSpc>
                <a:spcPct val="94444"/>
              </a:lnSpc>
              <a:spcBef>
                <a:spcPts val="0"/>
              </a:spcBef>
              <a:spcAft>
                <a:spcPts val="0"/>
              </a:spcAft>
              <a:buClr>
                <a:srgbClr val="B0F7F4"/>
              </a:buClr>
              <a:buSzPts val="1800"/>
              <a:buFont typeface="Arial"/>
              <a:buNone/>
            </a:pPr>
            <a:r>
              <a:rPr lang="en-US" sz="2000" dirty="0" smtClean="0">
                <a:solidFill>
                  <a:srgbClr val="B0F7F4"/>
                </a:solidFill>
                <a:latin typeface="Quattrocento Sans"/>
                <a:ea typeface="Quattrocento Sans"/>
                <a:cs typeface="Quattrocento Sans"/>
                <a:sym typeface="Quattrocento Sans"/>
              </a:rPr>
              <a:t>200 diabetes</a:t>
            </a:r>
          </a:p>
          <a:p>
            <a:pPr marL="0" marR="0" lvl="0" indent="0" algn="l">
              <a:lnSpc>
                <a:spcPct val="94444"/>
              </a:lnSpc>
              <a:spcBef>
                <a:spcPts val="0"/>
              </a:spcBef>
              <a:spcAft>
                <a:spcPts val="0"/>
              </a:spcAft>
              <a:buClr>
                <a:srgbClr val="B0F7F4"/>
              </a:buClr>
              <a:buSzPts val="1800"/>
              <a:buFont typeface="Arial"/>
              <a:buNone/>
            </a:pPr>
            <a:r>
              <a:rPr lang="en-US" sz="2000" dirty="0" smtClean="0">
                <a:solidFill>
                  <a:srgbClr val="B0F7F4"/>
                </a:solidFill>
                <a:latin typeface="Quattrocento Sans"/>
                <a:ea typeface="Quattrocento Sans"/>
                <a:cs typeface="Quattrocento Sans"/>
                <a:sym typeface="Quattrocento Sans"/>
              </a:rPr>
              <a:t>100 questions</a:t>
            </a:r>
            <a:endParaRPr sz="2000" dirty="0">
              <a:solidFill>
                <a:srgbClr val="B0F7F4"/>
              </a:solidFill>
              <a:latin typeface="Quattrocento Sans"/>
              <a:ea typeface="Quattrocento Sans"/>
              <a:cs typeface="Quattrocento Sans"/>
              <a:sym typeface="Quattrocento Sans"/>
            </a:endParaRPr>
          </a:p>
        </p:txBody>
      </p:sp>
      <p:sp>
        <p:nvSpPr>
          <p:cNvPr id="522" name="Google Shape;522;p5"/>
          <p:cNvSpPr txBox="1"/>
          <p:nvPr/>
        </p:nvSpPr>
        <p:spPr>
          <a:xfrm>
            <a:off x="4424270" y="1770512"/>
            <a:ext cx="606062" cy="2769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800" dirty="0" smtClean="0">
                <a:solidFill>
                  <a:srgbClr val="125680"/>
                </a:solidFill>
                <a:latin typeface="Quattrocento Sans"/>
                <a:ea typeface="Quattrocento Sans"/>
                <a:cs typeface="Quattrocento Sans"/>
                <a:sym typeface="Quattrocento Sans"/>
              </a:rPr>
              <a:t>yes</a:t>
            </a:r>
            <a:endParaRPr sz="1800" dirty="0">
              <a:solidFill>
                <a:srgbClr val="125680"/>
              </a:solidFill>
              <a:latin typeface="Quattrocento Sans"/>
              <a:ea typeface="Quattrocento Sans"/>
              <a:cs typeface="Quattrocento Sans"/>
              <a:sym typeface="Quattrocento Sans"/>
            </a:endParaRPr>
          </a:p>
        </p:txBody>
      </p:sp>
      <p:sp>
        <p:nvSpPr>
          <p:cNvPr id="527" name="Google Shape;527;p5"/>
          <p:cNvSpPr txBox="1"/>
          <p:nvPr/>
        </p:nvSpPr>
        <p:spPr>
          <a:xfrm>
            <a:off x="1481810" y="3141260"/>
            <a:ext cx="363876" cy="2769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800" dirty="0" smtClean="0">
                <a:solidFill>
                  <a:srgbClr val="125680"/>
                </a:solidFill>
                <a:latin typeface="Quattrocento Sans"/>
                <a:ea typeface="Quattrocento Sans"/>
                <a:cs typeface="Quattrocento Sans"/>
                <a:sym typeface="Quattrocento Sans"/>
              </a:rPr>
              <a:t>no</a:t>
            </a:r>
            <a:endParaRPr sz="1800" dirty="0">
              <a:solidFill>
                <a:srgbClr val="125680"/>
              </a:solidFill>
              <a:latin typeface="Quattrocento Sans"/>
              <a:ea typeface="Quattrocento Sans"/>
              <a:cs typeface="Quattrocento Sans"/>
              <a:sym typeface="Quattrocento Sans"/>
            </a:endParaRPr>
          </a:p>
        </p:txBody>
      </p:sp>
      <p:sp>
        <p:nvSpPr>
          <p:cNvPr id="531" name="Google Shape;531;p5"/>
          <p:cNvSpPr txBox="1"/>
          <p:nvPr/>
        </p:nvSpPr>
        <p:spPr>
          <a:xfrm>
            <a:off x="6921880" y="2945418"/>
            <a:ext cx="5196256" cy="1846659"/>
          </a:xfrm>
          <a:prstGeom prst="rect">
            <a:avLst/>
          </a:prstGeom>
          <a:noFill/>
          <a:ln>
            <a:noFill/>
          </a:ln>
        </p:spPr>
        <p:txBody>
          <a:bodyPr spcFirstLastPara="1" wrap="square" lIns="0" tIns="0" rIns="0" bIns="0" anchor="t" anchorCtr="0">
            <a:spAutoFit/>
          </a:bodyPr>
          <a:lstStyle/>
          <a:p>
            <a:pPr lvl="0">
              <a:lnSpc>
                <a:spcPct val="150000"/>
              </a:lnSpc>
              <a:buClr>
                <a:srgbClr val="B0F7F4"/>
              </a:buClr>
              <a:buSzPts val="1800"/>
            </a:pPr>
            <a:endParaRPr lang="en-US" sz="2000" dirty="0">
              <a:solidFill>
                <a:srgbClr val="B0F7F4"/>
              </a:solidFill>
              <a:latin typeface="Quattrocento Sans"/>
              <a:ea typeface="Quattrocento Sans"/>
              <a:cs typeface="Quattrocento Sans"/>
              <a:sym typeface="Quattrocento Sans"/>
            </a:endParaRPr>
          </a:p>
          <a:p>
            <a:pPr lvl="0">
              <a:lnSpc>
                <a:spcPct val="150000"/>
              </a:lnSpc>
              <a:buClr>
                <a:srgbClr val="B0F7F4"/>
              </a:buClr>
              <a:buSzPts val="1800"/>
            </a:pPr>
            <a:r>
              <a:rPr lang="en-US" sz="2000" b="1" dirty="0">
                <a:solidFill>
                  <a:srgbClr val="B0F7F4"/>
                </a:solidFill>
                <a:latin typeface="Quattrocento Sans"/>
                <a:ea typeface="Quattrocento Sans"/>
                <a:cs typeface="Quattrocento Sans"/>
                <a:sym typeface="Quattrocento Sans"/>
              </a:rPr>
              <a:t>Sample question:</a:t>
            </a:r>
          </a:p>
          <a:p>
            <a:pPr lvl="0">
              <a:lnSpc>
                <a:spcPct val="150000"/>
              </a:lnSpc>
              <a:buClr>
                <a:srgbClr val="B0F7F4"/>
              </a:buClr>
              <a:buSzPts val="1800"/>
            </a:pPr>
            <a:r>
              <a:rPr lang="en-US" sz="2000" dirty="0">
                <a:solidFill>
                  <a:srgbClr val="B0F7F4"/>
                </a:solidFill>
                <a:latin typeface="Quattrocento Sans"/>
                <a:ea typeface="Quattrocento Sans"/>
                <a:cs typeface="Quattrocento Sans"/>
                <a:sym typeface="Quattrocento Sans"/>
              </a:rPr>
              <a:t>Would you be interested in participating in a virtual diabetes support group?</a:t>
            </a:r>
            <a:endParaRPr sz="2000" dirty="0">
              <a:solidFill>
                <a:srgbClr val="B0F7F4"/>
              </a:solidFill>
              <a:latin typeface="Quattrocento Sans"/>
              <a:ea typeface="Quattrocento Sans"/>
              <a:cs typeface="Quattrocento Sans"/>
              <a:sym typeface="Quattrocento Sans"/>
            </a:endParaRPr>
          </a:p>
        </p:txBody>
      </p:sp>
      <p:pic>
        <p:nvPicPr>
          <p:cNvPr id="532" name="Google Shape;532;p5"/>
          <p:cNvPicPr preferRelativeResize="0"/>
          <p:nvPr/>
        </p:nvPicPr>
        <p:blipFill rotWithShape="1">
          <a:blip r:embed="rId3">
            <a:alphaModFix/>
          </a:blip>
          <a:srcRect/>
          <a:stretch/>
        </p:blipFill>
        <p:spPr>
          <a:xfrm>
            <a:off x="0" y="4022"/>
            <a:ext cx="684142" cy="743515"/>
          </a:xfrm>
          <a:prstGeom prst="rect">
            <a:avLst/>
          </a:prstGeom>
          <a:noFill/>
          <a:ln>
            <a:noFill/>
          </a:ln>
        </p:spPr>
      </p:pic>
      <p:pic>
        <p:nvPicPr>
          <p:cNvPr id="533" name="Google Shape;533;p5"/>
          <p:cNvPicPr preferRelativeResize="0"/>
          <p:nvPr/>
        </p:nvPicPr>
        <p:blipFill rotWithShape="1">
          <a:blip r:embed="rId4">
            <a:alphaModFix/>
          </a:blip>
          <a:srcRect/>
          <a:stretch/>
        </p:blipFill>
        <p:spPr>
          <a:xfrm>
            <a:off x="11422916" y="-6358"/>
            <a:ext cx="803538" cy="676841"/>
          </a:xfrm>
          <a:prstGeom prst="rect">
            <a:avLst/>
          </a:prstGeom>
          <a:noFill/>
          <a:ln>
            <a:noFill/>
          </a:ln>
        </p:spPr>
      </p:pic>
      <p:sp>
        <p:nvSpPr>
          <p:cNvPr id="534" name="Google Shape;534;p5"/>
          <p:cNvSpPr txBox="1"/>
          <p:nvPr/>
        </p:nvSpPr>
        <p:spPr>
          <a:xfrm>
            <a:off x="6814140" y="5322341"/>
            <a:ext cx="5269263" cy="923330"/>
          </a:xfrm>
          <a:prstGeom prst="rect">
            <a:avLst/>
          </a:prstGeom>
          <a:noFill/>
          <a:ln>
            <a:noFill/>
          </a:ln>
        </p:spPr>
        <p:txBody>
          <a:bodyPr spcFirstLastPara="1" wrap="square" lIns="0" tIns="0" rIns="0" bIns="0" anchor="b" anchorCtr="0">
            <a:spAutoFit/>
          </a:bodyPr>
          <a:lstStyle/>
          <a:p>
            <a:pPr lvl="0" algn="l"/>
            <a:endParaRPr lang="en-US" sz="2000" dirty="0">
              <a:solidFill>
                <a:srgbClr val="F6443B"/>
              </a:solidFill>
              <a:latin typeface="Quattrocento Sans"/>
              <a:ea typeface="Quattrocento Sans"/>
              <a:cs typeface="Quattrocento Sans"/>
              <a:sym typeface="Quattrocento Sans"/>
            </a:endParaRPr>
          </a:p>
          <a:p>
            <a:pPr lvl="0" algn="l"/>
            <a:r>
              <a:rPr lang="en-US" sz="2000" b="1" dirty="0">
                <a:solidFill>
                  <a:srgbClr val="F6443B"/>
                </a:solidFill>
                <a:latin typeface="Quattrocento Sans"/>
                <a:ea typeface="Quattrocento Sans"/>
                <a:cs typeface="Quattrocento Sans"/>
                <a:sym typeface="Quattrocento Sans"/>
              </a:rPr>
              <a:t>The conclusion</a:t>
            </a:r>
            <a:r>
              <a:rPr lang="en-US" sz="2000" dirty="0">
                <a:solidFill>
                  <a:srgbClr val="F6443B"/>
                </a:solidFill>
                <a:latin typeface="Quattrocento Sans"/>
                <a:ea typeface="Quattrocento Sans"/>
                <a:cs typeface="Quattrocento Sans"/>
                <a:sym typeface="Quattrocento Sans"/>
              </a:rPr>
              <a:t>: The future application meets the needs of the diabetics who were asked.</a:t>
            </a:r>
            <a:endParaRPr sz="2000" dirty="0">
              <a:solidFill>
                <a:srgbClr val="F6443B"/>
              </a:solidFill>
              <a:latin typeface="Quattrocento Sans"/>
              <a:ea typeface="Quattrocento Sans"/>
              <a:cs typeface="Quattrocento Sans"/>
              <a:sym typeface="Quattrocento Sans"/>
            </a:endParaRPr>
          </a:p>
        </p:txBody>
      </p:sp>
      <p:grpSp>
        <p:nvGrpSpPr>
          <p:cNvPr id="85" name="Google Shape;388;p4"/>
          <p:cNvGrpSpPr/>
          <p:nvPr/>
        </p:nvGrpSpPr>
        <p:grpSpPr>
          <a:xfrm flipH="1">
            <a:off x="9411105" y="1316882"/>
            <a:ext cx="1611900" cy="548177"/>
            <a:chOff x="929805" y="4201624"/>
            <a:chExt cx="1384300" cy="548177"/>
          </a:xfrm>
        </p:grpSpPr>
        <p:sp>
          <p:nvSpPr>
            <p:cNvPr id="86" name="Google Shape;389;p4"/>
            <p:cNvSpPr/>
            <p:nvPr/>
          </p:nvSpPr>
          <p:spPr>
            <a:xfrm>
              <a:off x="929805" y="4391026"/>
              <a:ext cx="1384300" cy="358775"/>
            </a:xfrm>
            <a:custGeom>
              <a:avLst/>
              <a:gdLst/>
              <a:ahLst/>
              <a:cxnLst/>
              <a:rect l="l" t="t" r="r" b="b"/>
              <a:pathLst>
                <a:path w="872" h="226" extrusionOk="0">
                  <a:moveTo>
                    <a:pt x="872" y="0"/>
                  </a:moveTo>
                  <a:lnTo>
                    <a:pt x="872" y="126"/>
                  </a:lnTo>
                  <a:lnTo>
                    <a:pt x="655" y="226"/>
                  </a:lnTo>
                  <a:lnTo>
                    <a:pt x="0" y="226"/>
                  </a:lnTo>
                  <a:lnTo>
                    <a:pt x="0" y="87"/>
                  </a:lnTo>
                  <a:lnTo>
                    <a:pt x="872" y="0"/>
                  </a:lnTo>
                  <a:close/>
                </a:path>
              </a:pathLst>
            </a:custGeom>
            <a:gradFill>
              <a:gsLst>
                <a:gs pos="0">
                  <a:srgbClr val="B0F7F4">
                    <a:alpha val="0"/>
                  </a:srgbClr>
                </a:gs>
                <a:gs pos="100000">
                  <a:srgbClr val="B0F7F4">
                    <a:alpha val="20000"/>
                  </a:srgbClr>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87" name="Google Shape;390;p4"/>
            <p:cNvGrpSpPr/>
            <p:nvPr/>
          </p:nvGrpSpPr>
          <p:grpSpPr>
            <a:xfrm>
              <a:off x="929805" y="4201624"/>
              <a:ext cx="1384300" cy="333375"/>
              <a:chOff x="3404" y="2519"/>
              <a:chExt cx="872" cy="210"/>
            </a:xfrm>
          </p:grpSpPr>
          <p:sp>
            <p:nvSpPr>
              <p:cNvPr id="88" name="Google Shape;391;p4"/>
              <p:cNvSpPr/>
              <p:nvPr/>
            </p:nvSpPr>
            <p:spPr>
              <a:xfrm>
                <a:off x="3404" y="2519"/>
                <a:ext cx="655" cy="210"/>
              </a:xfrm>
              <a:custGeom>
                <a:avLst/>
                <a:gdLst/>
                <a:ahLst/>
                <a:cxnLst/>
                <a:rect l="l" t="t" r="r" b="b"/>
                <a:pathLst>
                  <a:path w="655" h="210" extrusionOk="0">
                    <a:moveTo>
                      <a:pt x="107" y="0"/>
                    </a:moveTo>
                    <a:lnTo>
                      <a:pt x="107" y="93"/>
                    </a:lnTo>
                    <a:lnTo>
                      <a:pt x="0" y="141"/>
                    </a:lnTo>
                    <a:lnTo>
                      <a:pt x="0" y="210"/>
                    </a:lnTo>
                    <a:lnTo>
                      <a:pt x="655" y="210"/>
                    </a:lnTo>
                    <a:lnTo>
                      <a:pt x="655" y="141"/>
                    </a:lnTo>
                    <a:lnTo>
                      <a:pt x="107" y="0"/>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 name="Google Shape;392;p4"/>
              <p:cNvSpPr/>
              <p:nvPr/>
            </p:nvSpPr>
            <p:spPr>
              <a:xfrm>
                <a:off x="3404" y="2519"/>
                <a:ext cx="872" cy="141"/>
              </a:xfrm>
              <a:custGeom>
                <a:avLst/>
                <a:gdLst/>
                <a:ahLst/>
                <a:cxnLst/>
                <a:rect l="l" t="t" r="r" b="b"/>
                <a:pathLst>
                  <a:path w="872" h="141" extrusionOk="0">
                    <a:moveTo>
                      <a:pt x="107" y="0"/>
                    </a:moveTo>
                    <a:lnTo>
                      <a:pt x="724" y="0"/>
                    </a:lnTo>
                    <a:lnTo>
                      <a:pt x="872" y="51"/>
                    </a:lnTo>
                    <a:lnTo>
                      <a:pt x="655" y="141"/>
                    </a:lnTo>
                    <a:lnTo>
                      <a:pt x="0" y="141"/>
                    </a:lnTo>
                    <a:lnTo>
                      <a:pt x="164" y="51"/>
                    </a:lnTo>
                    <a:lnTo>
                      <a:pt x="107" y="0"/>
                    </a:lnTo>
                    <a:close/>
                  </a:path>
                </a:pathLst>
              </a:custGeom>
              <a:gradFill>
                <a:gsLst>
                  <a:gs pos="0">
                    <a:srgbClr val="12395E"/>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 name="Google Shape;393;p4"/>
              <p:cNvSpPr/>
              <p:nvPr/>
            </p:nvSpPr>
            <p:spPr>
              <a:xfrm>
                <a:off x="4059" y="2570"/>
                <a:ext cx="217" cy="159"/>
              </a:xfrm>
              <a:custGeom>
                <a:avLst/>
                <a:gdLst/>
                <a:ahLst/>
                <a:cxnLst/>
                <a:rect l="l" t="t" r="r" b="b"/>
                <a:pathLst>
                  <a:path w="217" h="159" extrusionOk="0">
                    <a:moveTo>
                      <a:pt x="217" y="0"/>
                    </a:moveTo>
                    <a:lnTo>
                      <a:pt x="217" y="71"/>
                    </a:lnTo>
                    <a:lnTo>
                      <a:pt x="0" y="159"/>
                    </a:lnTo>
                    <a:lnTo>
                      <a:pt x="0" y="90"/>
                    </a:lnTo>
                    <a:lnTo>
                      <a:pt x="217" y="0"/>
                    </a:lnTo>
                    <a:close/>
                  </a:path>
                </a:pathLst>
              </a:custGeom>
              <a:gradFill>
                <a:gsLst>
                  <a:gs pos="0">
                    <a:schemeClr val="lt1"/>
                  </a:gs>
                  <a:gs pos="100000">
                    <a:srgbClr val="B0F7F4"/>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grpSp>
        <p:nvGrpSpPr>
          <p:cNvPr id="91" name="Google Shape;401;p4"/>
          <p:cNvGrpSpPr/>
          <p:nvPr/>
        </p:nvGrpSpPr>
        <p:grpSpPr>
          <a:xfrm>
            <a:off x="9598085" y="4783"/>
            <a:ext cx="1128858" cy="1128858"/>
            <a:chOff x="954533" y="2936821"/>
            <a:chExt cx="1128858" cy="1128858"/>
          </a:xfrm>
        </p:grpSpPr>
        <p:sp>
          <p:nvSpPr>
            <p:cNvPr id="92" name="Google Shape;402;p4"/>
            <p:cNvSpPr/>
            <p:nvPr/>
          </p:nvSpPr>
          <p:spPr>
            <a:xfrm rot="2700000">
              <a:off x="1119850" y="3102138"/>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403;p4"/>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94" name="Google Shape;440;p4"/>
          <p:cNvPicPr preferRelativeResize="0"/>
          <p:nvPr/>
        </p:nvPicPr>
        <p:blipFill rotWithShape="1">
          <a:blip r:embed="rId5">
            <a:alphaModFix/>
          </a:blip>
          <a:srcRect/>
          <a:stretch/>
        </p:blipFill>
        <p:spPr>
          <a:xfrm>
            <a:off x="9978646" y="375780"/>
            <a:ext cx="367735" cy="367735"/>
          </a:xfrm>
          <a:prstGeom prst="rect">
            <a:avLst/>
          </a:prstGeom>
          <a:noFill/>
          <a:ln>
            <a:noFill/>
          </a:ln>
        </p:spPr>
      </p:pic>
      <p:sp>
        <p:nvSpPr>
          <p:cNvPr id="98"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sym typeface="Quattrocento Sans"/>
              </a:rPr>
              <a:t>5</a:t>
            </a:r>
            <a:endParaRPr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
          <p:cNvSpPr/>
          <p:nvPr/>
        </p:nvSpPr>
        <p:spPr>
          <a:xfrm>
            <a:off x="3109" y="11510"/>
            <a:ext cx="12188890" cy="621030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Google Shape;592;p7"/>
          <p:cNvSpPr/>
          <p:nvPr/>
        </p:nvSpPr>
        <p:spPr>
          <a:xfrm>
            <a:off x="-200025" y="5298818"/>
            <a:ext cx="1939859" cy="911481"/>
          </a:xfrm>
          <a:custGeom>
            <a:avLst/>
            <a:gdLst/>
            <a:ahLst/>
            <a:cxnLst/>
            <a:rect l="l" t="t" r="r" b="b"/>
            <a:pathLst>
              <a:path w="1442" h="716" extrusionOk="0">
                <a:moveTo>
                  <a:pt x="0" y="716"/>
                </a:moveTo>
                <a:lnTo>
                  <a:pt x="1442" y="716"/>
                </a:lnTo>
                <a:lnTo>
                  <a:pt x="725" y="0"/>
                </a:lnTo>
                <a:lnTo>
                  <a:pt x="0" y="716"/>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7" name="Google Shape;597;p7"/>
          <p:cNvSpPr txBox="1"/>
          <p:nvPr/>
        </p:nvSpPr>
        <p:spPr>
          <a:xfrm>
            <a:off x="2717774" y="-180358"/>
            <a:ext cx="7202287" cy="1231106"/>
          </a:xfrm>
          <a:prstGeom prst="rect">
            <a:avLst/>
          </a:prstGeom>
          <a:noFill/>
          <a:ln>
            <a:noFill/>
          </a:ln>
        </p:spPr>
        <p:txBody>
          <a:bodyPr spcFirstLastPara="1" wrap="square" lIns="0" tIns="0" rIns="0" bIns="0" anchor="ctr" anchorCtr="0">
            <a:spAutoFit/>
          </a:bodyPr>
          <a:lstStyle/>
          <a:p>
            <a:pPr lvl="0"/>
            <a:endParaRPr lang="en-US" sz="4000">
              <a:solidFill>
                <a:schemeClr val="lt1"/>
              </a:solidFill>
              <a:latin typeface="Quattrocento Sans"/>
              <a:ea typeface="Quattrocento Sans"/>
              <a:cs typeface="Quattrocento Sans"/>
              <a:sym typeface="Quattrocento Sans"/>
            </a:endParaRPr>
          </a:p>
          <a:p>
            <a:pPr lvl="0"/>
            <a:r>
              <a:rPr lang="en-US" sz="4000">
                <a:solidFill>
                  <a:schemeClr val="lt1"/>
                </a:solidFill>
                <a:latin typeface="Quattrocento Sans"/>
                <a:ea typeface="Quattrocento Sans"/>
                <a:cs typeface="Quattrocento Sans"/>
                <a:sym typeface="Quattrocento Sans"/>
              </a:rPr>
              <a:t>Application characterization</a:t>
            </a:r>
            <a:endParaRPr sz="4000" dirty="0">
              <a:solidFill>
                <a:schemeClr val="lt1"/>
              </a:solidFill>
              <a:latin typeface="Quattrocento Sans"/>
              <a:ea typeface="Quattrocento Sans"/>
              <a:cs typeface="Quattrocento Sans"/>
              <a:sym typeface="Quattrocento Sans"/>
            </a:endParaRPr>
          </a:p>
        </p:txBody>
      </p:sp>
      <p:pic>
        <p:nvPicPr>
          <p:cNvPr id="816" name="Google Shape;816;p7"/>
          <p:cNvPicPr preferRelativeResize="0"/>
          <p:nvPr/>
        </p:nvPicPr>
        <p:blipFill rotWithShape="1">
          <a:blip r:embed="rId3">
            <a:alphaModFix/>
          </a:blip>
          <a:srcRect/>
          <a:stretch/>
        </p:blipFill>
        <p:spPr>
          <a:xfrm>
            <a:off x="-22659" y="1"/>
            <a:ext cx="611282" cy="610732"/>
          </a:xfrm>
          <a:prstGeom prst="rect">
            <a:avLst/>
          </a:prstGeom>
          <a:noFill/>
          <a:ln>
            <a:noFill/>
          </a:ln>
        </p:spPr>
      </p:pic>
      <p:pic>
        <p:nvPicPr>
          <p:cNvPr id="817" name="Google Shape;817;p7"/>
          <p:cNvPicPr preferRelativeResize="0"/>
          <p:nvPr/>
        </p:nvPicPr>
        <p:blipFill rotWithShape="1">
          <a:blip r:embed="rId4">
            <a:alphaModFix/>
          </a:blip>
          <a:srcRect/>
          <a:stretch/>
        </p:blipFill>
        <p:spPr>
          <a:xfrm>
            <a:off x="11453304" y="11510"/>
            <a:ext cx="738696" cy="599222"/>
          </a:xfrm>
          <a:prstGeom prst="rect">
            <a:avLst/>
          </a:prstGeom>
          <a:noFill/>
          <a:ln>
            <a:noFill/>
          </a:ln>
        </p:spPr>
      </p:pic>
      <p:grpSp>
        <p:nvGrpSpPr>
          <p:cNvPr id="239" name="Google Shape;407;p4"/>
          <p:cNvGrpSpPr/>
          <p:nvPr/>
        </p:nvGrpSpPr>
        <p:grpSpPr>
          <a:xfrm>
            <a:off x="9535637" y="-217030"/>
            <a:ext cx="1128858" cy="1128858"/>
            <a:chOff x="954533" y="2936821"/>
            <a:chExt cx="1128858" cy="1128858"/>
          </a:xfrm>
        </p:grpSpPr>
        <p:sp>
          <p:nvSpPr>
            <p:cNvPr id="240" name="Google Shape;408;p4"/>
            <p:cNvSpPr/>
            <p:nvPr/>
          </p:nvSpPr>
          <p:spPr>
            <a:xfrm rot="2700000">
              <a:off x="1119850" y="3102138"/>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409;p4"/>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42" name="Google Shape;422;p4"/>
          <p:cNvGrpSpPr/>
          <p:nvPr/>
        </p:nvGrpSpPr>
        <p:grpSpPr>
          <a:xfrm flipH="1">
            <a:off x="9319515" y="1087500"/>
            <a:ext cx="1611900" cy="548177"/>
            <a:chOff x="929805" y="4201624"/>
            <a:chExt cx="1384300" cy="548177"/>
          </a:xfrm>
        </p:grpSpPr>
        <p:sp>
          <p:nvSpPr>
            <p:cNvPr id="243" name="Google Shape;423;p4"/>
            <p:cNvSpPr/>
            <p:nvPr/>
          </p:nvSpPr>
          <p:spPr>
            <a:xfrm>
              <a:off x="929805" y="4391026"/>
              <a:ext cx="1384300" cy="358775"/>
            </a:xfrm>
            <a:custGeom>
              <a:avLst/>
              <a:gdLst/>
              <a:ahLst/>
              <a:cxnLst/>
              <a:rect l="l" t="t" r="r" b="b"/>
              <a:pathLst>
                <a:path w="872" h="226" extrusionOk="0">
                  <a:moveTo>
                    <a:pt x="872" y="0"/>
                  </a:moveTo>
                  <a:lnTo>
                    <a:pt x="872" y="126"/>
                  </a:lnTo>
                  <a:lnTo>
                    <a:pt x="655" y="226"/>
                  </a:lnTo>
                  <a:lnTo>
                    <a:pt x="0" y="226"/>
                  </a:lnTo>
                  <a:lnTo>
                    <a:pt x="0" y="87"/>
                  </a:lnTo>
                  <a:lnTo>
                    <a:pt x="872" y="0"/>
                  </a:lnTo>
                  <a:close/>
                </a:path>
              </a:pathLst>
            </a:custGeom>
            <a:gradFill>
              <a:gsLst>
                <a:gs pos="0">
                  <a:srgbClr val="B0F7F4">
                    <a:alpha val="0"/>
                  </a:srgbClr>
                </a:gs>
                <a:gs pos="100000">
                  <a:srgbClr val="B0F7F4">
                    <a:alpha val="20000"/>
                  </a:srgbClr>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4" name="Google Shape;424;p4"/>
            <p:cNvGrpSpPr/>
            <p:nvPr/>
          </p:nvGrpSpPr>
          <p:grpSpPr>
            <a:xfrm>
              <a:off x="929805" y="4201624"/>
              <a:ext cx="1384300" cy="333375"/>
              <a:chOff x="3404" y="2519"/>
              <a:chExt cx="872" cy="210"/>
            </a:xfrm>
          </p:grpSpPr>
          <p:sp>
            <p:nvSpPr>
              <p:cNvPr id="245" name="Google Shape;425;p4"/>
              <p:cNvSpPr/>
              <p:nvPr/>
            </p:nvSpPr>
            <p:spPr>
              <a:xfrm>
                <a:off x="3404" y="2519"/>
                <a:ext cx="655" cy="210"/>
              </a:xfrm>
              <a:custGeom>
                <a:avLst/>
                <a:gdLst/>
                <a:ahLst/>
                <a:cxnLst/>
                <a:rect l="l" t="t" r="r" b="b"/>
                <a:pathLst>
                  <a:path w="655" h="210" extrusionOk="0">
                    <a:moveTo>
                      <a:pt x="107" y="0"/>
                    </a:moveTo>
                    <a:lnTo>
                      <a:pt x="107" y="93"/>
                    </a:lnTo>
                    <a:lnTo>
                      <a:pt x="0" y="141"/>
                    </a:lnTo>
                    <a:lnTo>
                      <a:pt x="0" y="210"/>
                    </a:lnTo>
                    <a:lnTo>
                      <a:pt x="655" y="210"/>
                    </a:lnTo>
                    <a:lnTo>
                      <a:pt x="655" y="141"/>
                    </a:lnTo>
                    <a:lnTo>
                      <a:pt x="107" y="0"/>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46" name="Google Shape;426;p4"/>
              <p:cNvSpPr/>
              <p:nvPr/>
            </p:nvSpPr>
            <p:spPr>
              <a:xfrm>
                <a:off x="3404" y="2519"/>
                <a:ext cx="872" cy="141"/>
              </a:xfrm>
              <a:custGeom>
                <a:avLst/>
                <a:gdLst/>
                <a:ahLst/>
                <a:cxnLst/>
                <a:rect l="l" t="t" r="r" b="b"/>
                <a:pathLst>
                  <a:path w="872" h="141" extrusionOk="0">
                    <a:moveTo>
                      <a:pt x="107" y="0"/>
                    </a:moveTo>
                    <a:lnTo>
                      <a:pt x="724" y="0"/>
                    </a:lnTo>
                    <a:lnTo>
                      <a:pt x="872" y="51"/>
                    </a:lnTo>
                    <a:lnTo>
                      <a:pt x="655" y="141"/>
                    </a:lnTo>
                    <a:lnTo>
                      <a:pt x="0" y="141"/>
                    </a:lnTo>
                    <a:lnTo>
                      <a:pt x="164" y="51"/>
                    </a:lnTo>
                    <a:lnTo>
                      <a:pt x="107" y="0"/>
                    </a:lnTo>
                    <a:close/>
                  </a:path>
                </a:pathLst>
              </a:custGeom>
              <a:gradFill>
                <a:gsLst>
                  <a:gs pos="0">
                    <a:srgbClr val="12395E"/>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47" name="Google Shape;427;p4"/>
              <p:cNvSpPr/>
              <p:nvPr/>
            </p:nvSpPr>
            <p:spPr>
              <a:xfrm>
                <a:off x="4059" y="2570"/>
                <a:ext cx="217" cy="159"/>
              </a:xfrm>
              <a:custGeom>
                <a:avLst/>
                <a:gdLst/>
                <a:ahLst/>
                <a:cxnLst/>
                <a:rect l="l" t="t" r="r" b="b"/>
                <a:pathLst>
                  <a:path w="217" h="159" extrusionOk="0">
                    <a:moveTo>
                      <a:pt x="217" y="0"/>
                    </a:moveTo>
                    <a:lnTo>
                      <a:pt x="217" y="71"/>
                    </a:lnTo>
                    <a:lnTo>
                      <a:pt x="0" y="159"/>
                    </a:lnTo>
                    <a:lnTo>
                      <a:pt x="0" y="90"/>
                    </a:lnTo>
                    <a:lnTo>
                      <a:pt x="217" y="0"/>
                    </a:lnTo>
                    <a:close/>
                  </a:path>
                </a:pathLst>
              </a:custGeom>
              <a:gradFill>
                <a:gsLst>
                  <a:gs pos="0">
                    <a:schemeClr val="lt1"/>
                  </a:gs>
                  <a:gs pos="100000">
                    <a:srgbClr val="B0F7F4"/>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pic>
        <p:nvPicPr>
          <p:cNvPr id="248" name="Google Shape;442;p4"/>
          <p:cNvPicPr preferRelativeResize="0"/>
          <p:nvPr/>
        </p:nvPicPr>
        <p:blipFill rotWithShape="1">
          <a:blip r:embed="rId5">
            <a:alphaModFix/>
          </a:blip>
          <a:srcRect/>
          <a:stretch/>
        </p:blipFill>
        <p:spPr>
          <a:xfrm>
            <a:off x="9901654" y="127683"/>
            <a:ext cx="424931" cy="424931"/>
          </a:xfrm>
          <a:prstGeom prst="rect">
            <a:avLst/>
          </a:prstGeom>
          <a:noFill/>
          <a:ln>
            <a:noFill/>
          </a:ln>
        </p:spPr>
      </p:pic>
      <p:grpSp>
        <p:nvGrpSpPr>
          <p:cNvPr id="253" name="Google Shape;340;p3"/>
          <p:cNvGrpSpPr/>
          <p:nvPr/>
        </p:nvGrpSpPr>
        <p:grpSpPr>
          <a:xfrm>
            <a:off x="4428435" y="1732616"/>
            <a:ext cx="471364" cy="500486"/>
            <a:chOff x="954533" y="2936820"/>
            <a:chExt cx="1128858" cy="1128858"/>
          </a:xfrm>
        </p:grpSpPr>
        <p:sp>
          <p:nvSpPr>
            <p:cNvPr id="254" name="Google Shape;341;p3"/>
            <p:cNvSpPr/>
            <p:nvPr/>
          </p:nvSpPr>
          <p:spPr>
            <a:xfrm rot="2700000">
              <a:off x="1119850" y="3102137"/>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342;p3"/>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56" name="Google Shape;346;p3"/>
          <p:cNvPicPr preferRelativeResize="0"/>
          <p:nvPr/>
        </p:nvPicPr>
        <p:blipFill rotWithShape="1">
          <a:blip r:embed="rId6">
            <a:alphaModFix/>
          </a:blip>
          <a:srcRect/>
          <a:stretch/>
        </p:blipFill>
        <p:spPr>
          <a:xfrm>
            <a:off x="4553874" y="1652336"/>
            <a:ext cx="496053" cy="499801"/>
          </a:xfrm>
          <a:prstGeom prst="rect">
            <a:avLst/>
          </a:prstGeom>
          <a:noFill/>
          <a:ln>
            <a:noFill/>
          </a:ln>
        </p:spPr>
      </p:pic>
      <p:sp>
        <p:nvSpPr>
          <p:cNvPr id="6" name="מלבן 5"/>
          <p:cNvSpPr/>
          <p:nvPr/>
        </p:nvSpPr>
        <p:spPr>
          <a:xfrm>
            <a:off x="5277044" y="1478415"/>
            <a:ext cx="7067200" cy="5478423"/>
          </a:xfrm>
          <a:prstGeom prst="rect">
            <a:avLst/>
          </a:prstGeom>
        </p:spPr>
        <p:txBody>
          <a:bodyPr wrap="square">
            <a:spAutoFit/>
          </a:bodyPr>
          <a:lstStyle/>
          <a:p>
            <a:pPr rtl="1">
              <a:lnSpc>
                <a:spcPct val="250000"/>
              </a:lnSpc>
              <a:buClr>
                <a:schemeClr val="dk1"/>
              </a:buClr>
              <a:buSzPts val="2000"/>
            </a:pPr>
            <a:r>
              <a:rPr lang="en-US" sz="2000" b="1" dirty="0" smtClean="0">
                <a:solidFill>
                  <a:srgbClr val="B0F7F4"/>
                </a:solidFill>
                <a:latin typeface="Quattrocento Sans"/>
                <a:sym typeface="Quattrocento Sans"/>
              </a:rPr>
              <a:t>Virtual </a:t>
            </a:r>
            <a:r>
              <a:rPr lang="en-US" sz="2000" b="1" dirty="0">
                <a:solidFill>
                  <a:srgbClr val="B0F7F4"/>
                </a:solidFill>
                <a:latin typeface="Quattrocento Sans"/>
                <a:sym typeface="Quattrocento Sans"/>
              </a:rPr>
              <a:t>support groups</a:t>
            </a:r>
          </a:p>
          <a:p>
            <a:pPr rtl="1">
              <a:lnSpc>
                <a:spcPct val="250000"/>
              </a:lnSpc>
              <a:buClr>
                <a:schemeClr val="dk1"/>
              </a:buClr>
              <a:buSzPts val="2000"/>
            </a:pPr>
            <a:r>
              <a:rPr lang="en-US" sz="2000" b="1" dirty="0">
                <a:solidFill>
                  <a:srgbClr val="B0F7F4"/>
                </a:solidFill>
                <a:latin typeface="Quattrocento Sans"/>
                <a:sym typeface="Quattrocento Sans"/>
              </a:rPr>
              <a:t>Reminders</a:t>
            </a:r>
          </a:p>
          <a:p>
            <a:pPr rtl="1">
              <a:lnSpc>
                <a:spcPct val="250000"/>
              </a:lnSpc>
              <a:buClr>
                <a:schemeClr val="dk1"/>
              </a:buClr>
              <a:buSzPts val="2000"/>
            </a:pPr>
            <a:r>
              <a:rPr lang="en-US" sz="2000" b="1" dirty="0">
                <a:solidFill>
                  <a:srgbClr val="B0F7F4"/>
                </a:solidFill>
                <a:latin typeface="Quattrocento Sans"/>
                <a:sym typeface="Quattrocento Sans"/>
              </a:rPr>
              <a:t>Lending medical equipment</a:t>
            </a:r>
          </a:p>
          <a:p>
            <a:pPr rtl="1">
              <a:lnSpc>
                <a:spcPct val="250000"/>
              </a:lnSpc>
              <a:buClr>
                <a:schemeClr val="dk1"/>
              </a:buClr>
              <a:buSzPts val="2000"/>
            </a:pPr>
            <a:r>
              <a:rPr lang="en-US" sz="2000" b="1" dirty="0">
                <a:solidFill>
                  <a:srgbClr val="B0F7F4"/>
                </a:solidFill>
                <a:latin typeface="Quattrocento Sans"/>
                <a:sym typeface="Quattrocento Sans"/>
              </a:rPr>
              <a:t>Monitoring and monitoring other health indicators</a:t>
            </a:r>
          </a:p>
          <a:p>
            <a:pPr rtl="1">
              <a:lnSpc>
                <a:spcPct val="250000"/>
              </a:lnSpc>
              <a:buClr>
                <a:schemeClr val="dk1"/>
              </a:buClr>
              <a:buSzPts val="2000"/>
            </a:pPr>
            <a:r>
              <a:rPr lang="en-US" sz="2000" b="1" dirty="0">
                <a:solidFill>
                  <a:srgbClr val="B0F7F4"/>
                </a:solidFill>
                <a:latin typeface="Quattrocento Sans"/>
                <a:sym typeface="Quattrocento Sans"/>
              </a:rPr>
              <a:t>Outstanding this month</a:t>
            </a:r>
            <a:endParaRPr lang="he-IL" sz="2000" dirty="0" smtClean="0"/>
          </a:p>
          <a:p>
            <a:pPr lvl="0" algn="just" rtl="1">
              <a:lnSpc>
                <a:spcPct val="250000"/>
              </a:lnSpc>
              <a:buClr>
                <a:schemeClr val="dk1"/>
              </a:buClr>
              <a:buSzPts val="2000"/>
            </a:pPr>
            <a:endParaRPr lang="he-IL" sz="2000" dirty="0" smtClean="0">
              <a:solidFill>
                <a:srgbClr val="B0F7F4"/>
              </a:solidFill>
              <a:latin typeface="Quattrocento Sans"/>
              <a:ea typeface="Quattrocento Sans"/>
              <a:cs typeface="Quattrocento Sans"/>
              <a:sym typeface="Quattrocento Sans"/>
            </a:endParaRPr>
          </a:p>
          <a:p>
            <a:pPr lvl="0" algn="just" rtl="1">
              <a:lnSpc>
                <a:spcPct val="250000"/>
              </a:lnSpc>
              <a:buClr>
                <a:srgbClr val="B0F7F4"/>
              </a:buClr>
              <a:buSzPts val="2000"/>
            </a:pPr>
            <a:endParaRPr lang="he-IL" sz="2000" dirty="0">
              <a:solidFill>
                <a:srgbClr val="B0F7F4"/>
              </a:solidFill>
              <a:latin typeface="Quattrocento Sans"/>
              <a:ea typeface="Quattrocento Sans"/>
              <a:cs typeface="Quattrocento Sans"/>
              <a:sym typeface="Quattrocento Sans"/>
            </a:endParaRPr>
          </a:p>
        </p:txBody>
      </p:sp>
      <p:grpSp>
        <p:nvGrpSpPr>
          <p:cNvPr id="291" name="Google Shape;634;p7"/>
          <p:cNvGrpSpPr/>
          <p:nvPr/>
        </p:nvGrpSpPr>
        <p:grpSpPr>
          <a:xfrm>
            <a:off x="1226452" y="1343770"/>
            <a:ext cx="2374029" cy="4691556"/>
            <a:chOff x="1583526" y="1051410"/>
            <a:chExt cx="2374030" cy="4957782"/>
          </a:xfrm>
        </p:grpSpPr>
        <p:grpSp>
          <p:nvGrpSpPr>
            <p:cNvPr id="292" name="Google Shape;635;p7"/>
            <p:cNvGrpSpPr/>
            <p:nvPr/>
          </p:nvGrpSpPr>
          <p:grpSpPr>
            <a:xfrm>
              <a:off x="1583526" y="1051410"/>
              <a:ext cx="2374030" cy="4957782"/>
              <a:chOff x="645948" y="1449388"/>
              <a:chExt cx="2287752" cy="4829644"/>
            </a:xfrm>
          </p:grpSpPr>
          <p:grpSp>
            <p:nvGrpSpPr>
              <p:cNvPr id="294" name="Google Shape;636;p7"/>
              <p:cNvGrpSpPr/>
              <p:nvPr/>
            </p:nvGrpSpPr>
            <p:grpSpPr>
              <a:xfrm>
                <a:off x="2194955" y="1449388"/>
                <a:ext cx="370168" cy="30184"/>
                <a:chOff x="3605213" y="133352"/>
                <a:chExt cx="369888" cy="30161"/>
              </a:xfrm>
            </p:grpSpPr>
            <p:sp>
              <p:nvSpPr>
                <p:cNvPr id="334" name="Google Shape;637;p7"/>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638;p7"/>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95" name="Google Shape;639;p7"/>
              <p:cNvGrpSpPr/>
              <p:nvPr/>
            </p:nvGrpSpPr>
            <p:grpSpPr>
              <a:xfrm>
                <a:off x="645948" y="2138884"/>
                <a:ext cx="30171" cy="1015173"/>
                <a:chOff x="2057454" y="822328"/>
                <a:chExt cx="30149" cy="1014410"/>
              </a:xfrm>
            </p:grpSpPr>
            <p:sp>
              <p:nvSpPr>
                <p:cNvPr id="328" name="Google Shape;640;p7"/>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641;p7"/>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642;p7"/>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643;p7"/>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644;p7"/>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645;p7"/>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6" name="Google Shape;646;p7"/>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647;p7"/>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648;p7"/>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649;p7"/>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650;p7"/>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651;p7"/>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02" name="Google Shape;652;p7"/>
              <p:cNvGrpSpPr/>
              <p:nvPr/>
            </p:nvGrpSpPr>
            <p:grpSpPr>
              <a:xfrm>
                <a:off x="841383" y="2162710"/>
                <a:ext cx="1931858" cy="127095"/>
                <a:chOff x="2252642" y="846142"/>
                <a:chExt cx="1930382" cy="127001"/>
              </a:xfrm>
            </p:grpSpPr>
            <p:sp>
              <p:nvSpPr>
                <p:cNvPr id="316" name="Google Shape;653;p7"/>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654;p7"/>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655;p7"/>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656;p7"/>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657;p7"/>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658;p7"/>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659;p7"/>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660;p7"/>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661;p7"/>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662;p7"/>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663;p7"/>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664;p7"/>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03" name="Google Shape;665;p7"/>
              <p:cNvGrpSpPr/>
              <p:nvPr/>
            </p:nvGrpSpPr>
            <p:grpSpPr>
              <a:xfrm>
                <a:off x="1589659" y="5705512"/>
                <a:ext cx="433716" cy="433716"/>
                <a:chOff x="5940539" y="5094371"/>
                <a:chExt cx="371944" cy="371944"/>
              </a:xfrm>
            </p:grpSpPr>
            <p:sp>
              <p:nvSpPr>
                <p:cNvPr id="312" name="Google Shape;666;p7"/>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667;p7"/>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668;p7"/>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669;p7"/>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04" name="Google Shape;670;p7"/>
              <p:cNvGrpSpPr/>
              <p:nvPr/>
            </p:nvGrpSpPr>
            <p:grpSpPr>
              <a:xfrm>
                <a:off x="1589658" y="1527233"/>
                <a:ext cx="1293201" cy="3722323"/>
                <a:chOff x="3000179" y="211125"/>
                <a:chExt cx="1292141" cy="3719266"/>
              </a:xfrm>
            </p:grpSpPr>
            <p:sp>
              <p:nvSpPr>
                <p:cNvPr id="305" name="Google Shape;671;p7"/>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672;p7"/>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673;p7"/>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674;p7"/>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675;p7"/>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676;p7"/>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677;p7"/>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293" name="Google Shape;678;p7"/>
            <p:cNvPicPr preferRelativeResize="0"/>
            <p:nvPr/>
          </p:nvPicPr>
          <p:blipFill rotWithShape="1">
            <a:blip r:embed="rId7">
              <a:alphaModFix/>
            </a:blip>
            <a:srcRect/>
            <a:stretch/>
          </p:blipFill>
          <p:spPr>
            <a:xfrm>
              <a:off x="1796690" y="1798448"/>
              <a:ext cx="2015339" cy="3537204"/>
            </a:xfrm>
            <a:prstGeom prst="rect">
              <a:avLst/>
            </a:prstGeom>
            <a:noFill/>
            <a:ln>
              <a:noFill/>
            </a:ln>
          </p:spPr>
        </p:pic>
      </p:grpSp>
      <p:pic>
        <p:nvPicPr>
          <p:cNvPr id="7" name="תמונה 6"/>
          <p:cNvPicPr>
            <a:picLocks noChangeAspect="1"/>
          </p:cNvPicPr>
          <p:nvPr/>
        </p:nvPicPr>
        <p:blipFill>
          <a:blip r:embed="rId8"/>
          <a:stretch>
            <a:fillRect/>
          </a:stretch>
        </p:blipFill>
        <p:spPr>
          <a:xfrm>
            <a:off x="1424677" y="1985142"/>
            <a:ext cx="2032170" cy="3310590"/>
          </a:xfrm>
          <a:prstGeom prst="rect">
            <a:avLst/>
          </a:prstGeom>
        </p:spPr>
      </p:pic>
      <p:sp>
        <p:nvSpPr>
          <p:cNvPr id="336" name="Google Shape;171;p1"/>
          <p:cNvSpPr txBox="1"/>
          <p:nvPr/>
        </p:nvSpPr>
        <p:spPr>
          <a:xfrm>
            <a:off x="8098162" y="5671327"/>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6</a:t>
            </a:r>
            <a:endParaRPr sz="1000" dirty="0"/>
          </a:p>
        </p:txBody>
      </p:sp>
      <p:grpSp>
        <p:nvGrpSpPr>
          <p:cNvPr id="85" name="Google Shape;340;p3"/>
          <p:cNvGrpSpPr/>
          <p:nvPr/>
        </p:nvGrpSpPr>
        <p:grpSpPr>
          <a:xfrm>
            <a:off x="4493608" y="4754419"/>
            <a:ext cx="471364" cy="500486"/>
            <a:chOff x="954533" y="2936820"/>
            <a:chExt cx="1128858" cy="1128858"/>
          </a:xfrm>
        </p:grpSpPr>
        <p:sp>
          <p:nvSpPr>
            <p:cNvPr id="86" name="Google Shape;341;p3"/>
            <p:cNvSpPr/>
            <p:nvPr/>
          </p:nvSpPr>
          <p:spPr>
            <a:xfrm rot="2700000">
              <a:off x="1119850" y="3102137"/>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342;p3"/>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88" name="Google Shape;346;p3"/>
          <p:cNvPicPr preferRelativeResize="0"/>
          <p:nvPr/>
        </p:nvPicPr>
        <p:blipFill rotWithShape="1">
          <a:blip r:embed="rId6">
            <a:alphaModFix/>
          </a:blip>
          <a:srcRect/>
          <a:stretch/>
        </p:blipFill>
        <p:spPr>
          <a:xfrm>
            <a:off x="4646555" y="4658096"/>
            <a:ext cx="496053" cy="499801"/>
          </a:xfrm>
          <a:prstGeom prst="rect">
            <a:avLst/>
          </a:prstGeom>
          <a:noFill/>
          <a:ln>
            <a:noFill/>
          </a:ln>
        </p:spPr>
      </p:pic>
      <p:grpSp>
        <p:nvGrpSpPr>
          <p:cNvPr id="89" name="Google Shape;340;p3"/>
          <p:cNvGrpSpPr/>
          <p:nvPr/>
        </p:nvGrpSpPr>
        <p:grpSpPr>
          <a:xfrm>
            <a:off x="4444831" y="2480919"/>
            <a:ext cx="471364" cy="500486"/>
            <a:chOff x="954533" y="2936820"/>
            <a:chExt cx="1128858" cy="1128858"/>
          </a:xfrm>
        </p:grpSpPr>
        <p:sp>
          <p:nvSpPr>
            <p:cNvPr id="90" name="Google Shape;341;p3"/>
            <p:cNvSpPr/>
            <p:nvPr/>
          </p:nvSpPr>
          <p:spPr>
            <a:xfrm rot="2700000">
              <a:off x="1119850" y="3102137"/>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342;p3"/>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92" name="Google Shape;346;p3"/>
          <p:cNvPicPr preferRelativeResize="0"/>
          <p:nvPr/>
        </p:nvPicPr>
        <p:blipFill rotWithShape="1">
          <a:blip r:embed="rId6">
            <a:alphaModFix/>
          </a:blip>
          <a:srcRect/>
          <a:stretch/>
        </p:blipFill>
        <p:spPr>
          <a:xfrm>
            <a:off x="4574499" y="2370229"/>
            <a:ext cx="496053" cy="499801"/>
          </a:xfrm>
          <a:prstGeom prst="rect">
            <a:avLst/>
          </a:prstGeom>
          <a:noFill/>
          <a:ln>
            <a:noFill/>
          </a:ln>
        </p:spPr>
      </p:pic>
      <p:grpSp>
        <p:nvGrpSpPr>
          <p:cNvPr id="93" name="Google Shape;340;p3"/>
          <p:cNvGrpSpPr/>
          <p:nvPr/>
        </p:nvGrpSpPr>
        <p:grpSpPr>
          <a:xfrm>
            <a:off x="4479336" y="3252399"/>
            <a:ext cx="471364" cy="500486"/>
            <a:chOff x="954533" y="2936820"/>
            <a:chExt cx="1128858" cy="1128858"/>
          </a:xfrm>
        </p:grpSpPr>
        <p:sp>
          <p:nvSpPr>
            <p:cNvPr id="94" name="Google Shape;341;p3"/>
            <p:cNvSpPr/>
            <p:nvPr/>
          </p:nvSpPr>
          <p:spPr>
            <a:xfrm rot="2700000">
              <a:off x="1119850" y="3102137"/>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342;p3"/>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96" name="Google Shape;346;p3"/>
          <p:cNvPicPr preferRelativeResize="0"/>
          <p:nvPr/>
        </p:nvPicPr>
        <p:blipFill rotWithShape="1">
          <a:blip r:embed="rId6">
            <a:alphaModFix/>
          </a:blip>
          <a:srcRect/>
          <a:stretch/>
        </p:blipFill>
        <p:spPr>
          <a:xfrm>
            <a:off x="4607420" y="3123390"/>
            <a:ext cx="496053" cy="499801"/>
          </a:xfrm>
          <a:prstGeom prst="rect">
            <a:avLst/>
          </a:prstGeom>
          <a:noFill/>
          <a:ln>
            <a:noFill/>
          </a:ln>
        </p:spPr>
      </p:pic>
      <p:grpSp>
        <p:nvGrpSpPr>
          <p:cNvPr id="97" name="Google Shape;340;p3"/>
          <p:cNvGrpSpPr/>
          <p:nvPr/>
        </p:nvGrpSpPr>
        <p:grpSpPr>
          <a:xfrm>
            <a:off x="4479336" y="3996082"/>
            <a:ext cx="471364" cy="500486"/>
            <a:chOff x="954533" y="2936820"/>
            <a:chExt cx="1128858" cy="1128858"/>
          </a:xfrm>
        </p:grpSpPr>
        <p:sp>
          <p:nvSpPr>
            <p:cNvPr id="98" name="Google Shape;341;p3"/>
            <p:cNvSpPr/>
            <p:nvPr/>
          </p:nvSpPr>
          <p:spPr>
            <a:xfrm rot="2700000">
              <a:off x="1119850" y="3102137"/>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342;p3"/>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00" name="Google Shape;346;p3"/>
          <p:cNvPicPr preferRelativeResize="0"/>
          <p:nvPr/>
        </p:nvPicPr>
        <p:blipFill rotWithShape="1">
          <a:blip r:embed="rId6">
            <a:alphaModFix/>
          </a:blip>
          <a:srcRect/>
          <a:stretch/>
        </p:blipFill>
        <p:spPr>
          <a:xfrm>
            <a:off x="4602995" y="3895601"/>
            <a:ext cx="496053" cy="499801"/>
          </a:xfrm>
          <a:prstGeom prst="rect">
            <a:avLst/>
          </a:prstGeom>
          <a:noFill/>
          <a:ln>
            <a:noFill/>
          </a:ln>
        </p:spPr>
      </p:pic>
    </p:spTree>
    <p:extLst>
      <p:ext uri="{BB962C8B-B14F-4D97-AF65-F5344CB8AC3E}">
        <p14:creationId xmlns:p14="http://schemas.microsoft.com/office/powerpoint/2010/main" val="2107412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10"/>
          <p:cNvSpPr/>
          <p:nvPr/>
        </p:nvSpPr>
        <p:spPr>
          <a:xfrm>
            <a:off x="1" y="0"/>
            <a:ext cx="12192000" cy="685800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016" name="Google Shape;1016;p10"/>
          <p:cNvCxnSpPr/>
          <p:nvPr/>
        </p:nvCxnSpPr>
        <p:spPr>
          <a:xfrm>
            <a:off x="5017303" y="2226572"/>
            <a:ext cx="986934" cy="0"/>
          </a:xfrm>
          <a:prstGeom prst="straightConnector1">
            <a:avLst/>
          </a:prstGeom>
          <a:noFill/>
          <a:ln w="9525" cap="flat" cmpd="sng">
            <a:solidFill>
              <a:srgbClr val="B0F7F4"/>
            </a:solidFill>
            <a:prstDash val="solid"/>
            <a:miter lim="800000"/>
            <a:headEnd type="none" w="sm" len="sm"/>
            <a:tailEnd type="diamond" w="med" len="med"/>
          </a:ln>
        </p:spPr>
      </p:cxnSp>
      <p:cxnSp>
        <p:nvCxnSpPr>
          <p:cNvPr id="1017" name="Google Shape;1017;p10"/>
          <p:cNvCxnSpPr/>
          <p:nvPr/>
        </p:nvCxnSpPr>
        <p:spPr>
          <a:xfrm rot="10800000" flipH="1">
            <a:off x="9689779" y="3246389"/>
            <a:ext cx="1381764" cy="6169"/>
          </a:xfrm>
          <a:prstGeom prst="straightConnector1">
            <a:avLst/>
          </a:prstGeom>
          <a:noFill/>
          <a:ln w="9525" cap="flat" cmpd="sng">
            <a:solidFill>
              <a:srgbClr val="F6443B"/>
            </a:solidFill>
            <a:prstDash val="solid"/>
            <a:miter lim="800000"/>
            <a:headEnd type="none" w="sm" len="sm"/>
            <a:tailEnd type="diamond" w="med" len="med"/>
          </a:ln>
        </p:spPr>
      </p:cxnSp>
      <p:cxnSp>
        <p:nvCxnSpPr>
          <p:cNvPr id="1018" name="Google Shape;1018;p10"/>
          <p:cNvCxnSpPr/>
          <p:nvPr/>
        </p:nvCxnSpPr>
        <p:spPr>
          <a:xfrm>
            <a:off x="5459847" y="3943699"/>
            <a:ext cx="1482778" cy="10844"/>
          </a:xfrm>
          <a:prstGeom prst="straightConnector1">
            <a:avLst/>
          </a:prstGeom>
          <a:noFill/>
          <a:ln w="9525" cap="flat" cmpd="sng">
            <a:solidFill>
              <a:srgbClr val="F6443B"/>
            </a:solidFill>
            <a:prstDash val="solid"/>
            <a:miter lim="800000"/>
            <a:headEnd type="none" w="sm" len="sm"/>
            <a:tailEnd type="diamond" w="med" len="med"/>
          </a:ln>
        </p:spPr>
      </p:cxnSp>
      <p:sp>
        <p:nvSpPr>
          <p:cNvPr id="1019" name="Google Shape;1019;p10"/>
          <p:cNvSpPr/>
          <p:nvPr/>
        </p:nvSpPr>
        <p:spPr>
          <a:xfrm>
            <a:off x="4381500" y="5979780"/>
            <a:ext cx="3429000" cy="380078"/>
          </a:xfrm>
          <a:prstGeom prst="ellipse">
            <a:avLst/>
          </a:prstGeom>
          <a:gradFill>
            <a:gsLst>
              <a:gs pos="0">
                <a:srgbClr val="070C1E">
                  <a:alpha val="40784"/>
                </a:srgbClr>
              </a:gs>
              <a:gs pos="100000">
                <a:srgbClr val="070C1E">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0" name="Google Shape;1020;p10"/>
          <p:cNvSpPr txBox="1"/>
          <p:nvPr/>
        </p:nvSpPr>
        <p:spPr>
          <a:xfrm>
            <a:off x="3409951" y="-266020"/>
            <a:ext cx="8077568" cy="1231106"/>
          </a:xfrm>
          <a:prstGeom prst="rect">
            <a:avLst/>
          </a:prstGeom>
          <a:noFill/>
          <a:ln>
            <a:noFill/>
          </a:ln>
        </p:spPr>
        <p:txBody>
          <a:bodyPr spcFirstLastPara="1" wrap="square" lIns="0" tIns="0" rIns="0" bIns="0" anchor="ctr" anchorCtr="0">
            <a:spAutoFit/>
          </a:bodyPr>
          <a:lstStyle/>
          <a:p>
            <a:pPr lvl="0"/>
            <a:endParaRPr lang="en-US" sz="4000">
              <a:solidFill>
                <a:schemeClr val="lt1"/>
              </a:solidFill>
              <a:latin typeface="Quattrocento Sans"/>
              <a:ea typeface="Quattrocento Sans"/>
              <a:cs typeface="Quattrocento Sans"/>
              <a:sym typeface="Quattrocento Sans"/>
            </a:endParaRPr>
          </a:p>
          <a:p>
            <a:pPr lvl="0"/>
            <a:r>
              <a:rPr lang="en-US" sz="4000">
                <a:solidFill>
                  <a:schemeClr val="lt1"/>
                </a:solidFill>
                <a:latin typeface="Quattrocento Sans"/>
                <a:ea typeface="Quattrocento Sans"/>
                <a:cs typeface="Quattrocento Sans"/>
                <a:sym typeface="Quattrocento Sans"/>
              </a:rPr>
              <a:t>Analysis of the information system</a:t>
            </a:r>
            <a:endParaRPr sz="4000" dirty="0">
              <a:solidFill>
                <a:schemeClr val="lt1"/>
              </a:solidFill>
              <a:latin typeface="Quattrocento Sans"/>
              <a:ea typeface="Quattrocento Sans"/>
              <a:cs typeface="Quattrocento Sans"/>
              <a:sym typeface="Quattrocento Sans"/>
            </a:endParaRPr>
          </a:p>
        </p:txBody>
      </p:sp>
      <p:sp>
        <p:nvSpPr>
          <p:cNvPr id="1021" name="Google Shape;1021;p10"/>
          <p:cNvSpPr txBox="1"/>
          <p:nvPr/>
        </p:nvSpPr>
        <p:spPr>
          <a:xfrm>
            <a:off x="5097329" y="1750048"/>
            <a:ext cx="998671"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chemeClr val="lt1"/>
                </a:solidFill>
                <a:latin typeface="Quattrocento Sans"/>
                <a:ea typeface="Quattrocento Sans"/>
                <a:cs typeface="Quattrocento Sans"/>
                <a:sym typeface="Quattrocento Sans"/>
              </a:rPr>
              <a:t>Use Case </a:t>
            </a:r>
            <a:endParaRPr sz="1800">
              <a:solidFill>
                <a:schemeClr val="lt1"/>
              </a:solidFill>
              <a:latin typeface="Quattrocento Sans"/>
              <a:ea typeface="Quattrocento Sans"/>
              <a:cs typeface="Quattrocento Sans"/>
              <a:sym typeface="Quattrocento Sans"/>
            </a:endParaRPr>
          </a:p>
        </p:txBody>
      </p:sp>
      <p:sp>
        <p:nvSpPr>
          <p:cNvPr id="1022" name="Google Shape;1022;p10"/>
          <p:cNvSpPr txBox="1"/>
          <p:nvPr/>
        </p:nvSpPr>
        <p:spPr>
          <a:xfrm>
            <a:off x="6541826" y="622757"/>
            <a:ext cx="3172768" cy="2308324"/>
          </a:xfrm>
          <a:prstGeom prst="rect">
            <a:avLst/>
          </a:prstGeom>
          <a:noFill/>
          <a:ln>
            <a:noFill/>
          </a:ln>
        </p:spPr>
        <p:txBody>
          <a:bodyPr spcFirstLastPara="1" wrap="square" lIns="0" tIns="0" rIns="0" bIns="0" anchor="t" anchorCtr="0">
            <a:spAutoFit/>
          </a:bodyPr>
          <a:lstStyle/>
          <a:p>
            <a:pPr marR="0" lvl="0" algn="l">
              <a:lnSpc>
                <a:spcPct val="150000"/>
              </a:lnSpc>
              <a:spcBef>
                <a:spcPts val="0"/>
              </a:spcBef>
              <a:spcAft>
                <a:spcPts val="0"/>
              </a:spcAft>
              <a:buClr>
                <a:srgbClr val="B0F7F4"/>
              </a:buClr>
              <a:buSzPts val="1800"/>
            </a:pPr>
            <a:endParaRPr lang="en-US" sz="2000" dirty="0">
              <a:solidFill>
                <a:srgbClr val="B0F7F4"/>
              </a:solidFill>
              <a:latin typeface="Quattrocento Sans"/>
              <a:ea typeface="Quattrocento Sans"/>
              <a:cs typeface="Quattrocento Sans"/>
              <a:sym typeface="Quattrocento Sans"/>
            </a:endParaRPr>
          </a:p>
          <a:p>
            <a:pPr marL="171450" lvl="0" indent="-57150" algn="l">
              <a:lnSpc>
                <a:spcPct val="150000"/>
              </a:lnSpc>
              <a:buClr>
                <a:schemeClr val="dk1"/>
              </a:buClr>
              <a:buSzPts val="1800"/>
            </a:pPr>
            <a:r>
              <a:rPr lang="en-US" sz="2000" dirty="0">
                <a:solidFill>
                  <a:srgbClr val="B0F7F4"/>
                </a:solidFill>
                <a:latin typeface="Quattrocento Sans"/>
                <a:ea typeface="Quattrocento Sans"/>
                <a:cs typeface="Quattrocento Sans"/>
                <a:sym typeface="Quattrocento Sans"/>
              </a:rPr>
              <a:t>Procedural modeling</a:t>
            </a:r>
          </a:p>
          <a:p>
            <a:pPr marL="171450" lvl="0" indent="-57150" algn="l">
              <a:lnSpc>
                <a:spcPct val="150000"/>
              </a:lnSpc>
              <a:buClr>
                <a:schemeClr val="dk1"/>
              </a:buClr>
              <a:buSzPts val="1800"/>
            </a:pPr>
            <a:r>
              <a:rPr lang="en-US" sz="2000" dirty="0">
                <a:solidFill>
                  <a:srgbClr val="B0F7F4"/>
                </a:solidFill>
                <a:latin typeface="Quattrocento Sans"/>
                <a:ea typeface="Quattrocento Sans"/>
                <a:cs typeface="Quattrocento Sans"/>
                <a:sym typeface="Quattrocento Sans"/>
              </a:rPr>
              <a:t>Object Oriented Modeling</a:t>
            </a:r>
          </a:p>
          <a:p>
            <a:pPr marL="171450" lvl="0" indent="-57150" algn="l">
              <a:lnSpc>
                <a:spcPct val="150000"/>
              </a:lnSpc>
              <a:buClr>
                <a:schemeClr val="dk1"/>
              </a:buClr>
              <a:buSzPts val="1800"/>
            </a:pPr>
            <a:r>
              <a:rPr lang="en-US" sz="2000" dirty="0">
                <a:solidFill>
                  <a:srgbClr val="B0F7F4"/>
                </a:solidFill>
                <a:latin typeface="Quattrocento Sans"/>
                <a:ea typeface="Quattrocento Sans"/>
                <a:cs typeface="Quattrocento Sans"/>
                <a:sym typeface="Quattrocento Sans"/>
              </a:rPr>
              <a:t>Build process charts.</a:t>
            </a:r>
            <a:endParaRPr sz="2000" dirty="0" smtClean="0">
              <a:solidFill>
                <a:srgbClr val="B0F7F4"/>
              </a:solidFill>
              <a:latin typeface="Quattrocento Sans"/>
              <a:ea typeface="Quattrocento Sans"/>
              <a:cs typeface="Quattrocento Sans"/>
              <a:sym typeface="Quattrocento Sans"/>
            </a:endParaRPr>
          </a:p>
          <a:p>
            <a:pPr marL="171450" marR="0" lvl="0" indent="-57150" algn="l">
              <a:lnSpc>
                <a:spcPct val="150000"/>
              </a:lnSpc>
              <a:spcBef>
                <a:spcPts val="0"/>
              </a:spcBef>
              <a:spcAft>
                <a:spcPts val="0"/>
              </a:spcAft>
              <a:buClr>
                <a:schemeClr val="dk1"/>
              </a:buClr>
              <a:buSzPts val="1800"/>
              <a:buFont typeface="Arial"/>
              <a:buNone/>
            </a:pPr>
            <a:endParaRPr sz="2000" dirty="0">
              <a:solidFill>
                <a:srgbClr val="B0F7F4"/>
              </a:solidFill>
              <a:latin typeface="Quattrocento Sans"/>
              <a:ea typeface="Quattrocento Sans"/>
              <a:cs typeface="Quattrocento Sans"/>
              <a:sym typeface="Quattrocento Sans"/>
            </a:endParaRPr>
          </a:p>
        </p:txBody>
      </p:sp>
      <p:sp>
        <p:nvSpPr>
          <p:cNvPr id="1023" name="Google Shape;1023;p10"/>
          <p:cNvSpPr/>
          <p:nvPr/>
        </p:nvSpPr>
        <p:spPr>
          <a:xfrm>
            <a:off x="3110" y="6490546"/>
            <a:ext cx="12188890" cy="367454"/>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24" name="Google Shape;1024;p10"/>
          <p:cNvPicPr preferRelativeResize="0"/>
          <p:nvPr/>
        </p:nvPicPr>
        <p:blipFill rotWithShape="1">
          <a:blip r:embed="rId3">
            <a:alphaModFix/>
          </a:blip>
          <a:srcRect/>
          <a:stretch/>
        </p:blipFill>
        <p:spPr>
          <a:xfrm>
            <a:off x="-22659" y="1"/>
            <a:ext cx="617020" cy="586322"/>
          </a:xfrm>
          <a:prstGeom prst="rect">
            <a:avLst/>
          </a:prstGeom>
          <a:noFill/>
          <a:ln>
            <a:noFill/>
          </a:ln>
        </p:spPr>
      </p:pic>
      <p:pic>
        <p:nvPicPr>
          <p:cNvPr id="1025" name="Google Shape;1025;p10"/>
          <p:cNvPicPr preferRelativeResize="0"/>
          <p:nvPr/>
        </p:nvPicPr>
        <p:blipFill rotWithShape="1">
          <a:blip r:embed="rId4">
            <a:alphaModFix/>
          </a:blip>
          <a:srcRect/>
          <a:stretch/>
        </p:blipFill>
        <p:spPr>
          <a:xfrm>
            <a:off x="11606496" y="0"/>
            <a:ext cx="602719" cy="586322"/>
          </a:xfrm>
          <a:prstGeom prst="rect">
            <a:avLst/>
          </a:prstGeom>
          <a:noFill/>
          <a:ln>
            <a:noFill/>
          </a:ln>
        </p:spPr>
      </p:pic>
      <p:pic>
        <p:nvPicPr>
          <p:cNvPr id="1026" name="Google Shape;1026;p10"/>
          <p:cNvPicPr preferRelativeResize="0"/>
          <p:nvPr/>
        </p:nvPicPr>
        <p:blipFill rotWithShape="1">
          <a:blip r:embed="rId5">
            <a:alphaModFix/>
          </a:blip>
          <a:srcRect/>
          <a:stretch/>
        </p:blipFill>
        <p:spPr>
          <a:xfrm>
            <a:off x="1253181" y="1155594"/>
            <a:ext cx="3128319" cy="2045140"/>
          </a:xfrm>
          <a:prstGeom prst="roundRect">
            <a:avLst>
              <a:gd name="adj" fmla="val 8594"/>
            </a:avLst>
          </a:prstGeom>
          <a:solidFill>
            <a:srgbClr val="ECECEC"/>
          </a:solidFill>
          <a:ln>
            <a:noFill/>
          </a:ln>
          <a:effectLst>
            <a:reflection stA="38000" endPos="28000" dist="5000" dir="5400000" sy="-100000" algn="bl" rotWithShape="0"/>
          </a:effectLst>
        </p:spPr>
      </p:pic>
      <p:pic>
        <p:nvPicPr>
          <p:cNvPr id="1027" name="Google Shape;1027;p10"/>
          <p:cNvPicPr preferRelativeResize="0"/>
          <p:nvPr/>
        </p:nvPicPr>
        <p:blipFill rotWithShape="1">
          <a:blip r:embed="rId6">
            <a:alphaModFix/>
          </a:blip>
          <a:srcRect/>
          <a:stretch/>
        </p:blipFill>
        <p:spPr>
          <a:xfrm>
            <a:off x="8581291" y="3461014"/>
            <a:ext cx="2906227" cy="2518766"/>
          </a:xfrm>
          <a:prstGeom prst="roundRect">
            <a:avLst>
              <a:gd name="adj" fmla="val 8594"/>
            </a:avLst>
          </a:prstGeom>
          <a:solidFill>
            <a:srgbClr val="ECECEC"/>
          </a:solidFill>
          <a:ln>
            <a:noFill/>
          </a:ln>
          <a:effectLst>
            <a:reflection stA="38000" endPos="28000" dist="5000" dir="5400000" sy="-100000" algn="bl" rotWithShape="0"/>
          </a:effectLst>
        </p:spPr>
      </p:pic>
      <p:sp>
        <p:nvSpPr>
          <p:cNvPr id="1028" name="Google Shape;1028;p10"/>
          <p:cNvSpPr txBox="1"/>
          <p:nvPr/>
        </p:nvSpPr>
        <p:spPr>
          <a:xfrm>
            <a:off x="9689779" y="2926212"/>
            <a:ext cx="1333698"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chemeClr val="lt1"/>
                </a:solidFill>
                <a:latin typeface="Quattrocento Sans"/>
                <a:ea typeface="Quattrocento Sans"/>
                <a:cs typeface="Quattrocento Sans"/>
                <a:sym typeface="Quattrocento Sans"/>
              </a:rPr>
              <a:t>ITIL Diagram</a:t>
            </a:r>
            <a:endParaRPr sz="1800">
              <a:solidFill>
                <a:schemeClr val="lt1"/>
              </a:solidFill>
              <a:latin typeface="Quattrocento Sans"/>
              <a:ea typeface="Quattrocento Sans"/>
              <a:cs typeface="Quattrocento Sans"/>
              <a:sym typeface="Quattrocento Sans"/>
            </a:endParaRPr>
          </a:p>
        </p:txBody>
      </p:sp>
      <p:pic>
        <p:nvPicPr>
          <p:cNvPr id="1029" name="Google Shape;1029;p10" descr="C:\Users\Administrator.BDG-ATAN-A701\Downloads\New Telegram class diagram .png"/>
          <p:cNvPicPr preferRelativeResize="0"/>
          <p:nvPr/>
        </p:nvPicPr>
        <p:blipFill rotWithShape="1">
          <a:blip r:embed="rId7">
            <a:alphaModFix/>
          </a:blip>
          <a:srcRect/>
          <a:stretch/>
        </p:blipFill>
        <p:spPr>
          <a:xfrm>
            <a:off x="978142" y="3475246"/>
            <a:ext cx="4325817" cy="3009555"/>
          </a:xfrm>
          <a:prstGeom prst="roundRect">
            <a:avLst>
              <a:gd name="adj" fmla="val 8594"/>
            </a:avLst>
          </a:prstGeom>
          <a:solidFill>
            <a:srgbClr val="ECECEC"/>
          </a:solidFill>
          <a:ln>
            <a:noFill/>
          </a:ln>
          <a:effectLst>
            <a:reflection stA="38000" endPos="28000" dist="5000" dir="5400000" sy="-100000" algn="bl" rotWithShape="0"/>
          </a:effectLst>
        </p:spPr>
      </p:pic>
      <p:sp>
        <p:nvSpPr>
          <p:cNvPr id="1030" name="Google Shape;1030;p10"/>
          <p:cNvSpPr txBox="1"/>
          <p:nvPr/>
        </p:nvSpPr>
        <p:spPr>
          <a:xfrm>
            <a:off x="5510770" y="3477422"/>
            <a:ext cx="1482778"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b="1">
                <a:solidFill>
                  <a:schemeClr val="lt1"/>
                </a:solidFill>
                <a:latin typeface="Quattrocento Sans"/>
                <a:ea typeface="Quattrocento Sans"/>
                <a:cs typeface="Quattrocento Sans"/>
                <a:sym typeface="Quattrocento Sans"/>
              </a:rPr>
              <a:t>Class Diagram</a:t>
            </a:r>
            <a:endParaRPr sz="1800">
              <a:solidFill>
                <a:schemeClr val="lt1"/>
              </a:solidFill>
              <a:latin typeface="Quattrocento Sans"/>
              <a:ea typeface="Quattrocento Sans"/>
              <a:cs typeface="Quattrocento Sans"/>
              <a:sym typeface="Quattrocento Sans"/>
            </a:endParaRPr>
          </a:p>
        </p:txBody>
      </p:sp>
      <p:sp>
        <p:nvSpPr>
          <p:cNvPr id="18"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7</a:t>
            </a:r>
            <a:endParaRPr sz="1000" dirty="0"/>
          </a:p>
        </p:txBody>
      </p:sp>
      <p:grpSp>
        <p:nvGrpSpPr>
          <p:cNvPr id="19" name="Google Shape;404;p4"/>
          <p:cNvGrpSpPr/>
          <p:nvPr/>
        </p:nvGrpSpPr>
        <p:grpSpPr>
          <a:xfrm>
            <a:off x="10066872" y="65450"/>
            <a:ext cx="1128858" cy="1128858"/>
            <a:chOff x="954533" y="2936821"/>
            <a:chExt cx="1128858" cy="1128858"/>
          </a:xfrm>
        </p:grpSpPr>
        <p:sp>
          <p:nvSpPr>
            <p:cNvPr id="20" name="Google Shape;405;p4"/>
            <p:cNvSpPr/>
            <p:nvPr/>
          </p:nvSpPr>
          <p:spPr>
            <a:xfrm rot="2700000">
              <a:off x="1119850" y="3102138"/>
              <a:ext cx="798223" cy="798223"/>
            </a:xfrm>
            <a:prstGeom prst="rect">
              <a:avLst/>
            </a:pr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406;p4"/>
            <p:cNvSpPr/>
            <p:nvPr/>
          </p:nvSpPr>
          <p:spPr>
            <a:xfrm rot="2700000">
              <a:off x="1211935" y="3194225"/>
              <a:ext cx="614052" cy="614052"/>
            </a:xfrm>
            <a:prstGeom prst="rect">
              <a:avLst/>
            </a:prstGeom>
            <a:gradFill>
              <a:gsLst>
                <a:gs pos="0">
                  <a:schemeClr val="lt1"/>
                </a:gs>
                <a:gs pos="100000">
                  <a:srgbClr val="B0F7F4"/>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 name="Google Shape;434;p4"/>
          <p:cNvGrpSpPr/>
          <p:nvPr/>
        </p:nvGrpSpPr>
        <p:grpSpPr>
          <a:xfrm flipH="1">
            <a:off x="9825350" y="1339417"/>
            <a:ext cx="1611900" cy="548177"/>
            <a:chOff x="929805" y="4201624"/>
            <a:chExt cx="1384300" cy="548177"/>
          </a:xfrm>
        </p:grpSpPr>
        <p:sp>
          <p:nvSpPr>
            <p:cNvPr id="23" name="Google Shape;435;p4"/>
            <p:cNvSpPr/>
            <p:nvPr/>
          </p:nvSpPr>
          <p:spPr>
            <a:xfrm>
              <a:off x="929805" y="4391026"/>
              <a:ext cx="1384300" cy="358775"/>
            </a:xfrm>
            <a:custGeom>
              <a:avLst/>
              <a:gdLst/>
              <a:ahLst/>
              <a:cxnLst/>
              <a:rect l="l" t="t" r="r" b="b"/>
              <a:pathLst>
                <a:path w="872" h="226" extrusionOk="0">
                  <a:moveTo>
                    <a:pt x="872" y="0"/>
                  </a:moveTo>
                  <a:lnTo>
                    <a:pt x="872" y="126"/>
                  </a:lnTo>
                  <a:lnTo>
                    <a:pt x="655" y="226"/>
                  </a:lnTo>
                  <a:lnTo>
                    <a:pt x="0" y="226"/>
                  </a:lnTo>
                  <a:lnTo>
                    <a:pt x="0" y="87"/>
                  </a:lnTo>
                  <a:lnTo>
                    <a:pt x="872" y="0"/>
                  </a:lnTo>
                  <a:close/>
                </a:path>
              </a:pathLst>
            </a:custGeom>
            <a:gradFill>
              <a:gsLst>
                <a:gs pos="0">
                  <a:srgbClr val="B0F7F4">
                    <a:alpha val="0"/>
                  </a:srgbClr>
                </a:gs>
                <a:gs pos="100000">
                  <a:srgbClr val="B0F7F4">
                    <a:alpha val="20000"/>
                  </a:srgbClr>
                </a:gs>
              </a:gsLst>
              <a:lin ang="135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 name="Google Shape;436;p4"/>
            <p:cNvGrpSpPr/>
            <p:nvPr/>
          </p:nvGrpSpPr>
          <p:grpSpPr>
            <a:xfrm>
              <a:off x="929805" y="4201624"/>
              <a:ext cx="1384300" cy="333375"/>
              <a:chOff x="3404" y="2519"/>
              <a:chExt cx="872" cy="210"/>
            </a:xfrm>
          </p:grpSpPr>
          <p:sp>
            <p:nvSpPr>
              <p:cNvPr id="25" name="Google Shape;437;p4"/>
              <p:cNvSpPr/>
              <p:nvPr/>
            </p:nvSpPr>
            <p:spPr>
              <a:xfrm>
                <a:off x="3404" y="2519"/>
                <a:ext cx="655" cy="210"/>
              </a:xfrm>
              <a:custGeom>
                <a:avLst/>
                <a:gdLst/>
                <a:ahLst/>
                <a:cxnLst/>
                <a:rect l="l" t="t" r="r" b="b"/>
                <a:pathLst>
                  <a:path w="655" h="210" extrusionOk="0">
                    <a:moveTo>
                      <a:pt x="107" y="0"/>
                    </a:moveTo>
                    <a:lnTo>
                      <a:pt x="107" y="93"/>
                    </a:lnTo>
                    <a:lnTo>
                      <a:pt x="0" y="141"/>
                    </a:lnTo>
                    <a:lnTo>
                      <a:pt x="0" y="210"/>
                    </a:lnTo>
                    <a:lnTo>
                      <a:pt x="655" y="210"/>
                    </a:lnTo>
                    <a:lnTo>
                      <a:pt x="655" y="141"/>
                    </a:lnTo>
                    <a:lnTo>
                      <a:pt x="107" y="0"/>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6" name="Google Shape;438;p4"/>
              <p:cNvSpPr/>
              <p:nvPr/>
            </p:nvSpPr>
            <p:spPr>
              <a:xfrm>
                <a:off x="3404" y="2519"/>
                <a:ext cx="872" cy="141"/>
              </a:xfrm>
              <a:custGeom>
                <a:avLst/>
                <a:gdLst/>
                <a:ahLst/>
                <a:cxnLst/>
                <a:rect l="l" t="t" r="r" b="b"/>
                <a:pathLst>
                  <a:path w="872" h="141" extrusionOk="0">
                    <a:moveTo>
                      <a:pt x="107" y="0"/>
                    </a:moveTo>
                    <a:lnTo>
                      <a:pt x="724" y="0"/>
                    </a:lnTo>
                    <a:lnTo>
                      <a:pt x="872" y="51"/>
                    </a:lnTo>
                    <a:lnTo>
                      <a:pt x="655" y="141"/>
                    </a:lnTo>
                    <a:lnTo>
                      <a:pt x="0" y="141"/>
                    </a:lnTo>
                    <a:lnTo>
                      <a:pt x="164" y="51"/>
                    </a:lnTo>
                    <a:lnTo>
                      <a:pt x="107" y="0"/>
                    </a:lnTo>
                    <a:close/>
                  </a:path>
                </a:pathLst>
              </a:custGeom>
              <a:gradFill>
                <a:gsLst>
                  <a:gs pos="0">
                    <a:srgbClr val="12395E"/>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7" name="Google Shape;439;p4"/>
              <p:cNvSpPr/>
              <p:nvPr/>
            </p:nvSpPr>
            <p:spPr>
              <a:xfrm>
                <a:off x="4059" y="2570"/>
                <a:ext cx="217" cy="159"/>
              </a:xfrm>
              <a:custGeom>
                <a:avLst/>
                <a:gdLst/>
                <a:ahLst/>
                <a:cxnLst/>
                <a:rect l="l" t="t" r="r" b="b"/>
                <a:pathLst>
                  <a:path w="217" h="159" extrusionOk="0">
                    <a:moveTo>
                      <a:pt x="217" y="0"/>
                    </a:moveTo>
                    <a:lnTo>
                      <a:pt x="217" y="71"/>
                    </a:lnTo>
                    <a:lnTo>
                      <a:pt x="0" y="159"/>
                    </a:lnTo>
                    <a:lnTo>
                      <a:pt x="0" y="90"/>
                    </a:lnTo>
                    <a:lnTo>
                      <a:pt x="217" y="0"/>
                    </a:lnTo>
                    <a:close/>
                  </a:path>
                </a:pathLst>
              </a:custGeom>
              <a:gradFill>
                <a:gsLst>
                  <a:gs pos="0">
                    <a:schemeClr val="lt1"/>
                  </a:gs>
                  <a:gs pos="100000">
                    <a:srgbClr val="B0F7F4"/>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pic>
        <p:nvPicPr>
          <p:cNvPr id="28" name="Google Shape;443;p4"/>
          <p:cNvPicPr preferRelativeResize="0"/>
          <p:nvPr/>
        </p:nvPicPr>
        <p:blipFill rotWithShape="1">
          <a:blip r:embed="rId8">
            <a:alphaModFix/>
          </a:blip>
          <a:srcRect/>
          <a:stretch/>
        </p:blipFill>
        <p:spPr>
          <a:xfrm>
            <a:off x="10397419" y="427833"/>
            <a:ext cx="467761" cy="467761"/>
          </a:xfrm>
          <a:prstGeom prst="rect">
            <a:avLst/>
          </a:prstGeom>
          <a:noFill/>
          <a:ln>
            <a:noFill/>
          </a:ln>
        </p:spPr>
      </p:pic>
      <p:pic>
        <p:nvPicPr>
          <p:cNvPr id="29" name="Google Shape;444;p4"/>
          <p:cNvPicPr preferRelativeResize="0"/>
          <p:nvPr/>
        </p:nvPicPr>
        <p:blipFill rotWithShape="1">
          <a:blip r:embed="rId9">
            <a:alphaModFix/>
          </a:blip>
          <a:srcRect/>
          <a:stretch/>
        </p:blipFill>
        <p:spPr>
          <a:xfrm>
            <a:off x="10483273" y="377091"/>
            <a:ext cx="461372" cy="461372"/>
          </a:xfrm>
          <a:prstGeom prst="rect">
            <a:avLst/>
          </a:prstGeom>
          <a:noFill/>
          <a:ln>
            <a:noFill/>
          </a:ln>
        </p:spPr>
      </p:pic>
      <p:sp>
        <p:nvSpPr>
          <p:cNvPr id="2" name="Rectangle 1"/>
          <p:cNvSpPr>
            <a:spLocks noChangeArrowheads="1"/>
          </p:cNvSpPr>
          <p:nvPr/>
        </p:nvSpPr>
        <p:spPr bwMode="auto">
          <a:xfrm>
            <a:off x="152400" y="152400"/>
            <a:ext cx="0" cy="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he-IL" altLang="he-IL" sz="18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he-IL" altLang="he-IL"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smtClean="0">
                <a:ln>
                  <a:noFill/>
                </a:ln>
                <a:solidFill>
                  <a:srgbClr val="222222"/>
                </a:solidFill>
                <a:effectLst/>
                <a:latin typeface="inherit"/>
                <a:cs typeface="Arial" panose="020B0604020202020204" pitchFamily="34" charset="0"/>
              </a:rPr>
              <a:t>Analysis of the information system</a:t>
            </a:r>
            <a:endParaRPr kumimoji="0" lang="he-IL" altLang="he-IL"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
          <p:cNvSpPr/>
          <p:nvPr/>
        </p:nvSpPr>
        <p:spPr>
          <a:xfrm>
            <a:off x="3109" y="11510"/>
            <a:ext cx="12188890" cy="6210300"/>
          </a:xfrm>
          <a:prstGeom prst="rect">
            <a:avLst/>
          </a:prstGeom>
          <a:gradFill>
            <a:gsLst>
              <a:gs pos="0">
                <a:srgbClr val="070C1E"/>
              </a:gs>
              <a:gs pos="36000">
                <a:srgbClr val="09192F"/>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1" name="Google Shape;591;p7"/>
          <p:cNvSpPr/>
          <p:nvPr/>
        </p:nvSpPr>
        <p:spPr>
          <a:xfrm>
            <a:off x="1625922" y="5659082"/>
            <a:ext cx="1173064" cy="551217"/>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Google Shape;592;p7"/>
          <p:cNvSpPr/>
          <p:nvPr/>
        </p:nvSpPr>
        <p:spPr>
          <a:xfrm>
            <a:off x="-200025" y="5298818"/>
            <a:ext cx="1939859" cy="911481"/>
          </a:xfrm>
          <a:custGeom>
            <a:avLst/>
            <a:gdLst/>
            <a:ahLst/>
            <a:cxnLst/>
            <a:rect l="l" t="t" r="r" b="b"/>
            <a:pathLst>
              <a:path w="1442" h="716" extrusionOk="0">
                <a:moveTo>
                  <a:pt x="0" y="716"/>
                </a:moveTo>
                <a:lnTo>
                  <a:pt x="1442" y="716"/>
                </a:lnTo>
                <a:lnTo>
                  <a:pt x="725" y="0"/>
                </a:lnTo>
                <a:lnTo>
                  <a:pt x="0" y="716"/>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3" name="Google Shape;593;p7"/>
          <p:cNvSpPr/>
          <p:nvPr/>
        </p:nvSpPr>
        <p:spPr>
          <a:xfrm>
            <a:off x="10781752" y="4721101"/>
            <a:ext cx="2995886" cy="1489199"/>
          </a:xfrm>
          <a:custGeom>
            <a:avLst/>
            <a:gdLst/>
            <a:ahLst/>
            <a:cxnLst/>
            <a:rect l="l" t="t" r="r" b="b"/>
            <a:pathLst>
              <a:path w="2227" h="1107" extrusionOk="0">
                <a:moveTo>
                  <a:pt x="0" y="1107"/>
                </a:moveTo>
                <a:lnTo>
                  <a:pt x="2227" y="1107"/>
                </a:lnTo>
                <a:lnTo>
                  <a:pt x="1121" y="0"/>
                </a:lnTo>
                <a:lnTo>
                  <a:pt x="0" y="1107"/>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4" name="Google Shape;594;p7"/>
          <p:cNvSpPr/>
          <p:nvPr/>
        </p:nvSpPr>
        <p:spPr>
          <a:xfrm>
            <a:off x="8212883" y="5659082"/>
            <a:ext cx="1173064" cy="551217"/>
          </a:xfrm>
          <a:custGeom>
            <a:avLst/>
            <a:gdLst/>
            <a:ahLst/>
            <a:cxnLst/>
            <a:rect l="l" t="t" r="r" b="b"/>
            <a:pathLst>
              <a:path w="872" h="433" extrusionOk="0">
                <a:moveTo>
                  <a:pt x="0" y="433"/>
                </a:moveTo>
                <a:lnTo>
                  <a:pt x="872" y="433"/>
                </a:lnTo>
                <a:lnTo>
                  <a:pt x="440" y="0"/>
                </a:lnTo>
                <a:lnTo>
                  <a:pt x="0" y="433"/>
                </a:lnTo>
                <a:close/>
              </a:path>
            </a:pathLst>
          </a:custGeom>
          <a:gradFill>
            <a:gsLst>
              <a:gs pos="0">
                <a:srgbClr val="070C1E"/>
              </a:gs>
              <a:gs pos="43000">
                <a:srgbClr val="09192F">
                  <a:alpha val="72941"/>
                </a:srgbClr>
              </a:gs>
              <a:gs pos="100000">
                <a:srgbClr val="12568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5" name="Google Shape;595;p7"/>
          <p:cNvSpPr/>
          <p:nvPr/>
        </p:nvSpPr>
        <p:spPr>
          <a:xfrm>
            <a:off x="9427288" y="5403206"/>
            <a:ext cx="1717891" cy="807094"/>
          </a:xfrm>
          <a:custGeom>
            <a:avLst/>
            <a:gdLst/>
            <a:ahLst/>
            <a:cxnLst/>
            <a:rect l="l" t="t" r="r" b="b"/>
            <a:pathLst>
              <a:path w="1277" h="634" extrusionOk="0">
                <a:moveTo>
                  <a:pt x="0" y="634"/>
                </a:moveTo>
                <a:lnTo>
                  <a:pt x="1277" y="634"/>
                </a:lnTo>
                <a:lnTo>
                  <a:pt x="641"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6" name="Google Shape;596;p7"/>
          <p:cNvSpPr/>
          <p:nvPr/>
        </p:nvSpPr>
        <p:spPr>
          <a:xfrm>
            <a:off x="4" y="6244999"/>
            <a:ext cx="12188885" cy="611486"/>
          </a:xfrm>
          <a:prstGeom prst="rect">
            <a:avLst/>
          </a:prstGeom>
          <a:gradFill>
            <a:gsLst>
              <a:gs pos="0">
                <a:srgbClr val="122141"/>
              </a:gs>
              <a:gs pos="100000">
                <a:srgbClr val="070C1E"/>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8" name="Google Shape;598;p7"/>
          <p:cNvSpPr/>
          <p:nvPr/>
        </p:nvSpPr>
        <p:spPr>
          <a:xfrm>
            <a:off x="1095299" y="5731646"/>
            <a:ext cx="1021050" cy="478654"/>
          </a:xfrm>
          <a:custGeom>
            <a:avLst/>
            <a:gdLst/>
            <a:ahLst/>
            <a:cxnLst/>
            <a:rect l="l" t="t" r="r" b="b"/>
            <a:pathLst>
              <a:path w="759" h="376" extrusionOk="0">
                <a:moveTo>
                  <a:pt x="0" y="376"/>
                </a:moveTo>
                <a:lnTo>
                  <a:pt x="759" y="376"/>
                </a:lnTo>
                <a:lnTo>
                  <a:pt x="381" y="0"/>
                </a:lnTo>
                <a:lnTo>
                  <a:pt x="0" y="376"/>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9" name="Google Shape;599;p7"/>
          <p:cNvSpPr/>
          <p:nvPr/>
        </p:nvSpPr>
        <p:spPr>
          <a:xfrm>
            <a:off x="3111840" y="5403206"/>
            <a:ext cx="1716546" cy="807094"/>
          </a:xfrm>
          <a:custGeom>
            <a:avLst/>
            <a:gdLst/>
            <a:ahLst/>
            <a:cxnLst/>
            <a:rect l="l" t="t" r="r" b="b"/>
            <a:pathLst>
              <a:path w="1276" h="634" extrusionOk="0">
                <a:moveTo>
                  <a:pt x="0" y="634"/>
                </a:moveTo>
                <a:lnTo>
                  <a:pt x="1276" y="634"/>
                </a:lnTo>
                <a:lnTo>
                  <a:pt x="640" y="0"/>
                </a:lnTo>
                <a:lnTo>
                  <a:pt x="0" y="634"/>
                </a:lnTo>
                <a:close/>
              </a:path>
            </a:pathLst>
          </a:custGeom>
          <a:gradFill>
            <a:gsLst>
              <a:gs pos="0">
                <a:schemeClr val="lt1"/>
              </a:gs>
              <a:gs pos="100000">
                <a:srgbClr val="B0F7F4"/>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0" name="Google Shape;600;p7"/>
          <p:cNvSpPr/>
          <p:nvPr/>
        </p:nvSpPr>
        <p:spPr>
          <a:xfrm>
            <a:off x="4160648" y="6210300"/>
            <a:ext cx="4010895" cy="1993879"/>
          </a:xfrm>
          <a:custGeom>
            <a:avLst/>
            <a:gdLst/>
            <a:ahLst/>
            <a:cxnLst/>
            <a:rect l="l" t="t" r="r" b="b"/>
            <a:pathLst>
              <a:path w="1907" h="948" extrusionOk="0">
                <a:moveTo>
                  <a:pt x="0" y="0"/>
                </a:moveTo>
                <a:lnTo>
                  <a:pt x="1907" y="0"/>
                </a:lnTo>
                <a:lnTo>
                  <a:pt x="962" y="948"/>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1" name="Google Shape;601;p7"/>
          <p:cNvSpPr/>
          <p:nvPr/>
        </p:nvSpPr>
        <p:spPr>
          <a:xfrm>
            <a:off x="3232485" y="6245080"/>
            <a:ext cx="1304129" cy="612919"/>
          </a:xfrm>
          <a:custGeom>
            <a:avLst/>
            <a:gdLst/>
            <a:ahLst/>
            <a:cxnLst/>
            <a:rect l="l" t="t" r="r" b="b"/>
            <a:pathLst>
              <a:path w="747" h="371" extrusionOk="0">
                <a:moveTo>
                  <a:pt x="0" y="0"/>
                </a:moveTo>
                <a:lnTo>
                  <a:pt x="747" y="0"/>
                </a:lnTo>
                <a:lnTo>
                  <a:pt x="376" y="371"/>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2" name="Google Shape;602;p7"/>
          <p:cNvSpPr/>
          <p:nvPr/>
        </p:nvSpPr>
        <p:spPr>
          <a:xfrm>
            <a:off x="1186104" y="6232694"/>
            <a:ext cx="839440" cy="394635"/>
          </a:xfrm>
          <a:custGeom>
            <a:avLst/>
            <a:gdLst/>
            <a:ahLst/>
            <a:cxnLst/>
            <a:rect l="l" t="t" r="r" b="b"/>
            <a:pathLst>
              <a:path w="624" h="310" extrusionOk="0">
                <a:moveTo>
                  <a:pt x="0" y="0"/>
                </a:moveTo>
                <a:lnTo>
                  <a:pt x="624" y="0"/>
                </a:lnTo>
                <a:lnTo>
                  <a:pt x="315" y="310"/>
                </a:lnTo>
                <a:lnTo>
                  <a:pt x="0" y="0"/>
                </a:lnTo>
                <a:close/>
              </a:path>
            </a:pathLst>
          </a:custGeom>
          <a:gradFill>
            <a:gsLst>
              <a:gs pos="0">
                <a:srgbClr val="B0F7F4">
                  <a:alpha val="0"/>
                </a:srgbClr>
              </a:gs>
              <a:gs pos="22000">
                <a:srgbClr val="B0F7F4">
                  <a:alpha val="0"/>
                </a:srgbClr>
              </a:gs>
              <a:gs pos="100000">
                <a:srgbClr val="B0F7F4">
                  <a:alpha val="20000"/>
                </a:srgbClr>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3" name="Google Shape;603;p7"/>
          <p:cNvSpPr/>
          <p:nvPr/>
        </p:nvSpPr>
        <p:spPr>
          <a:xfrm>
            <a:off x="11273234" y="5894590"/>
            <a:ext cx="671283" cy="315709"/>
          </a:xfrm>
          <a:custGeom>
            <a:avLst/>
            <a:gdLst/>
            <a:ahLst/>
            <a:cxnLst/>
            <a:rect l="l" t="t" r="r" b="b"/>
            <a:pathLst>
              <a:path w="499" h="248" extrusionOk="0">
                <a:moveTo>
                  <a:pt x="0" y="248"/>
                </a:moveTo>
                <a:lnTo>
                  <a:pt x="499" y="248"/>
                </a:lnTo>
                <a:lnTo>
                  <a:pt x="250" y="0"/>
                </a:lnTo>
                <a:lnTo>
                  <a:pt x="0" y="248"/>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4" name="Google Shape;604;p7"/>
          <p:cNvSpPr/>
          <p:nvPr/>
        </p:nvSpPr>
        <p:spPr>
          <a:xfrm>
            <a:off x="9171688" y="5969700"/>
            <a:ext cx="511197" cy="240600"/>
          </a:xfrm>
          <a:custGeom>
            <a:avLst/>
            <a:gdLst/>
            <a:ahLst/>
            <a:cxnLst/>
            <a:rect l="l" t="t" r="r" b="b"/>
            <a:pathLst>
              <a:path w="380" h="189" extrusionOk="0">
                <a:moveTo>
                  <a:pt x="0" y="189"/>
                </a:moveTo>
                <a:lnTo>
                  <a:pt x="380" y="189"/>
                </a:lnTo>
                <a:lnTo>
                  <a:pt x="191" y="0"/>
                </a:lnTo>
                <a:lnTo>
                  <a:pt x="0" y="189"/>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5" name="Google Shape;605;p7"/>
          <p:cNvSpPr/>
          <p:nvPr/>
        </p:nvSpPr>
        <p:spPr>
          <a:xfrm>
            <a:off x="8983352" y="6053718"/>
            <a:ext cx="333624" cy="156582"/>
          </a:xfrm>
          <a:custGeom>
            <a:avLst/>
            <a:gdLst/>
            <a:ahLst/>
            <a:cxnLst/>
            <a:rect l="l" t="t" r="r" b="b"/>
            <a:pathLst>
              <a:path w="248" h="123" extrusionOk="0">
                <a:moveTo>
                  <a:pt x="0" y="123"/>
                </a:moveTo>
                <a:lnTo>
                  <a:pt x="248" y="123"/>
                </a:lnTo>
                <a:lnTo>
                  <a:pt x="125" y="0"/>
                </a:lnTo>
                <a:lnTo>
                  <a:pt x="0" y="123"/>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7"/>
          <p:cNvSpPr/>
          <p:nvPr/>
        </p:nvSpPr>
        <p:spPr>
          <a:xfrm>
            <a:off x="423473" y="6018074"/>
            <a:ext cx="414339" cy="192226"/>
          </a:xfrm>
          <a:custGeom>
            <a:avLst/>
            <a:gdLst/>
            <a:ahLst/>
            <a:cxnLst/>
            <a:rect l="l" t="t" r="r" b="b"/>
            <a:pathLst>
              <a:path w="308" h="151" extrusionOk="0">
                <a:moveTo>
                  <a:pt x="308" y="151"/>
                </a:moveTo>
                <a:lnTo>
                  <a:pt x="0" y="151"/>
                </a:lnTo>
                <a:lnTo>
                  <a:pt x="154" y="0"/>
                </a:lnTo>
                <a:lnTo>
                  <a:pt x="308" y="151"/>
                </a:lnTo>
                <a:close/>
              </a:path>
            </a:pathLst>
          </a:custGeom>
          <a:solidFill>
            <a:srgbClr val="0C15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07" name="Google Shape;607;p7"/>
          <p:cNvGrpSpPr/>
          <p:nvPr/>
        </p:nvGrpSpPr>
        <p:grpSpPr>
          <a:xfrm>
            <a:off x="343143" y="4379964"/>
            <a:ext cx="11280290" cy="1135903"/>
            <a:chOff x="343138" y="3531299"/>
            <a:chExt cx="11280295" cy="1200361"/>
          </a:xfrm>
        </p:grpSpPr>
        <p:sp>
          <p:nvSpPr>
            <p:cNvPr id="608" name="Google Shape;608;p7"/>
            <p:cNvSpPr/>
            <p:nvPr/>
          </p:nvSpPr>
          <p:spPr>
            <a:xfrm>
              <a:off x="2519653" y="4608849"/>
              <a:ext cx="72644"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9" name="Google Shape;609;p7"/>
            <p:cNvSpPr/>
            <p:nvPr/>
          </p:nvSpPr>
          <p:spPr>
            <a:xfrm>
              <a:off x="8670110" y="3627291"/>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0" name="Google Shape;610;p7"/>
            <p:cNvSpPr/>
            <p:nvPr/>
          </p:nvSpPr>
          <p:spPr>
            <a:xfrm>
              <a:off x="3280991" y="4553694"/>
              <a:ext cx="73989" cy="73989"/>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7"/>
            <p:cNvSpPr/>
            <p:nvPr/>
          </p:nvSpPr>
          <p:spPr>
            <a:xfrm>
              <a:off x="814298" y="4182814"/>
              <a:ext cx="72644"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2" name="Google Shape;612;p7"/>
            <p:cNvSpPr/>
            <p:nvPr/>
          </p:nvSpPr>
          <p:spPr>
            <a:xfrm>
              <a:off x="1949695" y="4214689"/>
              <a:ext cx="7533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3" name="Google Shape;613;p7"/>
            <p:cNvSpPr/>
            <p:nvPr/>
          </p:nvSpPr>
          <p:spPr>
            <a:xfrm>
              <a:off x="3917805" y="4007520"/>
              <a:ext cx="76680" cy="73989"/>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4" name="Google Shape;614;p7"/>
            <p:cNvSpPr/>
            <p:nvPr/>
          </p:nvSpPr>
          <p:spPr>
            <a:xfrm>
              <a:off x="3346535" y="4022991"/>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5" name="Google Shape;615;p7"/>
            <p:cNvSpPr/>
            <p:nvPr/>
          </p:nvSpPr>
          <p:spPr>
            <a:xfrm>
              <a:off x="8212883" y="4514009"/>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6" name="Google Shape;616;p7"/>
            <p:cNvSpPr/>
            <p:nvPr/>
          </p:nvSpPr>
          <p:spPr>
            <a:xfrm>
              <a:off x="1739835" y="3813887"/>
              <a:ext cx="7533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7" name="Google Shape;617;p7"/>
            <p:cNvSpPr/>
            <p:nvPr/>
          </p:nvSpPr>
          <p:spPr>
            <a:xfrm>
              <a:off x="1430594" y="4547846"/>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8" name="Google Shape;618;p7"/>
            <p:cNvSpPr/>
            <p:nvPr/>
          </p:nvSpPr>
          <p:spPr>
            <a:xfrm>
              <a:off x="9253286" y="4654980"/>
              <a:ext cx="73989"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9" name="Google Shape;619;p7"/>
            <p:cNvSpPr/>
            <p:nvPr/>
          </p:nvSpPr>
          <p:spPr>
            <a:xfrm>
              <a:off x="11226976" y="4275707"/>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0" name="Google Shape;620;p7"/>
            <p:cNvSpPr/>
            <p:nvPr/>
          </p:nvSpPr>
          <p:spPr>
            <a:xfrm>
              <a:off x="10592967" y="3603943"/>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1" name="Google Shape;621;p7"/>
            <p:cNvSpPr/>
            <p:nvPr/>
          </p:nvSpPr>
          <p:spPr>
            <a:xfrm>
              <a:off x="4509717" y="4424549"/>
              <a:ext cx="72644" cy="7264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7"/>
            <p:cNvSpPr/>
            <p:nvPr/>
          </p:nvSpPr>
          <p:spPr>
            <a:xfrm>
              <a:off x="7267601" y="4033708"/>
              <a:ext cx="76680" cy="76680"/>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7"/>
            <p:cNvSpPr/>
            <p:nvPr/>
          </p:nvSpPr>
          <p:spPr>
            <a:xfrm>
              <a:off x="343138" y="3812050"/>
              <a:ext cx="72644" cy="75334"/>
            </a:xfrm>
            <a:prstGeom prst="ellipse">
              <a:avLst/>
            </a:prstGeom>
            <a:solidFill>
              <a:srgbClr val="1256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7"/>
            <p:cNvSpPr/>
            <p:nvPr/>
          </p:nvSpPr>
          <p:spPr>
            <a:xfrm>
              <a:off x="2887338" y="3531299"/>
              <a:ext cx="7264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7"/>
            <p:cNvSpPr/>
            <p:nvPr/>
          </p:nvSpPr>
          <p:spPr>
            <a:xfrm>
              <a:off x="4025425" y="4214689"/>
              <a:ext cx="76680"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7"/>
            <p:cNvSpPr/>
            <p:nvPr/>
          </p:nvSpPr>
          <p:spPr>
            <a:xfrm>
              <a:off x="11549444" y="3846089"/>
              <a:ext cx="73989"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7" name="Google Shape;627;p7"/>
            <p:cNvSpPr/>
            <p:nvPr/>
          </p:nvSpPr>
          <p:spPr>
            <a:xfrm>
              <a:off x="9732716" y="4233523"/>
              <a:ext cx="75334" cy="7533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7"/>
            <p:cNvSpPr/>
            <p:nvPr/>
          </p:nvSpPr>
          <p:spPr>
            <a:xfrm>
              <a:off x="10421719" y="4214689"/>
              <a:ext cx="76680" cy="76680"/>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7"/>
            <p:cNvSpPr/>
            <p:nvPr/>
          </p:nvSpPr>
          <p:spPr>
            <a:xfrm>
              <a:off x="7895232" y="3739406"/>
              <a:ext cx="73989" cy="72644"/>
            </a:xfrm>
            <a:prstGeom prst="ellipse">
              <a:avLst/>
            </a:prstGeom>
            <a:solidFill>
              <a:srgbClr val="B0F7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30" name="Google Shape;630;p7"/>
          <p:cNvSpPr txBox="1"/>
          <p:nvPr/>
        </p:nvSpPr>
        <p:spPr>
          <a:xfrm>
            <a:off x="2927687" y="-110456"/>
            <a:ext cx="13455315" cy="1157240"/>
          </a:xfrm>
          <a:prstGeom prst="rect">
            <a:avLst/>
          </a:prstGeom>
          <a:noFill/>
          <a:ln>
            <a:noFill/>
          </a:ln>
        </p:spPr>
        <p:txBody>
          <a:bodyPr spcFirstLastPara="1" wrap="square" lIns="0" tIns="0" rIns="0" bIns="0" anchor="t" anchorCtr="0">
            <a:spAutoFit/>
          </a:bodyPr>
          <a:lstStyle/>
          <a:p>
            <a:pPr lvl="0" rtl="1">
              <a:lnSpc>
                <a:spcPct val="94444"/>
              </a:lnSpc>
              <a:buClr>
                <a:srgbClr val="B0F7F4"/>
              </a:buClr>
              <a:buSzPts val="1800"/>
            </a:pPr>
            <a:endParaRPr lang="en-US" sz="4000" dirty="0">
              <a:solidFill>
                <a:schemeClr val="lt1"/>
              </a:solidFill>
              <a:latin typeface="Quattrocento Sans"/>
              <a:ea typeface="Quattrocento Sans"/>
              <a:cs typeface="Quattrocento Sans"/>
              <a:sym typeface="Quattrocento Sans"/>
            </a:endParaRPr>
          </a:p>
          <a:p>
            <a:pPr rtl="1">
              <a:lnSpc>
                <a:spcPct val="94444"/>
              </a:lnSpc>
              <a:buClr>
                <a:srgbClr val="B0F7F4"/>
              </a:buClr>
              <a:buSzPts val="1800"/>
            </a:pPr>
            <a:r>
              <a:rPr lang="en-US" sz="4000" dirty="0" smtClean="0">
                <a:solidFill>
                  <a:schemeClr val="lt1"/>
                </a:solidFill>
                <a:latin typeface="Quattrocento Sans"/>
                <a:ea typeface="Quattrocento Sans"/>
                <a:cs typeface="Quattrocento Sans"/>
                <a:sym typeface="Quattrocento Sans"/>
              </a:rPr>
              <a:t> Customized user groups</a:t>
            </a:r>
            <a:endParaRPr sz="4000" dirty="0">
              <a:solidFill>
                <a:schemeClr val="lt1"/>
              </a:solidFill>
              <a:latin typeface="Quattrocento Sans"/>
              <a:ea typeface="Quattrocento Sans"/>
              <a:cs typeface="Quattrocento Sans"/>
              <a:sym typeface="Quattrocento Sans"/>
            </a:endParaRPr>
          </a:p>
        </p:txBody>
      </p:sp>
      <p:sp>
        <p:nvSpPr>
          <p:cNvPr id="631" name="Google Shape;631;p7"/>
          <p:cNvSpPr txBox="1">
            <a:spLocks noGrp="1"/>
          </p:cNvSpPr>
          <p:nvPr>
            <p:ph type="dt" idx="10"/>
          </p:nvPr>
        </p:nvSpPr>
        <p:spPr>
          <a:xfrm>
            <a:off x="838200" y="6375957"/>
            <a:ext cx="2743199" cy="34551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5/28/2019</a:t>
            </a:r>
            <a:endParaRPr/>
          </a:p>
        </p:txBody>
      </p:sp>
      <p:sp>
        <p:nvSpPr>
          <p:cNvPr id="632" name="Google Shape;632;p7"/>
          <p:cNvSpPr txBox="1">
            <a:spLocks noGrp="1"/>
          </p:cNvSpPr>
          <p:nvPr>
            <p:ph type="sldNum" idx="12"/>
          </p:nvPr>
        </p:nvSpPr>
        <p:spPr>
          <a:xfrm>
            <a:off x="8610600" y="6375957"/>
            <a:ext cx="2743199" cy="34551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633" name="Google Shape;633;p7"/>
          <p:cNvSpPr/>
          <p:nvPr/>
        </p:nvSpPr>
        <p:spPr>
          <a:xfrm>
            <a:off x="10063882" y="3996211"/>
            <a:ext cx="895924" cy="1047087"/>
          </a:xfrm>
          <a:custGeom>
            <a:avLst/>
            <a:gdLst/>
            <a:ahLst/>
            <a:cxnLst/>
            <a:rect l="l" t="t" r="r" b="b"/>
            <a:pathLst>
              <a:path w="693" h="906" extrusionOk="0">
                <a:moveTo>
                  <a:pt x="603" y="724"/>
                </a:moveTo>
                <a:lnTo>
                  <a:pt x="91" y="724"/>
                </a:lnTo>
                <a:lnTo>
                  <a:pt x="91" y="120"/>
                </a:lnTo>
                <a:lnTo>
                  <a:pt x="603" y="120"/>
                </a:lnTo>
                <a:lnTo>
                  <a:pt x="603" y="724"/>
                </a:lnTo>
                <a:close/>
                <a:moveTo>
                  <a:pt x="347" y="845"/>
                </a:moveTo>
                <a:lnTo>
                  <a:pt x="337" y="844"/>
                </a:lnTo>
                <a:lnTo>
                  <a:pt x="330" y="842"/>
                </a:lnTo>
                <a:lnTo>
                  <a:pt x="322" y="837"/>
                </a:lnTo>
                <a:lnTo>
                  <a:pt x="315" y="832"/>
                </a:lnTo>
                <a:lnTo>
                  <a:pt x="310" y="825"/>
                </a:lnTo>
                <a:lnTo>
                  <a:pt x="305" y="817"/>
                </a:lnTo>
                <a:lnTo>
                  <a:pt x="302" y="809"/>
                </a:lnTo>
                <a:lnTo>
                  <a:pt x="302" y="799"/>
                </a:lnTo>
                <a:lnTo>
                  <a:pt x="302" y="791"/>
                </a:lnTo>
                <a:lnTo>
                  <a:pt x="305" y="782"/>
                </a:lnTo>
                <a:lnTo>
                  <a:pt x="310" y="774"/>
                </a:lnTo>
                <a:lnTo>
                  <a:pt x="315" y="767"/>
                </a:lnTo>
                <a:lnTo>
                  <a:pt x="322" y="762"/>
                </a:lnTo>
                <a:lnTo>
                  <a:pt x="330" y="759"/>
                </a:lnTo>
                <a:lnTo>
                  <a:pt x="337" y="755"/>
                </a:lnTo>
                <a:lnTo>
                  <a:pt x="347" y="754"/>
                </a:lnTo>
                <a:lnTo>
                  <a:pt x="356" y="755"/>
                </a:lnTo>
                <a:lnTo>
                  <a:pt x="364" y="759"/>
                </a:lnTo>
                <a:lnTo>
                  <a:pt x="372" y="762"/>
                </a:lnTo>
                <a:lnTo>
                  <a:pt x="378" y="767"/>
                </a:lnTo>
                <a:lnTo>
                  <a:pt x="384" y="774"/>
                </a:lnTo>
                <a:lnTo>
                  <a:pt x="388" y="782"/>
                </a:lnTo>
                <a:lnTo>
                  <a:pt x="392" y="791"/>
                </a:lnTo>
                <a:lnTo>
                  <a:pt x="392" y="799"/>
                </a:lnTo>
                <a:lnTo>
                  <a:pt x="392" y="809"/>
                </a:lnTo>
                <a:lnTo>
                  <a:pt x="388" y="817"/>
                </a:lnTo>
                <a:lnTo>
                  <a:pt x="384" y="825"/>
                </a:lnTo>
                <a:lnTo>
                  <a:pt x="378" y="832"/>
                </a:lnTo>
                <a:lnTo>
                  <a:pt x="372" y="837"/>
                </a:lnTo>
                <a:lnTo>
                  <a:pt x="364" y="842"/>
                </a:lnTo>
                <a:lnTo>
                  <a:pt x="356" y="844"/>
                </a:lnTo>
                <a:lnTo>
                  <a:pt x="347" y="845"/>
                </a:lnTo>
                <a:close/>
                <a:moveTo>
                  <a:pt x="347" y="53"/>
                </a:moveTo>
                <a:lnTo>
                  <a:pt x="352" y="53"/>
                </a:lnTo>
                <a:lnTo>
                  <a:pt x="356" y="55"/>
                </a:lnTo>
                <a:lnTo>
                  <a:pt x="359" y="57"/>
                </a:lnTo>
                <a:lnTo>
                  <a:pt x="363" y="59"/>
                </a:lnTo>
                <a:lnTo>
                  <a:pt x="366" y="63"/>
                </a:lnTo>
                <a:lnTo>
                  <a:pt x="367" y="67"/>
                </a:lnTo>
                <a:lnTo>
                  <a:pt x="369" y="70"/>
                </a:lnTo>
                <a:lnTo>
                  <a:pt x="369" y="76"/>
                </a:lnTo>
                <a:lnTo>
                  <a:pt x="369" y="80"/>
                </a:lnTo>
                <a:lnTo>
                  <a:pt x="367" y="85"/>
                </a:lnTo>
                <a:lnTo>
                  <a:pt x="366" y="88"/>
                </a:lnTo>
                <a:lnTo>
                  <a:pt x="363" y="91"/>
                </a:lnTo>
                <a:lnTo>
                  <a:pt x="359" y="95"/>
                </a:lnTo>
                <a:lnTo>
                  <a:pt x="356" y="96"/>
                </a:lnTo>
                <a:lnTo>
                  <a:pt x="352" y="98"/>
                </a:lnTo>
                <a:lnTo>
                  <a:pt x="347" y="98"/>
                </a:lnTo>
                <a:lnTo>
                  <a:pt x="342" y="98"/>
                </a:lnTo>
                <a:lnTo>
                  <a:pt x="338" y="96"/>
                </a:lnTo>
                <a:lnTo>
                  <a:pt x="334" y="95"/>
                </a:lnTo>
                <a:lnTo>
                  <a:pt x="331" y="91"/>
                </a:lnTo>
                <a:lnTo>
                  <a:pt x="328" y="88"/>
                </a:lnTo>
                <a:lnTo>
                  <a:pt x="326" y="85"/>
                </a:lnTo>
                <a:lnTo>
                  <a:pt x="324" y="80"/>
                </a:lnTo>
                <a:lnTo>
                  <a:pt x="324" y="76"/>
                </a:lnTo>
                <a:lnTo>
                  <a:pt x="324" y="70"/>
                </a:lnTo>
                <a:lnTo>
                  <a:pt x="326" y="67"/>
                </a:lnTo>
                <a:lnTo>
                  <a:pt x="328" y="63"/>
                </a:lnTo>
                <a:lnTo>
                  <a:pt x="331" y="59"/>
                </a:lnTo>
                <a:lnTo>
                  <a:pt x="334" y="57"/>
                </a:lnTo>
                <a:lnTo>
                  <a:pt x="338" y="55"/>
                </a:lnTo>
                <a:lnTo>
                  <a:pt x="342" y="54"/>
                </a:lnTo>
                <a:lnTo>
                  <a:pt x="347" y="53"/>
                </a:lnTo>
                <a:lnTo>
                  <a:pt x="347" y="53"/>
                </a:lnTo>
                <a:close/>
                <a:moveTo>
                  <a:pt x="603" y="0"/>
                </a:moveTo>
                <a:lnTo>
                  <a:pt x="91" y="0"/>
                </a:lnTo>
                <a:lnTo>
                  <a:pt x="81" y="1"/>
                </a:lnTo>
                <a:lnTo>
                  <a:pt x="72" y="2"/>
                </a:lnTo>
                <a:lnTo>
                  <a:pt x="63" y="4"/>
                </a:lnTo>
                <a:lnTo>
                  <a:pt x="55" y="7"/>
                </a:lnTo>
                <a:lnTo>
                  <a:pt x="48" y="11"/>
                </a:lnTo>
                <a:lnTo>
                  <a:pt x="40" y="15"/>
                </a:lnTo>
                <a:lnTo>
                  <a:pt x="33" y="21"/>
                </a:lnTo>
                <a:lnTo>
                  <a:pt x="27" y="26"/>
                </a:lnTo>
                <a:lnTo>
                  <a:pt x="21" y="33"/>
                </a:lnTo>
                <a:lnTo>
                  <a:pt x="15" y="39"/>
                </a:lnTo>
                <a:lnTo>
                  <a:pt x="11" y="47"/>
                </a:lnTo>
                <a:lnTo>
                  <a:pt x="7" y="55"/>
                </a:lnTo>
                <a:lnTo>
                  <a:pt x="3" y="64"/>
                </a:lnTo>
                <a:lnTo>
                  <a:pt x="1" y="73"/>
                </a:lnTo>
                <a:lnTo>
                  <a:pt x="0" y="82"/>
                </a:lnTo>
                <a:lnTo>
                  <a:pt x="0" y="90"/>
                </a:lnTo>
                <a:lnTo>
                  <a:pt x="0" y="815"/>
                </a:lnTo>
                <a:lnTo>
                  <a:pt x="0" y="824"/>
                </a:lnTo>
                <a:lnTo>
                  <a:pt x="1" y="833"/>
                </a:lnTo>
                <a:lnTo>
                  <a:pt x="3" y="842"/>
                </a:lnTo>
                <a:lnTo>
                  <a:pt x="7" y="850"/>
                </a:lnTo>
                <a:lnTo>
                  <a:pt x="11" y="858"/>
                </a:lnTo>
                <a:lnTo>
                  <a:pt x="15" y="866"/>
                </a:lnTo>
                <a:lnTo>
                  <a:pt x="21" y="872"/>
                </a:lnTo>
                <a:lnTo>
                  <a:pt x="27" y="879"/>
                </a:lnTo>
                <a:lnTo>
                  <a:pt x="33" y="885"/>
                </a:lnTo>
                <a:lnTo>
                  <a:pt x="40" y="890"/>
                </a:lnTo>
                <a:lnTo>
                  <a:pt x="48" y="895"/>
                </a:lnTo>
                <a:lnTo>
                  <a:pt x="55" y="898"/>
                </a:lnTo>
                <a:lnTo>
                  <a:pt x="63" y="901"/>
                </a:lnTo>
                <a:lnTo>
                  <a:pt x="72" y="903"/>
                </a:lnTo>
                <a:lnTo>
                  <a:pt x="81" y="905"/>
                </a:lnTo>
                <a:lnTo>
                  <a:pt x="91" y="906"/>
                </a:lnTo>
                <a:lnTo>
                  <a:pt x="603" y="906"/>
                </a:lnTo>
                <a:lnTo>
                  <a:pt x="613" y="905"/>
                </a:lnTo>
                <a:lnTo>
                  <a:pt x="622" y="903"/>
                </a:lnTo>
                <a:lnTo>
                  <a:pt x="630" y="901"/>
                </a:lnTo>
                <a:lnTo>
                  <a:pt x="638" y="898"/>
                </a:lnTo>
                <a:lnTo>
                  <a:pt x="646" y="895"/>
                </a:lnTo>
                <a:lnTo>
                  <a:pt x="654" y="890"/>
                </a:lnTo>
                <a:lnTo>
                  <a:pt x="660" y="885"/>
                </a:lnTo>
                <a:lnTo>
                  <a:pt x="667" y="879"/>
                </a:lnTo>
                <a:lnTo>
                  <a:pt x="674" y="872"/>
                </a:lnTo>
                <a:lnTo>
                  <a:pt x="678" y="866"/>
                </a:lnTo>
                <a:lnTo>
                  <a:pt x="682" y="858"/>
                </a:lnTo>
                <a:lnTo>
                  <a:pt x="687" y="850"/>
                </a:lnTo>
                <a:lnTo>
                  <a:pt x="690" y="842"/>
                </a:lnTo>
                <a:lnTo>
                  <a:pt x="692" y="833"/>
                </a:lnTo>
                <a:lnTo>
                  <a:pt x="693" y="824"/>
                </a:lnTo>
                <a:lnTo>
                  <a:pt x="693" y="815"/>
                </a:lnTo>
                <a:lnTo>
                  <a:pt x="693" y="90"/>
                </a:lnTo>
                <a:lnTo>
                  <a:pt x="693" y="82"/>
                </a:lnTo>
                <a:lnTo>
                  <a:pt x="692" y="73"/>
                </a:lnTo>
                <a:lnTo>
                  <a:pt x="690" y="64"/>
                </a:lnTo>
                <a:lnTo>
                  <a:pt x="687" y="55"/>
                </a:lnTo>
                <a:lnTo>
                  <a:pt x="682" y="47"/>
                </a:lnTo>
                <a:lnTo>
                  <a:pt x="678" y="39"/>
                </a:lnTo>
                <a:lnTo>
                  <a:pt x="674" y="33"/>
                </a:lnTo>
                <a:lnTo>
                  <a:pt x="667" y="26"/>
                </a:lnTo>
                <a:lnTo>
                  <a:pt x="660" y="21"/>
                </a:lnTo>
                <a:lnTo>
                  <a:pt x="654" y="15"/>
                </a:lnTo>
                <a:lnTo>
                  <a:pt x="646" y="11"/>
                </a:lnTo>
                <a:lnTo>
                  <a:pt x="638" y="7"/>
                </a:lnTo>
                <a:lnTo>
                  <a:pt x="630" y="4"/>
                </a:lnTo>
                <a:lnTo>
                  <a:pt x="622" y="2"/>
                </a:lnTo>
                <a:lnTo>
                  <a:pt x="613" y="1"/>
                </a:lnTo>
                <a:lnTo>
                  <a:pt x="603" y="0"/>
                </a:lnTo>
                <a:lnTo>
                  <a:pt x="60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34" name="Google Shape;634;p7"/>
          <p:cNvGrpSpPr/>
          <p:nvPr/>
        </p:nvGrpSpPr>
        <p:grpSpPr>
          <a:xfrm>
            <a:off x="588622" y="1828800"/>
            <a:ext cx="2374029" cy="4691556"/>
            <a:chOff x="1583526" y="1051410"/>
            <a:chExt cx="2374030" cy="4957782"/>
          </a:xfrm>
        </p:grpSpPr>
        <p:grpSp>
          <p:nvGrpSpPr>
            <p:cNvPr id="635" name="Google Shape;635;p7"/>
            <p:cNvGrpSpPr/>
            <p:nvPr/>
          </p:nvGrpSpPr>
          <p:grpSpPr>
            <a:xfrm>
              <a:off x="1583526" y="1051410"/>
              <a:ext cx="2374030" cy="4957782"/>
              <a:chOff x="645948" y="1449388"/>
              <a:chExt cx="2287752" cy="4829644"/>
            </a:xfrm>
          </p:grpSpPr>
          <p:grpSp>
            <p:nvGrpSpPr>
              <p:cNvPr id="636" name="Google Shape;636;p7"/>
              <p:cNvGrpSpPr/>
              <p:nvPr/>
            </p:nvGrpSpPr>
            <p:grpSpPr>
              <a:xfrm>
                <a:off x="2194955" y="1449388"/>
                <a:ext cx="370168" cy="30184"/>
                <a:chOff x="3605213" y="133352"/>
                <a:chExt cx="369888" cy="30161"/>
              </a:xfrm>
            </p:grpSpPr>
            <p:sp>
              <p:nvSpPr>
                <p:cNvPr id="637" name="Google Shape;637;p7"/>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7"/>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39" name="Google Shape;639;p7"/>
              <p:cNvGrpSpPr/>
              <p:nvPr/>
            </p:nvGrpSpPr>
            <p:grpSpPr>
              <a:xfrm>
                <a:off x="645948" y="2138884"/>
                <a:ext cx="30171" cy="1015173"/>
                <a:chOff x="2057454" y="822328"/>
                <a:chExt cx="30149" cy="1014410"/>
              </a:xfrm>
            </p:grpSpPr>
            <p:sp>
              <p:nvSpPr>
                <p:cNvPr id="640" name="Google Shape;640;p7"/>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7"/>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7"/>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7"/>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4" name="Google Shape;644;p7"/>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5" name="Google Shape;645;p7"/>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46" name="Google Shape;646;p7"/>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7" name="Google Shape;647;p7"/>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8" name="Google Shape;648;p7"/>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7"/>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7"/>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1" name="Google Shape;651;p7"/>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52" name="Google Shape;652;p7"/>
              <p:cNvGrpSpPr/>
              <p:nvPr/>
            </p:nvGrpSpPr>
            <p:grpSpPr>
              <a:xfrm>
                <a:off x="841383" y="2162710"/>
                <a:ext cx="1931858" cy="127095"/>
                <a:chOff x="2252642" y="846142"/>
                <a:chExt cx="1930382" cy="127001"/>
              </a:xfrm>
            </p:grpSpPr>
            <p:sp>
              <p:nvSpPr>
                <p:cNvPr id="653" name="Google Shape;653;p7"/>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4" name="Google Shape;654;p7"/>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5" name="Google Shape;655;p7"/>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6" name="Google Shape;656;p7"/>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7" name="Google Shape;657;p7"/>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8" name="Google Shape;658;p7"/>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9" name="Google Shape;659;p7"/>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0" name="Google Shape;660;p7"/>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1" name="Google Shape;661;p7"/>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2" name="Google Shape;662;p7"/>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3" name="Google Shape;663;p7"/>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4" name="Google Shape;664;p7"/>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65" name="Google Shape;665;p7"/>
              <p:cNvGrpSpPr/>
              <p:nvPr/>
            </p:nvGrpSpPr>
            <p:grpSpPr>
              <a:xfrm>
                <a:off x="1589659" y="5705512"/>
                <a:ext cx="433716" cy="433716"/>
                <a:chOff x="5940539" y="5094371"/>
                <a:chExt cx="371944" cy="371944"/>
              </a:xfrm>
            </p:grpSpPr>
            <p:sp>
              <p:nvSpPr>
                <p:cNvPr id="666" name="Google Shape;666;p7"/>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7" name="Google Shape;667;p7"/>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8" name="Google Shape;668;p7"/>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9" name="Google Shape;669;p7"/>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70" name="Google Shape;670;p7"/>
              <p:cNvGrpSpPr/>
              <p:nvPr/>
            </p:nvGrpSpPr>
            <p:grpSpPr>
              <a:xfrm>
                <a:off x="1589658" y="1527233"/>
                <a:ext cx="1293201" cy="3722323"/>
                <a:chOff x="3000179" y="211125"/>
                <a:chExt cx="1292141" cy="3719266"/>
              </a:xfrm>
            </p:grpSpPr>
            <p:sp>
              <p:nvSpPr>
                <p:cNvPr id="671" name="Google Shape;671;p7"/>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7"/>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3" name="Google Shape;673;p7"/>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7"/>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5" name="Google Shape;675;p7"/>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7"/>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7" name="Google Shape;677;p7"/>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678" name="Google Shape;678;p7"/>
            <p:cNvPicPr preferRelativeResize="0"/>
            <p:nvPr/>
          </p:nvPicPr>
          <p:blipFill rotWithShape="1">
            <a:blip r:embed="rId3">
              <a:alphaModFix/>
            </a:blip>
            <a:srcRect/>
            <a:stretch/>
          </p:blipFill>
          <p:spPr>
            <a:xfrm>
              <a:off x="1796690" y="1798448"/>
              <a:ext cx="2015339" cy="3537204"/>
            </a:xfrm>
            <a:prstGeom prst="rect">
              <a:avLst/>
            </a:prstGeom>
            <a:noFill/>
            <a:ln>
              <a:noFill/>
            </a:ln>
          </p:spPr>
        </p:pic>
      </p:grpSp>
      <p:grpSp>
        <p:nvGrpSpPr>
          <p:cNvPr id="679" name="Google Shape;679;p7"/>
          <p:cNvGrpSpPr/>
          <p:nvPr/>
        </p:nvGrpSpPr>
        <p:grpSpPr>
          <a:xfrm>
            <a:off x="3438884" y="1828800"/>
            <a:ext cx="2374029" cy="4691556"/>
            <a:chOff x="4747634" y="1051410"/>
            <a:chExt cx="2374030" cy="4957782"/>
          </a:xfrm>
        </p:grpSpPr>
        <p:grpSp>
          <p:nvGrpSpPr>
            <p:cNvPr id="680" name="Google Shape;680;p7"/>
            <p:cNvGrpSpPr/>
            <p:nvPr/>
          </p:nvGrpSpPr>
          <p:grpSpPr>
            <a:xfrm>
              <a:off x="4747634" y="1051410"/>
              <a:ext cx="2374030" cy="4957782"/>
              <a:chOff x="645948" y="1449388"/>
              <a:chExt cx="2287752" cy="4829644"/>
            </a:xfrm>
          </p:grpSpPr>
          <p:grpSp>
            <p:nvGrpSpPr>
              <p:cNvPr id="681" name="Google Shape;681;p7"/>
              <p:cNvGrpSpPr/>
              <p:nvPr/>
            </p:nvGrpSpPr>
            <p:grpSpPr>
              <a:xfrm>
                <a:off x="2194955" y="1449388"/>
                <a:ext cx="370168" cy="30184"/>
                <a:chOff x="3605213" y="133352"/>
                <a:chExt cx="369888" cy="30161"/>
              </a:xfrm>
            </p:grpSpPr>
            <p:sp>
              <p:nvSpPr>
                <p:cNvPr id="682" name="Google Shape;682;p7"/>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3" name="Google Shape;683;p7"/>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84" name="Google Shape;684;p7"/>
              <p:cNvGrpSpPr/>
              <p:nvPr/>
            </p:nvGrpSpPr>
            <p:grpSpPr>
              <a:xfrm>
                <a:off x="645948" y="2138884"/>
                <a:ext cx="30171" cy="1015173"/>
                <a:chOff x="2057454" y="822328"/>
                <a:chExt cx="30149" cy="1014410"/>
              </a:xfrm>
            </p:grpSpPr>
            <p:sp>
              <p:nvSpPr>
                <p:cNvPr id="685" name="Google Shape;685;p7"/>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6" name="Google Shape;686;p7"/>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7" name="Google Shape;687;p7"/>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7"/>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9" name="Google Shape;689;p7"/>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0" name="Google Shape;690;p7"/>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91" name="Google Shape;691;p7"/>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7"/>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Google Shape;693;p7"/>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Google Shape;694;p7"/>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5" name="Google Shape;695;p7"/>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7"/>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97" name="Google Shape;697;p7"/>
              <p:cNvGrpSpPr/>
              <p:nvPr/>
            </p:nvGrpSpPr>
            <p:grpSpPr>
              <a:xfrm>
                <a:off x="841383" y="2162710"/>
                <a:ext cx="1931858" cy="127095"/>
                <a:chOff x="2252642" y="846142"/>
                <a:chExt cx="1930382" cy="127001"/>
              </a:xfrm>
            </p:grpSpPr>
            <p:sp>
              <p:nvSpPr>
                <p:cNvPr id="698" name="Google Shape;698;p7"/>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7"/>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0" name="Google Shape;700;p7"/>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1" name="Google Shape;701;p7"/>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2" name="Google Shape;702;p7"/>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7"/>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7"/>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5" name="Google Shape;705;p7"/>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Google Shape;706;p7"/>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7" name="Google Shape;707;p7"/>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8" name="Google Shape;708;p7"/>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7"/>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10" name="Google Shape;710;p7"/>
              <p:cNvGrpSpPr/>
              <p:nvPr/>
            </p:nvGrpSpPr>
            <p:grpSpPr>
              <a:xfrm>
                <a:off x="1589659" y="5705512"/>
                <a:ext cx="433716" cy="433716"/>
                <a:chOff x="5940539" y="5094371"/>
                <a:chExt cx="371944" cy="371944"/>
              </a:xfrm>
            </p:grpSpPr>
            <p:sp>
              <p:nvSpPr>
                <p:cNvPr id="711" name="Google Shape;711;p7"/>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7"/>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7"/>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7"/>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15" name="Google Shape;715;p7"/>
              <p:cNvGrpSpPr/>
              <p:nvPr/>
            </p:nvGrpSpPr>
            <p:grpSpPr>
              <a:xfrm>
                <a:off x="1589658" y="1527233"/>
                <a:ext cx="1293201" cy="3722323"/>
                <a:chOff x="3000179" y="211125"/>
                <a:chExt cx="1292141" cy="3719266"/>
              </a:xfrm>
            </p:grpSpPr>
            <p:sp>
              <p:nvSpPr>
                <p:cNvPr id="716" name="Google Shape;716;p7"/>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7"/>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Google Shape;718;p7"/>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Google Shape;719;p7"/>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Google Shape;720;p7"/>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7"/>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7"/>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723" name="Google Shape;723;p7"/>
            <p:cNvPicPr preferRelativeResize="0"/>
            <p:nvPr/>
          </p:nvPicPr>
          <p:blipFill rotWithShape="1">
            <a:blip r:embed="rId4">
              <a:alphaModFix/>
            </a:blip>
            <a:srcRect/>
            <a:stretch/>
          </p:blipFill>
          <p:spPr>
            <a:xfrm>
              <a:off x="4945370" y="1759199"/>
              <a:ext cx="2039459" cy="3566666"/>
            </a:xfrm>
            <a:prstGeom prst="rect">
              <a:avLst/>
            </a:prstGeom>
            <a:noFill/>
            <a:ln>
              <a:noFill/>
            </a:ln>
          </p:spPr>
        </p:pic>
      </p:grpSp>
      <p:grpSp>
        <p:nvGrpSpPr>
          <p:cNvPr id="724" name="Google Shape;724;p7"/>
          <p:cNvGrpSpPr/>
          <p:nvPr/>
        </p:nvGrpSpPr>
        <p:grpSpPr>
          <a:xfrm>
            <a:off x="9075943" y="1807599"/>
            <a:ext cx="2374029" cy="4691556"/>
            <a:chOff x="7911742" y="1051410"/>
            <a:chExt cx="2374030" cy="4957782"/>
          </a:xfrm>
        </p:grpSpPr>
        <p:grpSp>
          <p:nvGrpSpPr>
            <p:cNvPr id="725" name="Google Shape;725;p7"/>
            <p:cNvGrpSpPr/>
            <p:nvPr/>
          </p:nvGrpSpPr>
          <p:grpSpPr>
            <a:xfrm>
              <a:off x="7911742" y="1051410"/>
              <a:ext cx="2374030" cy="4957782"/>
              <a:chOff x="645948" y="1449388"/>
              <a:chExt cx="2287752" cy="4829644"/>
            </a:xfrm>
          </p:grpSpPr>
          <p:grpSp>
            <p:nvGrpSpPr>
              <p:cNvPr id="726" name="Google Shape;726;p7"/>
              <p:cNvGrpSpPr/>
              <p:nvPr/>
            </p:nvGrpSpPr>
            <p:grpSpPr>
              <a:xfrm>
                <a:off x="2194955" y="1449388"/>
                <a:ext cx="370168" cy="30184"/>
                <a:chOff x="3605213" y="133352"/>
                <a:chExt cx="369888" cy="30161"/>
              </a:xfrm>
            </p:grpSpPr>
            <p:sp>
              <p:nvSpPr>
                <p:cNvPr id="727" name="Google Shape;727;p7"/>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8" name="Google Shape;728;p7"/>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29" name="Google Shape;729;p7"/>
              <p:cNvGrpSpPr/>
              <p:nvPr/>
            </p:nvGrpSpPr>
            <p:grpSpPr>
              <a:xfrm>
                <a:off x="645948" y="2138884"/>
                <a:ext cx="30171" cy="1015173"/>
                <a:chOff x="2057454" y="822328"/>
                <a:chExt cx="30149" cy="1014410"/>
              </a:xfrm>
            </p:grpSpPr>
            <p:sp>
              <p:nvSpPr>
                <p:cNvPr id="730" name="Google Shape;730;p7"/>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Google Shape;731;p7"/>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Google Shape;732;p7"/>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7"/>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Google Shape;734;p7"/>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5" name="Google Shape;735;p7"/>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36" name="Google Shape;736;p7"/>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Google Shape;737;p7"/>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8" name="Google Shape;738;p7"/>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Google Shape;739;p7"/>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7"/>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7"/>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42" name="Google Shape;742;p7"/>
              <p:cNvGrpSpPr/>
              <p:nvPr/>
            </p:nvGrpSpPr>
            <p:grpSpPr>
              <a:xfrm>
                <a:off x="841383" y="2162710"/>
                <a:ext cx="1931858" cy="127095"/>
                <a:chOff x="2252642" y="846142"/>
                <a:chExt cx="1930382" cy="127001"/>
              </a:xfrm>
            </p:grpSpPr>
            <p:sp>
              <p:nvSpPr>
                <p:cNvPr id="743" name="Google Shape;743;p7"/>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7"/>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7"/>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6" name="Google Shape;746;p7"/>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7" name="Google Shape;747;p7"/>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8" name="Google Shape;748;p7"/>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9" name="Google Shape;749;p7"/>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Google Shape;750;p7"/>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Google Shape;751;p7"/>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7"/>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7"/>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7"/>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55" name="Google Shape;755;p7"/>
              <p:cNvGrpSpPr/>
              <p:nvPr/>
            </p:nvGrpSpPr>
            <p:grpSpPr>
              <a:xfrm>
                <a:off x="1589659" y="5705512"/>
                <a:ext cx="433716" cy="433716"/>
                <a:chOff x="5940539" y="5094371"/>
                <a:chExt cx="371944" cy="371944"/>
              </a:xfrm>
            </p:grpSpPr>
            <p:sp>
              <p:nvSpPr>
                <p:cNvPr id="756" name="Google Shape;756;p7"/>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7"/>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Google Shape;758;p7"/>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7"/>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60" name="Google Shape;760;p7"/>
              <p:cNvGrpSpPr/>
              <p:nvPr/>
            </p:nvGrpSpPr>
            <p:grpSpPr>
              <a:xfrm>
                <a:off x="1589658" y="1527233"/>
                <a:ext cx="1293201" cy="3722323"/>
                <a:chOff x="3000179" y="211125"/>
                <a:chExt cx="1292141" cy="3719266"/>
              </a:xfrm>
            </p:grpSpPr>
            <p:sp>
              <p:nvSpPr>
                <p:cNvPr id="761" name="Google Shape;761;p7"/>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Google Shape;762;p7"/>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7"/>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4" name="Google Shape;764;p7"/>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5" name="Google Shape;765;p7"/>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6" name="Google Shape;766;p7"/>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Google Shape;767;p7"/>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768" name="Google Shape;768;p7"/>
            <p:cNvPicPr preferRelativeResize="0"/>
            <p:nvPr/>
          </p:nvPicPr>
          <p:blipFill rotWithShape="1">
            <a:blip r:embed="rId5">
              <a:alphaModFix/>
            </a:blip>
            <a:srcRect/>
            <a:stretch/>
          </p:blipFill>
          <p:spPr>
            <a:xfrm>
              <a:off x="8114790" y="1772244"/>
              <a:ext cx="2004471" cy="3543935"/>
            </a:xfrm>
            <a:prstGeom prst="rect">
              <a:avLst/>
            </a:prstGeom>
            <a:noFill/>
            <a:ln>
              <a:noFill/>
            </a:ln>
          </p:spPr>
        </p:pic>
      </p:grpSp>
      <p:grpSp>
        <p:nvGrpSpPr>
          <p:cNvPr id="769" name="Google Shape;769;p7"/>
          <p:cNvGrpSpPr/>
          <p:nvPr/>
        </p:nvGrpSpPr>
        <p:grpSpPr>
          <a:xfrm>
            <a:off x="6209340" y="1799247"/>
            <a:ext cx="2374029" cy="4691556"/>
            <a:chOff x="9051830" y="1068119"/>
            <a:chExt cx="2374030" cy="4957782"/>
          </a:xfrm>
        </p:grpSpPr>
        <p:grpSp>
          <p:nvGrpSpPr>
            <p:cNvPr id="770" name="Google Shape;770;p7"/>
            <p:cNvGrpSpPr/>
            <p:nvPr/>
          </p:nvGrpSpPr>
          <p:grpSpPr>
            <a:xfrm>
              <a:off x="9051830" y="1068119"/>
              <a:ext cx="2374030" cy="4957782"/>
              <a:chOff x="7911742" y="1051410"/>
              <a:chExt cx="2374030" cy="4957782"/>
            </a:xfrm>
          </p:grpSpPr>
          <p:grpSp>
            <p:nvGrpSpPr>
              <p:cNvPr id="771" name="Google Shape;771;p7"/>
              <p:cNvGrpSpPr/>
              <p:nvPr/>
            </p:nvGrpSpPr>
            <p:grpSpPr>
              <a:xfrm>
                <a:off x="7911742" y="1051410"/>
                <a:ext cx="2374030" cy="4957782"/>
                <a:chOff x="645948" y="1449388"/>
                <a:chExt cx="2287752" cy="4829644"/>
              </a:xfrm>
            </p:grpSpPr>
            <p:grpSp>
              <p:nvGrpSpPr>
                <p:cNvPr id="772" name="Google Shape;772;p7"/>
                <p:cNvGrpSpPr/>
                <p:nvPr/>
              </p:nvGrpSpPr>
              <p:grpSpPr>
                <a:xfrm>
                  <a:off x="2194955" y="1449388"/>
                  <a:ext cx="370168" cy="30184"/>
                  <a:chOff x="3605213" y="133352"/>
                  <a:chExt cx="369888" cy="30161"/>
                </a:xfrm>
              </p:grpSpPr>
              <p:sp>
                <p:nvSpPr>
                  <p:cNvPr id="773" name="Google Shape;773;p7"/>
                  <p:cNvSpPr/>
                  <p:nvPr/>
                </p:nvSpPr>
                <p:spPr>
                  <a:xfrm>
                    <a:off x="3617912" y="133352"/>
                    <a:ext cx="346075" cy="19050"/>
                  </a:xfrm>
                  <a:custGeom>
                    <a:avLst/>
                    <a:gdLst/>
                    <a:ahLst/>
                    <a:cxnLst/>
                    <a:rect l="l" t="t" r="r" b="b"/>
                    <a:pathLst>
                      <a:path w="1309" h="74" extrusionOk="0">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4" name="Google Shape;774;p7"/>
                  <p:cNvSpPr/>
                  <p:nvPr/>
                </p:nvSpPr>
                <p:spPr>
                  <a:xfrm>
                    <a:off x="3605213" y="142875"/>
                    <a:ext cx="369888" cy="20638"/>
                  </a:xfrm>
                  <a:prstGeom prst="rect">
                    <a:avLst/>
                  </a:prstGeom>
                  <a:gradFill>
                    <a:gsLst>
                      <a:gs pos="0">
                        <a:srgbClr val="3F3F3F"/>
                      </a:gs>
                      <a:gs pos="13000">
                        <a:srgbClr val="262626"/>
                      </a:gs>
                      <a:gs pos="78000">
                        <a:srgbClr val="3F3F3F"/>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75" name="Google Shape;775;p7"/>
                <p:cNvGrpSpPr/>
                <p:nvPr/>
              </p:nvGrpSpPr>
              <p:grpSpPr>
                <a:xfrm>
                  <a:off x="645948" y="2138884"/>
                  <a:ext cx="30171" cy="1015173"/>
                  <a:chOff x="2057454" y="822328"/>
                  <a:chExt cx="30149" cy="1014410"/>
                </a:xfrm>
              </p:grpSpPr>
              <p:sp>
                <p:nvSpPr>
                  <p:cNvPr id="776" name="Google Shape;776;p7"/>
                  <p:cNvSpPr/>
                  <p:nvPr/>
                </p:nvSpPr>
                <p:spPr>
                  <a:xfrm>
                    <a:off x="2057478" y="828677"/>
                    <a:ext cx="19050" cy="200025"/>
                  </a:xfrm>
                  <a:custGeom>
                    <a:avLst/>
                    <a:gdLst/>
                    <a:ahLst/>
                    <a:cxnLst/>
                    <a:rect l="l" t="t" r="r" b="b"/>
                    <a:pathLst>
                      <a:path w="74" h="760" extrusionOk="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7" name="Google Shape;777;p7"/>
                  <p:cNvSpPr/>
                  <p:nvPr/>
                </p:nvSpPr>
                <p:spPr>
                  <a:xfrm>
                    <a:off x="2057454" y="1281117"/>
                    <a:ext cx="19050" cy="155575"/>
                  </a:xfrm>
                  <a:custGeom>
                    <a:avLst/>
                    <a:gdLst/>
                    <a:ahLst/>
                    <a:cxnLst/>
                    <a:rect l="l" t="t" r="r" b="b"/>
                    <a:pathLst>
                      <a:path w="74" h="588" extrusionOk="0">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8" name="Google Shape;778;p7"/>
                  <p:cNvSpPr/>
                  <p:nvPr/>
                </p:nvSpPr>
                <p:spPr>
                  <a:xfrm>
                    <a:off x="2057473" y="1676404"/>
                    <a:ext cx="19050" cy="155575"/>
                  </a:xfrm>
                  <a:custGeom>
                    <a:avLst/>
                    <a:gdLst/>
                    <a:ahLst/>
                    <a:cxnLst/>
                    <a:rect l="l" t="t" r="r" b="b"/>
                    <a:pathLst>
                      <a:path w="74" h="587" extrusionOk="0">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a:gsLst>
                      <a:gs pos="0">
                        <a:srgbClr val="7F7F7F"/>
                      </a:gs>
                      <a:gs pos="10000">
                        <a:srgbClr val="7F7F7F"/>
                      </a:gs>
                      <a:gs pos="28744">
                        <a:srgbClr val="BFBFBF"/>
                      </a:gs>
                      <a:gs pos="54000">
                        <a:schemeClr val="dk1"/>
                      </a:gs>
                      <a:gs pos="78000">
                        <a:srgbClr val="060606"/>
                      </a:gs>
                      <a:gs pos="100000">
                        <a:srgbClr val="3C3C3C"/>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9" name="Google Shape;779;p7"/>
                  <p:cNvSpPr/>
                  <p:nvPr/>
                </p:nvSpPr>
                <p:spPr>
                  <a:xfrm>
                    <a:off x="2066965" y="822328"/>
                    <a:ext cx="20638" cy="214313"/>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0" name="Google Shape;780;p7"/>
                  <p:cNvSpPr/>
                  <p:nvPr/>
                </p:nvSpPr>
                <p:spPr>
                  <a:xfrm>
                    <a:off x="2066960" y="1276353"/>
                    <a:ext cx="20638" cy="165101"/>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1" name="Google Shape;781;p7"/>
                  <p:cNvSpPr/>
                  <p:nvPr/>
                </p:nvSpPr>
                <p:spPr>
                  <a:xfrm>
                    <a:off x="2066925" y="1670049"/>
                    <a:ext cx="20638" cy="166689"/>
                  </a:xfrm>
                  <a:prstGeom prst="rect">
                    <a:avLst/>
                  </a:prstGeom>
                  <a:gradFill>
                    <a:gsLst>
                      <a:gs pos="0">
                        <a:srgbClr val="3F3F3F"/>
                      </a:gs>
                      <a:gs pos="13000">
                        <a:srgbClr val="262626"/>
                      </a:gs>
                      <a:gs pos="78000">
                        <a:srgbClr val="3F3F3F"/>
                      </a:gs>
                      <a:gs pos="100000">
                        <a:srgbClr val="3C3C3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2" name="Google Shape;782;p7"/>
                <p:cNvSpPr/>
                <p:nvPr/>
              </p:nvSpPr>
              <p:spPr>
                <a:xfrm>
                  <a:off x="672981" y="1474806"/>
                  <a:ext cx="2260719" cy="4804226"/>
                </a:xfrm>
                <a:custGeom>
                  <a:avLst/>
                  <a:gdLst/>
                  <a:ahLst/>
                  <a:cxnLst/>
                  <a:rect l="l" t="t" r="r" b="b"/>
                  <a:pathLst>
                    <a:path w="8536" h="18144" extrusionOk="0">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7"/>
                <p:cNvSpPr/>
                <p:nvPr/>
              </p:nvSpPr>
              <p:spPr>
                <a:xfrm>
                  <a:off x="695223" y="1497048"/>
                  <a:ext cx="2216235" cy="4759742"/>
                </a:xfrm>
                <a:custGeom>
                  <a:avLst/>
                  <a:gdLst/>
                  <a:ahLst/>
                  <a:cxnLst/>
                  <a:rect l="l" t="t" r="r" b="b"/>
                  <a:pathLst>
                    <a:path w="8370" h="17971" extrusionOk="0">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Google Shape;784;p7"/>
                <p:cNvSpPr/>
                <p:nvPr/>
              </p:nvSpPr>
              <p:spPr>
                <a:xfrm>
                  <a:off x="707932" y="1511346"/>
                  <a:ext cx="2192404" cy="4731145"/>
                </a:xfrm>
                <a:custGeom>
                  <a:avLst/>
                  <a:gdLst/>
                  <a:ahLst/>
                  <a:cxnLst/>
                  <a:rect l="l" t="t" r="r" b="b"/>
                  <a:pathLst>
                    <a:path w="8280" h="17873" extrusionOk="0">
                      <a:moveTo>
                        <a:pt x="1146" y="0"/>
                      </a:moveTo>
                      <a:lnTo>
                        <a:pt x="7134" y="0"/>
                      </a:lnTo>
                      <a:lnTo>
                        <a:pt x="7193" y="2"/>
                      </a:lnTo>
                      <a:lnTo>
                        <a:pt x="7250" y="6"/>
                      </a:lnTo>
                      <a:lnTo>
                        <a:pt x="7308" y="14"/>
                      </a:lnTo>
                      <a:lnTo>
                        <a:pt x="7364" y="23"/>
                      </a:lnTo>
                      <a:lnTo>
                        <a:pt x="7420" y="37"/>
                      </a:lnTo>
                      <a:lnTo>
                        <a:pt x="7474" y="52"/>
                      </a:lnTo>
                      <a:lnTo>
                        <a:pt x="7527" y="70"/>
                      </a:lnTo>
                      <a:lnTo>
                        <a:pt x="7579" y="90"/>
                      </a:lnTo>
                      <a:lnTo>
                        <a:pt x="7630" y="113"/>
                      </a:lnTo>
                      <a:lnTo>
                        <a:pt x="7679" y="140"/>
                      </a:lnTo>
                      <a:lnTo>
                        <a:pt x="7727" y="167"/>
                      </a:lnTo>
                      <a:lnTo>
                        <a:pt x="7774" y="197"/>
                      </a:lnTo>
                      <a:lnTo>
                        <a:pt x="7819" y="228"/>
                      </a:lnTo>
                      <a:lnTo>
                        <a:pt x="7863" y="263"/>
                      </a:lnTo>
                      <a:lnTo>
                        <a:pt x="7904" y="299"/>
                      </a:lnTo>
                      <a:lnTo>
                        <a:pt x="7944" y="337"/>
                      </a:lnTo>
                      <a:lnTo>
                        <a:pt x="7981" y="377"/>
                      </a:lnTo>
                      <a:lnTo>
                        <a:pt x="8018" y="419"/>
                      </a:lnTo>
                      <a:lnTo>
                        <a:pt x="8052" y="462"/>
                      </a:lnTo>
                      <a:lnTo>
                        <a:pt x="8084" y="507"/>
                      </a:lnTo>
                      <a:lnTo>
                        <a:pt x="8114" y="553"/>
                      </a:lnTo>
                      <a:lnTo>
                        <a:pt x="8142" y="601"/>
                      </a:lnTo>
                      <a:lnTo>
                        <a:pt x="8167" y="650"/>
                      </a:lnTo>
                      <a:lnTo>
                        <a:pt x="8190" y="702"/>
                      </a:lnTo>
                      <a:lnTo>
                        <a:pt x="8211" y="754"/>
                      </a:lnTo>
                      <a:lnTo>
                        <a:pt x="8229" y="806"/>
                      </a:lnTo>
                      <a:lnTo>
                        <a:pt x="8245" y="861"/>
                      </a:lnTo>
                      <a:lnTo>
                        <a:pt x="8257" y="916"/>
                      </a:lnTo>
                      <a:lnTo>
                        <a:pt x="8268" y="973"/>
                      </a:lnTo>
                      <a:lnTo>
                        <a:pt x="8275" y="1030"/>
                      </a:lnTo>
                      <a:lnTo>
                        <a:pt x="8279" y="1088"/>
                      </a:lnTo>
                      <a:lnTo>
                        <a:pt x="8280" y="1146"/>
                      </a:lnTo>
                      <a:lnTo>
                        <a:pt x="8280" y="16727"/>
                      </a:lnTo>
                      <a:lnTo>
                        <a:pt x="8279" y="16786"/>
                      </a:lnTo>
                      <a:lnTo>
                        <a:pt x="8275" y="16844"/>
                      </a:lnTo>
                      <a:lnTo>
                        <a:pt x="8268" y="16901"/>
                      </a:lnTo>
                      <a:lnTo>
                        <a:pt x="8257" y="16957"/>
                      </a:lnTo>
                      <a:lnTo>
                        <a:pt x="8245" y="17013"/>
                      </a:lnTo>
                      <a:lnTo>
                        <a:pt x="8229" y="17066"/>
                      </a:lnTo>
                      <a:lnTo>
                        <a:pt x="8211" y="17120"/>
                      </a:lnTo>
                      <a:lnTo>
                        <a:pt x="8190" y="17172"/>
                      </a:lnTo>
                      <a:lnTo>
                        <a:pt x="8167" y="17222"/>
                      </a:lnTo>
                      <a:lnTo>
                        <a:pt x="8142" y="17273"/>
                      </a:lnTo>
                      <a:lnTo>
                        <a:pt x="8114" y="17320"/>
                      </a:lnTo>
                      <a:lnTo>
                        <a:pt x="8084" y="17366"/>
                      </a:lnTo>
                      <a:lnTo>
                        <a:pt x="8052" y="17412"/>
                      </a:lnTo>
                      <a:lnTo>
                        <a:pt x="8018" y="17455"/>
                      </a:lnTo>
                      <a:lnTo>
                        <a:pt x="7981" y="17496"/>
                      </a:lnTo>
                      <a:lnTo>
                        <a:pt x="7944" y="17536"/>
                      </a:lnTo>
                      <a:lnTo>
                        <a:pt x="7904" y="17575"/>
                      </a:lnTo>
                      <a:lnTo>
                        <a:pt x="7863" y="17610"/>
                      </a:lnTo>
                      <a:lnTo>
                        <a:pt x="7819" y="17644"/>
                      </a:lnTo>
                      <a:lnTo>
                        <a:pt x="7774" y="17676"/>
                      </a:lnTo>
                      <a:lnTo>
                        <a:pt x="7727" y="17707"/>
                      </a:lnTo>
                      <a:lnTo>
                        <a:pt x="7679" y="17734"/>
                      </a:lnTo>
                      <a:lnTo>
                        <a:pt x="7630" y="17759"/>
                      </a:lnTo>
                      <a:lnTo>
                        <a:pt x="7579" y="17782"/>
                      </a:lnTo>
                      <a:lnTo>
                        <a:pt x="7527" y="17803"/>
                      </a:lnTo>
                      <a:lnTo>
                        <a:pt x="7474" y="17821"/>
                      </a:lnTo>
                      <a:lnTo>
                        <a:pt x="7420" y="17837"/>
                      </a:lnTo>
                      <a:lnTo>
                        <a:pt x="7364" y="17849"/>
                      </a:lnTo>
                      <a:lnTo>
                        <a:pt x="7308" y="17860"/>
                      </a:lnTo>
                      <a:lnTo>
                        <a:pt x="7250" y="17868"/>
                      </a:lnTo>
                      <a:lnTo>
                        <a:pt x="7193" y="17871"/>
                      </a:lnTo>
                      <a:lnTo>
                        <a:pt x="7134" y="17873"/>
                      </a:lnTo>
                      <a:lnTo>
                        <a:pt x="1146" y="17873"/>
                      </a:lnTo>
                      <a:lnTo>
                        <a:pt x="1088" y="17871"/>
                      </a:lnTo>
                      <a:lnTo>
                        <a:pt x="1029" y="17868"/>
                      </a:lnTo>
                      <a:lnTo>
                        <a:pt x="972" y="17860"/>
                      </a:lnTo>
                      <a:lnTo>
                        <a:pt x="915" y="17849"/>
                      </a:lnTo>
                      <a:lnTo>
                        <a:pt x="861" y="17837"/>
                      </a:lnTo>
                      <a:lnTo>
                        <a:pt x="806" y="17821"/>
                      </a:lnTo>
                      <a:lnTo>
                        <a:pt x="752" y="17803"/>
                      </a:lnTo>
                      <a:lnTo>
                        <a:pt x="701" y="17782"/>
                      </a:lnTo>
                      <a:lnTo>
                        <a:pt x="650" y="17759"/>
                      </a:lnTo>
                      <a:lnTo>
                        <a:pt x="601" y="17734"/>
                      </a:lnTo>
                      <a:lnTo>
                        <a:pt x="553" y="17707"/>
                      </a:lnTo>
                      <a:lnTo>
                        <a:pt x="506" y="17676"/>
                      </a:lnTo>
                      <a:lnTo>
                        <a:pt x="461" y="17644"/>
                      </a:lnTo>
                      <a:lnTo>
                        <a:pt x="418" y="17610"/>
                      </a:lnTo>
                      <a:lnTo>
                        <a:pt x="376" y="17575"/>
                      </a:lnTo>
                      <a:lnTo>
                        <a:pt x="336" y="17536"/>
                      </a:lnTo>
                      <a:lnTo>
                        <a:pt x="298" y="17496"/>
                      </a:lnTo>
                      <a:lnTo>
                        <a:pt x="262" y="17455"/>
                      </a:lnTo>
                      <a:lnTo>
                        <a:pt x="228" y="17412"/>
                      </a:lnTo>
                      <a:lnTo>
                        <a:pt x="196" y="17366"/>
                      </a:lnTo>
                      <a:lnTo>
                        <a:pt x="166" y="17320"/>
                      </a:lnTo>
                      <a:lnTo>
                        <a:pt x="139" y="17273"/>
                      </a:lnTo>
                      <a:lnTo>
                        <a:pt x="112" y="17222"/>
                      </a:lnTo>
                      <a:lnTo>
                        <a:pt x="90" y="17172"/>
                      </a:lnTo>
                      <a:lnTo>
                        <a:pt x="69" y="17120"/>
                      </a:lnTo>
                      <a:lnTo>
                        <a:pt x="51" y="17066"/>
                      </a:lnTo>
                      <a:lnTo>
                        <a:pt x="36" y="17013"/>
                      </a:lnTo>
                      <a:lnTo>
                        <a:pt x="22" y="16957"/>
                      </a:lnTo>
                      <a:lnTo>
                        <a:pt x="13" y="16901"/>
                      </a:lnTo>
                      <a:lnTo>
                        <a:pt x="5" y="16844"/>
                      </a:lnTo>
                      <a:lnTo>
                        <a:pt x="1" y="16786"/>
                      </a:lnTo>
                      <a:lnTo>
                        <a:pt x="0" y="16727"/>
                      </a:lnTo>
                      <a:lnTo>
                        <a:pt x="0" y="1146"/>
                      </a:lnTo>
                      <a:lnTo>
                        <a:pt x="1" y="1088"/>
                      </a:lnTo>
                      <a:lnTo>
                        <a:pt x="5" y="1030"/>
                      </a:lnTo>
                      <a:lnTo>
                        <a:pt x="13" y="973"/>
                      </a:lnTo>
                      <a:lnTo>
                        <a:pt x="22" y="916"/>
                      </a:lnTo>
                      <a:lnTo>
                        <a:pt x="36" y="861"/>
                      </a:lnTo>
                      <a:lnTo>
                        <a:pt x="51" y="806"/>
                      </a:lnTo>
                      <a:lnTo>
                        <a:pt x="69" y="754"/>
                      </a:lnTo>
                      <a:lnTo>
                        <a:pt x="90" y="702"/>
                      </a:lnTo>
                      <a:lnTo>
                        <a:pt x="112" y="650"/>
                      </a:lnTo>
                      <a:lnTo>
                        <a:pt x="139" y="601"/>
                      </a:lnTo>
                      <a:lnTo>
                        <a:pt x="166" y="553"/>
                      </a:lnTo>
                      <a:lnTo>
                        <a:pt x="196" y="507"/>
                      </a:lnTo>
                      <a:lnTo>
                        <a:pt x="228" y="462"/>
                      </a:lnTo>
                      <a:lnTo>
                        <a:pt x="262" y="419"/>
                      </a:lnTo>
                      <a:lnTo>
                        <a:pt x="298" y="377"/>
                      </a:lnTo>
                      <a:lnTo>
                        <a:pt x="336" y="337"/>
                      </a:lnTo>
                      <a:lnTo>
                        <a:pt x="376" y="299"/>
                      </a:lnTo>
                      <a:lnTo>
                        <a:pt x="418" y="263"/>
                      </a:lnTo>
                      <a:lnTo>
                        <a:pt x="461" y="228"/>
                      </a:lnTo>
                      <a:lnTo>
                        <a:pt x="506" y="197"/>
                      </a:lnTo>
                      <a:lnTo>
                        <a:pt x="553" y="167"/>
                      </a:lnTo>
                      <a:lnTo>
                        <a:pt x="601" y="140"/>
                      </a:lnTo>
                      <a:lnTo>
                        <a:pt x="650" y="113"/>
                      </a:lnTo>
                      <a:lnTo>
                        <a:pt x="701" y="90"/>
                      </a:lnTo>
                      <a:lnTo>
                        <a:pt x="752" y="70"/>
                      </a:lnTo>
                      <a:lnTo>
                        <a:pt x="806" y="52"/>
                      </a:lnTo>
                      <a:lnTo>
                        <a:pt x="861" y="37"/>
                      </a:lnTo>
                      <a:lnTo>
                        <a:pt x="915" y="23"/>
                      </a:lnTo>
                      <a:lnTo>
                        <a:pt x="972" y="14"/>
                      </a:lnTo>
                      <a:lnTo>
                        <a:pt x="1029" y="6"/>
                      </a:lnTo>
                      <a:lnTo>
                        <a:pt x="1088" y="2"/>
                      </a:lnTo>
                      <a:lnTo>
                        <a:pt x="1146" y="0"/>
                      </a:lnTo>
                      <a:close/>
                    </a:path>
                  </a:pathLst>
                </a:custGeom>
                <a:solidFill>
                  <a:srgbClr val="999BA5"/>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7"/>
                <p:cNvSpPr/>
                <p:nvPr/>
              </p:nvSpPr>
              <p:spPr>
                <a:xfrm>
                  <a:off x="723819" y="1527233"/>
                  <a:ext cx="2159043" cy="4699372"/>
                </a:xfrm>
                <a:custGeom>
                  <a:avLst/>
                  <a:gdLst/>
                  <a:ahLst/>
                  <a:cxnLst/>
                  <a:rect l="l" t="t" r="r" b="b"/>
                  <a:pathLst>
                    <a:path w="8158" h="17752" extrusionOk="0">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dk1"/>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6" name="Google Shape;786;p7"/>
                <p:cNvSpPr/>
                <p:nvPr/>
              </p:nvSpPr>
              <p:spPr>
                <a:xfrm>
                  <a:off x="814375" y="2134117"/>
                  <a:ext cx="1987463" cy="3501493"/>
                </a:xfrm>
                <a:custGeom>
                  <a:avLst/>
                  <a:gdLst/>
                  <a:ahLst/>
                  <a:cxnLst/>
                  <a:rect l="l" t="t" r="r" b="b"/>
                  <a:pathLst>
                    <a:path w="7504" h="13222" extrusionOk="0">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rgbClr val="262626"/>
                </a:soli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7" name="Google Shape;787;p7"/>
                <p:cNvSpPr/>
                <p:nvPr/>
              </p:nvSpPr>
              <p:spPr>
                <a:xfrm>
                  <a:off x="841383" y="2162713"/>
                  <a:ext cx="1931858" cy="3444299"/>
                </a:xfrm>
                <a:prstGeom prst="rect">
                  <a:avLst/>
                </a:prstGeom>
                <a:gradFill>
                  <a:gsLst>
                    <a:gs pos="0">
                      <a:srgbClr val="D7D7D7"/>
                    </a:gs>
                    <a:gs pos="50000">
                      <a:srgbClr val="E5E5E5"/>
                    </a:gs>
                    <a:gs pos="100000">
                      <a:srgbClr val="F2F2F2"/>
                    </a:gs>
                  </a:gsLst>
                  <a:lin ang="5400000" scaled="0"/>
                </a:gradFill>
                <a:ln>
                  <a:noFill/>
                </a:ln>
                <a:effectLst>
                  <a:reflection stA="20000" endPos="35000" sy="-100000" algn="bl" rotWithShape="0"/>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88" name="Google Shape;788;p7"/>
                <p:cNvGrpSpPr/>
                <p:nvPr/>
              </p:nvGrpSpPr>
              <p:grpSpPr>
                <a:xfrm>
                  <a:off x="841383" y="2162710"/>
                  <a:ext cx="1931858" cy="127095"/>
                  <a:chOff x="2252642" y="846142"/>
                  <a:chExt cx="1930382" cy="127001"/>
                </a:xfrm>
              </p:grpSpPr>
              <p:sp>
                <p:nvSpPr>
                  <p:cNvPr id="789" name="Google Shape;789;p7"/>
                  <p:cNvSpPr/>
                  <p:nvPr/>
                </p:nvSpPr>
                <p:spPr>
                  <a:xfrm>
                    <a:off x="2252642" y="846142"/>
                    <a:ext cx="1930382" cy="127001"/>
                  </a:xfrm>
                  <a:prstGeom prst="rect">
                    <a:avLst/>
                  </a:prstGeom>
                  <a:gradFill>
                    <a:gsLst>
                      <a:gs pos="0">
                        <a:srgbClr val="7F7F7F"/>
                      </a:gs>
                      <a:gs pos="100000">
                        <a:srgbClr val="595959"/>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Google Shape;790;p7"/>
                  <p:cNvSpPr/>
                  <p:nvPr/>
                </p:nvSpPr>
                <p:spPr>
                  <a:xfrm>
                    <a:off x="2278042" y="912817"/>
                    <a:ext cx="19050" cy="25400"/>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7"/>
                  <p:cNvSpPr/>
                  <p:nvPr/>
                </p:nvSpPr>
                <p:spPr>
                  <a:xfrm>
                    <a:off x="2301854" y="908054"/>
                    <a:ext cx="19050" cy="30164"/>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2" name="Google Shape;792;p7"/>
                  <p:cNvSpPr/>
                  <p:nvPr/>
                </p:nvSpPr>
                <p:spPr>
                  <a:xfrm>
                    <a:off x="2327254" y="898529"/>
                    <a:ext cx="17463" cy="39688"/>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3" name="Google Shape;793;p7"/>
                  <p:cNvSpPr/>
                  <p:nvPr/>
                </p:nvSpPr>
                <p:spPr>
                  <a:xfrm>
                    <a:off x="2351066" y="890592"/>
                    <a:ext cx="17463" cy="476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Google Shape;794;p7"/>
                  <p:cNvSpPr/>
                  <p:nvPr/>
                </p:nvSpPr>
                <p:spPr>
                  <a:xfrm>
                    <a:off x="2374878" y="877891"/>
                    <a:ext cx="17463" cy="603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Google Shape;795;p7"/>
                  <p:cNvSpPr/>
                  <p:nvPr/>
                </p:nvSpPr>
                <p:spPr>
                  <a:xfrm>
                    <a:off x="2432028" y="873129"/>
                    <a:ext cx="96837" cy="34925"/>
                  </a:xfrm>
                  <a:custGeom>
                    <a:avLst/>
                    <a:gdLst/>
                    <a:ahLst/>
                    <a:cxnLst/>
                    <a:rect l="l" t="t" r="r" b="b"/>
                    <a:pathLst>
                      <a:path w="362" h="133" extrusionOk="0">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6" name="Google Shape;796;p7"/>
                  <p:cNvSpPr/>
                  <p:nvPr/>
                </p:nvSpPr>
                <p:spPr>
                  <a:xfrm>
                    <a:off x="2449489" y="896942"/>
                    <a:ext cx="61912" cy="28576"/>
                  </a:xfrm>
                  <a:custGeom>
                    <a:avLst/>
                    <a:gdLst/>
                    <a:ahLst/>
                    <a:cxnLst/>
                    <a:rect l="l" t="t" r="r" b="b"/>
                    <a:pathLst>
                      <a:path w="235" h="111" extrusionOk="0">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7" name="Google Shape;797;p7"/>
                  <p:cNvSpPr/>
                  <p:nvPr/>
                </p:nvSpPr>
                <p:spPr>
                  <a:xfrm>
                    <a:off x="2468539" y="920755"/>
                    <a:ext cx="23813" cy="22225"/>
                  </a:xfrm>
                  <a:custGeom>
                    <a:avLst/>
                    <a:gdLst/>
                    <a:ahLst/>
                    <a:cxnLst/>
                    <a:rect l="l" t="t" r="r" b="b"/>
                    <a:pathLst>
                      <a:path w="84" h="84" extrusionOk="0">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8" name="Google Shape;798;p7"/>
                  <p:cNvSpPr/>
                  <p:nvPr/>
                </p:nvSpPr>
                <p:spPr>
                  <a:xfrm>
                    <a:off x="4035385" y="876304"/>
                    <a:ext cx="130173" cy="61913"/>
                  </a:xfrm>
                  <a:custGeom>
                    <a:avLst/>
                    <a:gdLst/>
                    <a:ahLst/>
                    <a:cxnLst/>
                    <a:rect l="l" t="t" r="r" b="b"/>
                    <a:pathLst>
                      <a:path w="492" h="235" extrusionOk="0">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9" name="Google Shape;799;p7"/>
                  <p:cNvSpPr/>
                  <p:nvPr/>
                </p:nvSpPr>
                <p:spPr>
                  <a:xfrm>
                    <a:off x="4051266" y="890592"/>
                    <a:ext cx="87312" cy="34925"/>
                  </a:xfrm>
                  <a:prstGeom prst="rect">
                    <a:avLst/>
                  </a:pr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0" name="Google Shape;800;p7"/>
                  <p:cNvSpPr/>
                  <p:nvPr/>
                </p:nvSpPr>
                <p:spPr>
                  <a:xfrm>
                    <a:off x="3944937" y="862013"/>
                    <a:ext cx="52388" cy="96838"/>
                  </a:xfrm>
                  <a:custGeom>
                    <a:avLst/>
                    <a:gdLst/>
                    <a:ahLst/>
                    <a:cxnLst/>
                    <a:rect l="l" t="t" r="r" b="b"/>
                    <a:pathLst>
                      <a:path w="200" h="367" extrusionOk="0">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01" name="Google Shape;801;p7"/>
                <p:cNvGrpSpPr/>
                <p:nvPr/>
              </p:nvGrpSpPr>
              <p:grpSpPr>
                <a:xfrm>
                  <a:off x="1589659" y="5705512"/>
                  <a:ext cx="433716" cy="433716"/>
                  <a:chOff x="5940539" y="5094371"/>
                  <a:chExt cx="371944" cy="371944"/>
                </a:xfrm>
              </p:grpSpPr>
              <p:sp>
                <p:nvSpPr>
                  <p:cNvPr id="802" name="Google Shape;802;p7"/>
                  <p:cNvSpPr/>
                  <p:nvPr/>
                </p:nvSpPr>
                <p:spPr>
                  <a:xfrm>
                    <a:off x="5940539" y="5094371"/>
                    <a:ext cx="371944" cy="371944"/>
                  </a:xfrm>
                  <a:custGeom>
                    <a:avLst/>
                    <a:gdLst/>
                    <a:ahLst/>
                    <a:cxnLst/>
                    <a:rect l="l" t="t" r="r" b="b"/>
                    <a:pathLst>
                      <a:path w="1639" h="1638" extrusionOk="0">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a:gsLst>
                      <a:gs pos="0">
                        <a:srgbClr val="FFFFFF">
                          <a:alpha val="45882"/>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3" name="Google Shape;803;p7"/>
                  <p:cNvSpPr/>
                  <p:nvPr/>
                </p:nvSpPr>
                <p:spPr>
                  <a:xfrm>
                    <a:off x="5951439" y="5105271"/>
                    <a:ext cx="351507" cy="351507"/>
                  </a:xfrm>
                  <a:custGeom>
                    <a:avLst/>
                    <a:gdLst/>
                    <a:ahLst/>
                    <a:cxnLst/>
                    <a:rect l="l" t="t" r="r" b="b"/>
                    <a:pathLst>
                      <a:path w="1548" h="1547" extrusionOk="0">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4" name="Google Shape;804;p7"/>
                  <p:cNvSpPr/>
                  <p:nvPr/>
                </p:nvSpPr>
                <p:spPr>
                  <a:xfrm>
                    <a:off x="6059071" y="5211540"/>
                    <a:ext cx="137606" cy="137606"/>
                  </a:xfrm>
                  <a:custGeom>
                    <a:avLst/>
                    <a:gdLst/>
                    <a:ahLst/>
                    <a:cxnLst/>
                    <a:rect l="l" t="t" r="r" b="b"/>
                    <a:pathLst>
                      <a:path w="608" h="609" extrusionOk="0">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a:gsLst>
                      <a:gs pos="0">
                        <a:srgbClr val="FFFFFF">
                          <a:alpha val="96862"/>
                        </a:srgbClr>
                      </a:gs>
                      <a:gs pos="46000">
                        <a:srgbClr val="FFFFFF"/>
                      </a:gs>
                      <a:gs pos="56000">
                        <a:srgbClr val="FFFFFF">
                          <a:alpha val="44705"/>
                        </a:srgbClr>
                      </a:gs>
                      <a:gs pos="100000">
                        <a:srgbClr val="FFFFFF"/>
                      </a:gs>
                    </a:gsLst>
                    <a:lin ang="189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Google Shape;805;p7"/>
                  <p:cNvSpPr/>
                  <p:nvPr/>
                </p:nvSpPr>
                <p:spPr>
                  <a:xfrm>
                    <a:off x="5940539" y="5287836"/>
                    <a:ext cx="371944" cy="178479"/>
                  </a:xfrm>
                  <a:custGeom>
                    <a:avLst/>
                    <a:gdLst/>
                    <a:ahLst/>
                    <a:cxnLst/>
                    <a:rect l="l" t="t" r="r" b="b"/>
                    <a:pathLst>
                      <a:path w="1638" h="786" extrusionOk="0">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0">
                        <a:srgbClr val="FFFFFF">
                          <a:alpha val="20000"/>
                        </a:srgbClr>
                      </a:gs>
                      <a:gs pos="100000">
                        <a:srgbClr val="FFFFFF">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06" name="Google Shape;806;p7"/>
                <p:cNvGrpSpPr/>
                <p:nvPr/>
              </p:nvGrpSpPr>
              <p:grpSpPr>
                <a:xfrm>
                  <a:off x="1589658" y="1527233"/>
                  <a:ext cx="1293201" cy="3722323"/>
                  <a:chOff x="3000179" y="211125"/>
                  <a:chExt cx="1292141" cy="3719266"/>
                </a:xfrm>
              </p:grpSpPr>
              <p:sp>
                <p:nvSpPr>
                  <p:cNvPr id="807" name="Google Shape;807;p7"/>
                  <p:cNvSpPr/>
                  <p:nvPr/>
                </p:nvSpPr>
                <p:spPr>
                  <a:xfrm>
                    <a:off x="3038276" y="211125"/>
                    <a:ext cx="1254044" cy="3719266"/>
                  </a:xfrm>
                  <a:custGeom>
                    <a:avLst/>
                    <a:gdLst/>
                    <a:ahLst/>
                    <a:cxnLst/>
                    <a:rect l="l" t="t" r="r" b="b"/>
                    <a:pathLst>
                      <a:path w="4741" h="14059" extrusionOk="0">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a:gsLst>
                      <a:gs pos="0">
                        <a:srgbClr val="FFFFFF">
                          <a:alpha val="49803"/>
                        </a:srgbClr>
                      </a:gs>
                      <a:gs pos="65000">
                        <a:srgbClr val="FFFFFF">
                          <a:alpha val="0"/>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7"/>
                  <p:cNvSpPr/>
                  <p:nvPr/>
                </p:nvSpPr>
                <p:spPr>
                  <a:xfrm>
                    <a:off x="3000179" y="531778"/>
                    <a:ext cx="430185" cy="88894"/>
                  </a:xfrm>
                  <a:custGeom>
                    <a:avLst/>
                    <a:gdLst/>
                    <a:ahLst/>
                    <a:cxnLst/>
                    <a:rect l="l" t="t" r="r" b="b"/>
                    <a:pathLst>
                      <a:path w="1626" h="338" extrusionOk="0">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a:gsLst>
                      <a:gs pos="0">
                        <a:schemeClr val="dk1"/>
                      </a:gs>
                      <a:gs pos="45000">
                        <a:srgbClr val="3F3F3F"/>
                      </a:gs>
                      <a:gs pos="62000">
                        <a:srgbClr val="3C3C3C"/>
                      </a:gs>
                      <a:gs pos="100000">
                        <a:srgbClr val="06060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7"/>
                  <p:cNvSpPr/>
                  <p:nvPr/>
                </p:nvSpPr>
                <p:spPr>
                  <a:xfrm>
                    <a:off x="3025576" y="546063"/>
                    <a:ext cx="379388" cy="52385"/>
                  </a:xfrm>
                  <a:custGeom>
                    <a:avLst/>
                    <a:gdLst/>
                    <a:ahLst/>
                    <a:cxnLst/>
                    <a:rect l="l" t="t" r="r" b="b"/>
                    <a:pathLst>
                      <a:path w="1434" h="200" extrusionOk="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7"/>
                  <p:cNvSpPr/>
                  <p:nvPr/>
                </p:nvSpPr>
                <p:spPr>
                  <a:xfrm>
                    <a:off x="3173201" y="353990"/>
                    <a:ext cx="92069" cy="90482"/>
                  </a:xfrm>
                  <a:custGeom>
                    <a:avLst/>
                    <a:gdLst/>
                    <a:ahLst/>
                    <a:cxnLst/>
                    <a:rect l="l" t="t" r="r" b="b"/>
                    <a:pathLst>
                      <a:path w="345" h="344" extrusionOk="0">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a:gsLst>
                      <a:gs pos="0">
                        <a:schemeClr val="dk1"/>
                      </a:gs>
                      <a:gs pos="65000">
                        <a:srgbClr val="3F3F3F"/>
                      </a:gs>
                      <a:gs pos="100000">
                        <a:srgbClr val="3F3F3F"/>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1" name="Google Shape;811;p7"/>
                  <p:cNvSpPr/>
                  <p:nvPr/>
                </p:nvSpPr>
                <p:spPr>
                  <a:xfrm>
                    <a:off x="3197034" y="376211"/>
                    <a:ext cx="44447" cy="44447"/>
                  </a:xfrm>
                  <a:custGeom>
                    <a:avLst/>
                    <a:gdLst/>
                    <a:ahLst/>
                    <a:cxnLst/>
                    <a:rect l="l" t="t" r="r" b="b"/>
                    <a:pathLst>
                      <a:path w="169" h="169" extrusionOk="0">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a:gsLst>
                      <a:gs pos="0">
                        <a:srgbClr val="00B0F0"/>
                      </a:gs>
                      <a:gs pos="74000">
                        <a:srgbClr val="002060"/>
                      </a:gs>
                      <a:gs pos="100000">
                        <a:srgbClr val="002060"/>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7"/>
                  <p:cNvSpPr/>
                  <p:nvPr/>
                </p:nvSpPr>
                <p:spPr>
                  <a:xfrm>
                    <a:off x="3203377" y="393675"/>
                    <a:ext cx="12699" cy="12699"/>
                  </a:xfrm>
                  <a:custGeom>
                    <a:avLst/>
                    <a:gdLst/>
                    <a:ahLst/>
                    <a:cxnLst/>
                    <a:rect l="l" t="t" r="r" b="b"/>
                    <a:pathLst>
                      <a:path w="46" h="47" extrusionOk="0">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Google Shape;813;p7"/>
                  <p:cNvSpPr/>
                  <p:nvPr/>
                </p:nvSpPr>
                <p:spPr>
                  <a:xfrm>
                    <a:off x="3224213" y="387350"/>
                    <a:ext cx="7938" cy="7938"/>
                  </a:xfrm>
                  <a:custGeom>
                    <a:avLst/>
                    <a:gdLst/>
                    <a:ahLst/>
                    <a:cxnLst/>
                    <a:rect l="l" t="t" r="r" b="b"/>
                    <a:pathLst>
                      <a:path w="30" h="31" extrusionOk="0">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814" name="Google Shape;814;p7"/>
              <p:cNvPicPr preferRelativeResize="0"/>
              <p:nvPr/>
            </p:nvPicPr>
            <p:blipFill rotWithShape="1">
              <a:blip r:embed="rId5">
                <a:alphaModFix/>
              </a:blip>
              <a:srcRect/>
              <a:stretch/>
            </p:blipFill>
            <p:spPr>
              <a:xfrm>
                <a:off x="8114790" y="1772244"/>
                <a:ext cx="2004471" cy="3543935"/>
              </a:xfrm>
              <a:prstGeom prst="rect">
                <a:avLst/>
              </a:prstGeom>
              <a:noFill/>
              <a:ln>
                <a:noFill/>
              </a:ln>
            </p:spPr>
          </p:pic>
        </p:grpSp>
        <p:pic>
          <p:nvPicPr>
            <p:cNvPr id="815" name="Google Shape;815;p7"/>
            <p:cNvPicPr preferRelativeResize="0"/>
            <p:nvPr/>
          </p:nvPicPr>
          <p:blipFill rotWithShape="1">
            <a:blip r:embed="rId6">
              <a:alphaModFix/>
            </a:blip>
            <a:srcRect/>
            <a:stretch/>
          </p:blipFill>
          <p:spPr>
            <a:xfrm>
              <a:off x="9255095" y="1796840"/>
              <a:ext cx="2011068" cy="3549095"/>
            </a:xfrm>
            <a:prstGeom prst="rect">
              <a:avLst/>
            </a:prstGeom>
            <a:noFill/>
            <a:ln>
              <a:noFill/>
            </a:ln>
          </p:spPr>
        </p:pic>
      </p:grpSp>
      <p:pic>
        <p:nvPicPr>
          <p:cNvPr id="816" name="Google Shape;816;p7"/>
          <p:cNvPicPr preferRelativeResize="0"/>
          <p:nvPr/>
        </p:nvPicPr>
        <p:blipFill rotWithShape="1">
          <a:blip r:embed="rId7">
            <a:alphaModFix/>
          </a:blip>
          <a:srcRect/>
          <a:stretch/>
        </p:blipFill>
        <p:spPr>
          <a:xfrm>
            <a:off x="-22659" y="1"/>
            <a:ext cx="611282" cy="610732"/>
          </a:xfrm>
          <a:prstGeom prst="rect">
            <a:avLst/>
          </a:prstGeom>
          <a:noFill/>
          <a:ln>
            <a:noFill/>
          </a:ln>
        </p:spPr>
      </p:pic>
      <p:pic>
        <p:nvPicPr>
          <p:cNvPr id="817" name="Google Shape;817;p7"/>
          <p:cNvPicPr preferRelativeResize="0"/>
          <p:nvPr/>
        </p:nvPicPr>
        <p:blipFill rotWithShape="1">
          <a:blip r:embed="rId8">
            <a:alphaModFix/>
          </a:blip>
          <a:srcRect/>
          <a:stretch/>
        </p:blipFill>
        <p:spPr>
          <a:xfrm>
            <a:off x="11453304" y="11510"/>
            <a:ext cx="738696" cy="599222"/>
          </a:xfrm>
          <a:prstGeom prst="rect">
            <a:avLst/>
          </a:prstGeom>
          <a:noFill/>
          <a:ln>
            <a:noFill/>
          </a:ln>
        </p:spPr>
      </p:pic>
      <p:grpSp>
        <p:nvGrpSpPr>
          <p:cNvPr id="818" name="Google Shape;818;p7"/>
          <p:cNvGrpSpPr/>
          <p:nvPr/>
        </p:nvGrpSpPr>
        <p:grpSpPr>
          <a:xfrm>
            <a:off x="5849537" y="3741475"/>
            <a:ext cx="411507" cy="446114"/>
            <a:chOff x="3192684" y="2819400"/>
            <a:chExt cx="313671" cy="577151"/>
          </a:xfrm>
        </p:grpSpPr>
        <p:sp>
          <p:nvSpPr>
            <p:cNvPr id="819" name="Google Shape;819;p7"/>
            <p:cNvSpPr/>
            <p:nvPr/>
          </p:nvSpPr>
          <p:spPr>
            <a:xfrm flipH="1">
              <a:off x="3237988" y="2819400"/>
              <a:ext cx="268367" cy="577151"/>
            </a:xfrm>
            <a:custGeom>
              <a:avLst/>
              <a:gdLst/>
              <a:ahLst/>
              <a:cxnLst/>
              <a:rect l="l" t="t" r="r" b="b"/>
              <a:pathLst>
                <a:path w="521150" h="954995" extrusionOk="0">
                  <a:moveTo>
                    <a:pt x="477498" y="0"/>
                  </a:moveTo>
                  <a:lnTo>
                    <a:pt x="521150" y="43652"/>
                  </a:lnTo>
                  <a:lnTo>
                    <a:pt x="87303" y="477498"/>
                  </a:lnTo>
                  <a:lnTo>
                    <a:pt x="521150" y="911344"/>
                  </a:lnTo>
                  <a:lnTo>
                    <a:pt x="477498" y="954995"/>
                  </a:lnTo>
                  <a:lnTo>
                    <a:pt x="0" y="477498"/>
                  </a:lnTo>
                  <a:close/>
                </a:path>
              </a:pathLst>
            </a:custGeom>
            <a:solidFill>
              <a:srgbClr val="B0F7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20" name="Google Shape;820;p7"/>
            <p:cNvSpPr/>
            <p:nvPr/>
          </p:nvSpPr>
          <p:spPr>
            <a:xfrm flipH="1">
              <a:off x="3192684" y="2891164"/>
              <a:ext cx="201628" cy="433623"/>
            </a:xfrm>
            <a:custGeom>
              <a:avLst/>
              <a:gdLst/>
              <a:ahLst/>
              <a:cxnLst/>
              <a:rect l="l" t="t" r="r" b="b"/>
              <a:pathLst>
                <a:path w="521150" h="954995" extrusionOk="0">
                  <a:moveTo>
                    <a:pt x="477498" y="0"/>
                  </a:moveTo>
                  <a:lnTo>
                    <a:pt x="521150" y="43652"/>
                  </a:lnTo>
                  <a:lnTo>
                    <a:pt x="87303" y="477498"/>
                  </a:lnTo>
                  <a:lnTo>
                    <a:pt x="521150" y="911344"/>
                  </a:lnTo>
                  <a:lnTo>
                    <a:pt x="477498" y="954995"/>
                  </a:lnTo>
                  <a:lnTo>
                    <a:pt x="0" y="477498"/>
                  </a:lnTo>
                  <a:close/>
                </a:path>
              </a:pathLst>
            </a:custGeom>
            <a:solidFill>
              <a:srgbClr val="B0F7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821" name="Google Shape;821;p7"/>
          <p:cNvGrpSpPr/>
          <p:nvPr/>
        </p:nvGrpSpPr>
        <p:grpSpPr>
          <a:xfrm>
            <a:off x="3021162" y="3760893"/>
            <a:ext cx="394210" cy="411630"/>
            <a:chOff x="3192684" y="2819400"/>
            <a:chExt cx="313671" cy="577151"/>
          </a:xfrm>
        </p:grpSpPr>
        <p:sp>
          <p:nvSpPr>
            <p:cNvPr id="822" name="Google Shape;822;p7"/>
            <p:cNvSpPr/>
            <p:nvPr/>
          </p:nvSpPr>
          <p:spPr>
            <a:xfrm flipH="1">
              <a:off x="3237988" y="2819400"/>
              <a:ext cx="268367" cy="577151"/>
            </a:xfrm>
            <a:custGeom>
              <a:avLst/>
              <a:gdLst/>
              <a:ahLst/>
              <a:cxnLst/>
              <a:rect l="l" t="t" r="r" b="b"/>
              <a:pathLst>
                <a:path w="521150" h="954995" extrusionOk="0">
                  <a:moveTo>
                    <a:pt x="477498" y="0"/>
                  </a:moveTo>
                  <a:lnTo>
                    <a:pt x="521150" y="43652"/>
                  </a:lnTo>
                  <a:lnTo>
                    <a:pt x="87303" y="477498"/>
                  </a:lnTo>
                  <a:lnTo>
                    <a:pt x="521150" y="911344"/>
                  </a:lnTo>
                  <a:lnTo>
                    <a:pt x="477498" y="954995"/>
                  </a:lnTo>
                  <a:lnTo>
                    <a:pt x="0" y="477498"/>
                  </a:lnTo>
                  <a:close/>
                </a:path>
              </a:pathLst>
            </a:custGeom>
            <a:solidFill>
              <a:srgbClr val="B0F7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23" name="Google Shape;823;p7"/>
            <p:cNvSpPr/>
            <p:nvPr/>
          </p:nvSpPr>
          <p:spPr>
            <a:xfrm flipH="1">
              <a:off x="3192684" y="2891164"/>
              <a:ext cx="201628" cy="433623"/>
            </a:xfrm>
            <a:custGeom>
              <a:avLst/>
              <a:gdLst/>
              <a:ahLst/>
              <a:cxnLst/>
              <a:rect l="l" t="t" r="r" b="b"/>
              <a:pathLst>
                <a:path w="521150" h="954995" extrusionOk="0">
                  <a:moveTo>
                    <a:pt x="477498" y="0"/>
                  </a:moveTo>
                  <a:lnTo>
                    <a:pt x="521150" y="43652"/>
                  </a:lnTo>
                  <a:lnTo>
                    <a:pt x="87303" y="477498"/>
                  </a:lnTo>
                  <a:lnTo>
                    <a:pt x="521150" y="911344"/>
                  </a:lnTo>
                  <a:lnTo>
                    <a:pt x="477498" y="954995"/>
                  </a:lnTo>
                  <a:lnTo>
                    <a:pt x="0" y="477498"/>
                  </a:lnTo>
                  <a:close/>
                </a:path>
              </a:pathLst>
            </a:custGeom>
            <a:solidFill>
              <a:srgbClr val="B0F7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824" name="Google Shape;824;p7"/>
          <p:cNvGrpSpPr/>
          <p:nvPr/>
        </p:nvGrpSpPr>
        <p:grpSpPr>
          <a:xfrm>
            <a:off x="8709205" y="3821767"/>
            <a:ext cx="411507" cy="446114"/>
            <a:chOff x="3192684" y="2819400"/>
            <a:chExt cx="313671" cy="577151"/>
          </a:xfrm>
        </p:grpSpPr>
        <p:sp>
          <p:nvSpPr>
            <p:cNvPr id="825" name="Google Shape;825;p7"/>
            <p:cNvSpPr/>
            <p:nvPr/>
          </p:nvSpPr>
          <p:spPr>
            <a:xfrm flipH="1">
              <a:off x="3237988" y="2819400"/>
              <a:ext cx="268367" cy="577151"/>
            </a:xfrm>
            <a:custGeom>
              <a:avLst/>
              <a:gdLst/>
              <a:ahLst/>
              <a:cxnLst/>
              <a:rect l="l" t="t" r="r" b="b"/>
              <a:pathLst>
                <a:path w="521150" h="954995" extrusionOk="0">
                  <a:moveTo>
                    <a:pt x="477498" y="0"/>
                  </a:moveTo>
                  <a:lnTo>
                    <a:pt x="521150" y="43652"/>
                  </a:lnTo>
                  <a:lnTo>
                    <a:pt x="87303" y="477498"/>
                  </a:lnTo>
                  <a:lnTo>
                    <a:pt x="521150" y="911344"/>
                  </a:lnTo>
                  <a:lnTo>
                    <a:pt x="477498" y="954995"/>
                  </a:lnTo>
                  <a:lnTo>
                    <a:pt x="0" y="477498"/>
                  </a:lnTo>
                  <a:close/>
                </a:path>
              </a:pathLst>
            </a:custGeom>
            <a:solidFill>
              <a:srgbClr val="B0F7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26" name="Google Shape;826;p7"/>
            <p:cNvSpPr/>
            <p:nvPr/>
          </p:nvSpPr>
          <p:spPr>
            <a:xfrm flipH="1">
              <a:off x="3192684" y="2891164"/>
              <a:ext cx="201628" cy="433623"/>
            </a:xfrm>
            <a:custGeom>
              <a:avLst/>
              <a:gdLst/>
              <a:ahLst/>
              <a:cxnLst/>
              <a:rect l="l" t="t" r="r" b="b"/>
              <a:pathLst>
                <a:path w="521150" h="954995" extrusionOk="0">
                  <a:moveTo>
                    <a:pt x="477498" y="0"/>
                  </a:moveTo>
                  <a:lnTo>
                    <a:pt x="521150" y="43652"/>
                  </a:lnTo>
                  <a:lnTo>
                    <a:pt x="87303" y="477498"/>
                  </a:lnTo>
                  <a:lnTo>
                    <a:pt x="521150" y="911344"/>
                  </a:lnTo>
                  <a:lnTo>
                    <a:pt x="477498" y="954995"/>
                  </a:lnTo>
                  <a:lnTo>
                    <a:pt x="0" y="477498"/>
                  </a:lnTo>
                  <a:close/>
                </a:path>
              </a:pathLst>
            </a:custGeom>
            <a:solidFill>
              <a:srgbClr val="B0F7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 name="TextBox 2"/>
          <p:cNvSpPr txBox="1"/>
          <p:nvPr/>
        </p:nvSpPr>
        <p:spPr>
          <a:xfrm>
            <a:off x="6248932" y="3480102"/>
            <a:ext cx="184731" cy="307777"/>
          </a:xfrm>
          <a:prstGeom prst="rect">
            <a:avLst/>
          </a:prstGeom>
          <a:noFill/>
        </p:spPr>
        <p:txBody>
          <a:bodyPr wrap="none" rtlCol="1">
            <a:spAutoFit/>
          </a:bodyPr>
          <a:lstStyle/>
          <a:p>
            <a:endParaRPr lang="he-IL" dirty="0"/>
          </a:p>
        </p:txBody>
      </p:sp>
      <p:grpSp>
        <p:nvGrpSpPr>
          <p:cNvPr id="5" name="קבוצה 4"/>
          <p:cNvGrpSpPr/>
          <p:nvPr/>
        </p:nvGrpSpPr>
        <p:grpSpPr>
          <a:xfrm>
            <a:off x="7586064" y="3465549"/>
            <a:ext cx="2354715" cy="581110"/>
            <a:chOff x="6248931" y="3538722"/>
            <a:chExt cx="957680" cy="282553"/>
          </a:xfrm>
        </p:grpSpPr>
        <p:pic>
          <p:nvPicPr>
            <p:cNvPr id="2" name="תמונה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931" y="3538722"/>
              <a:ext cx="282553" cy="282553"/>
            </a:xfrm>
            <a:prstGeom prst="rect">
              <a:avLst/>
            </a:prstGeom>
            <a:ln>
              <a:noFill/>
            </a:ln>
            <a:effectLst>
              <a:softEdge rad="112500"/>
            </a:effectLst>
          </p:spPr>
        </p:pic>
        <p:sp>
          <p:nvSpPr>
            <p:cNvPr id="4" name="TextBox 3"/>
            <p:cNvSpPr txBox="1"/>
            <p:nvPr/>
          </p:nvSpPr>
          <p:spPr>
            <a:xfrm>
              <a:off x="6296818" y="3618282"/>
              <a:ext cx="909793" cy="134685"/>
            </a:xfrm>
            <a:prstGeom prst="rect">
              <a:avLst/>
            </a:prstGeom>
            <a:noFill/>
          </p:spPr>
          <p:txBody>
            <a:bodyPr wrap="square" rtlCol="1">
              <a:spAutoFit/>
            </a:bodyPr>
            <a:lstStyle/>
            <a:p>
              <a:r>
                <a:rPr lang="en-US" sz="1200" dirty="0" smtClean="0">
                  <a:solidFill>
                    <a:srgbClr val="1C1C1C"/>
                  </a:solidFill>
                  <a:latin typeface="Arial Rounded MT Bold" panose="020F0704030504030204" pitchFamily="34" charset="0"/>
                  <a:ea typeface="Arial Unicode MS" panose="020B0604020202020204" pitchFamily="34" charset="-128"/>
                  <a:cs typeface="Arial" panose="020B0604020202020204" pitchFamily="34" charset="0"/>
                </a:rPr>
                <a:t>live?</a:t>
              </a:r>
              <a:endParaRPr lang="he-IL" sz="1200" dirty="0">
                <a:solidFill>
                  <a:srgbClr val="1C1C1C"/>
                </a:solidFill>
                <a:latin typeface="Arial Rounded MT Bold" panose="020F0704030504030204" pitchFamily="34" charset="0"/>
                <a:cs typeface="Arial" panose="020B0604020202020204" pitchFamily="34" charset="0"/>
              </a:endParaRPr>
            </a:p>
          </p:txBody>
        </p:sp>
      </p:grpSp>
      <p:sp>
        <p:nvSpPr>
          <p:cNvPr id="263" name="Google Shape;171;p1"/>
          <p:cNvSpPr txBox="1"/>
          <p:nvPr/>
        </p:nvSpPr>
        <p:spPr>
          <a:xfrm>
            <a:off x="8161330" y="6222961"/>
            <a:ext cx="7440783"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lt1"/>
                </a:solidFill>
                <a:latin typeface="Quattrocento Sans"/>
                <a:ea typeface="Quattrocento Sans"/>
                <a:cs typeface="Quattrocento Sans"/>
                <a:sym typeface="Quattrocento Sans"/>
              </a:rPr>
              <a:t>8</a:t>
            </a:r>
            <a:endParaRPr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545</Words>
  <Application>Microsoft Office PowerPoint</Application>
  <PresentationFormat>מסך רחב</PresentationFormat>
  <Paragraphs>128</Paragraphs>
  <Slides>16</Slides>
  <Notes>16</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16</vt:i4>
      </vt:variant>
    </vt:vector>
  </HeadingPairs>
  <TitlesOfParts>
    <vt:vector size="24" baseType="lpstr">
      <vt:lpstr>Arial</vt:lpstr>
      <vt:lpstr>Arial Rounded MT Bold</vt:lpstr>
      <vt:lpstr>Arial Unicode MS</vt:lpstr>
      <vt:lpstr>Calibri</vt:lpstr>
      <vt:lpstr>Calibri Light</vt:lpstr>
      <vt:lpstr>inherit</vt:lpstr>
      <vt:lpstr>Quattrocento Sans</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Fauzy Lukman</dc:creator>
  <cp:lastModifiedBy>Administrator</cp:lastModifiedBy>
  <cp:revision>42</cp:revision>
  <dcterms:created xsi:type="dcterms:W3CDTF">2017-03-29T09:23:02Z</dcterms:created>
  <dcterms:modified xsi:type="dcterms:W3CDTF">2019-06-27T05:12:42Z</dcterms:modified>
</cp:coreProperties>
</file>