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sldIdLst>
    <p:sldId id="256" r:id="rId6"/>
    <p:sldId id="265" r:id="rId7"/>
    <p:sldId id="257" r:id="rId8"/>
    <p:sldId id="260" r:id="rId9"/>
    <p:sldId id="258" r:id="rId10"/>
    <p:sldId id="276" r:id="rId11"/>
    <p:sldId id="267" r:id="rId12"/>
    <p:sldId id="269" r:id="rId13"/>
    <p:sldId id="285" r:id="rId14"/>
    <p:sldId id="281" r:id="rId15"/>
    <p:sldId id="287" r:id="rId16"/>
    <p:sldId id="278" r:id="rId17"/>
    <p:sldId id="273" r:id="rId18"/>
    <p:sldId id="274" r:id="rId19"/>
    <p:sldId id="270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CA1F6-B463-4C53-9458-B95B26B7949B}" v="7" dt="2021-04-17T15:02:36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9CE137 PRIYANSH SHAH" userId="S::19ce137@edu.charusat.org::28778a8e-5885-4a4d-a863-56c7ad114f9b" providerId="AD" clId="Web-{ABECA1F6-B463-4C53-9458-B95B26B7949B}"/>
    <pc:docChg chg="modSld">
      <pc:chgData name="19CE137 PRIYANSH SHAH" userId="S::19ce137@edu.charusat.org::28778a8e-5885-4a4d-a863-56c7ad114f9b" providerId="AD" clId="Web-{ABECA1F6-B463-4C53-9458-B95B26B7949B}" dt="2021-04-17T15:02:36.210" v="6"/>
      <pc:docMkLst>
        <pc:docMk/>
      </pc:docMkLst>
      <pc:sldChg chg="addSp delSp modSp">
        <pc:chgData name="19CE137 PRIYANSH SHAH" userId="S::19ce137@edu.charusat.org::28778a8e-5885-4a4d-a863-56c7ad114f9b" providerId="AD" clId="Web-{ABECA1F6-B463-4C53-9458-B95B26B7949B}" dt="2021-04-17T15:02:36.210" v="6"/>
        <pc:sldMkLst>
          <pc:docMk/>
          <pc:sldMk cId="315061757" sldId="281"/>
        </pc:sldMkLst>
        <pc:picChg chg="del mod">
          <ac:chgData name="19CE137 PRIYANSH SHAH" userId="S::19ce137@edu.charusat.org::28778a8e-5885-4a4d-a863-56c7ad114f9b" providerId="AD" clId="Web-{ABECA1F6-B463-4C53-9458-B95B26B7949B}" dt="2021-04-17T15:02:32.976" v="5"/>
          <ac:picMkLst>
            <pc:docMk/>
            <pc:sldMk cId="315061757" sldId="281"/>
            <ac:picMk id="9" creationId="{76E3A3A8-D3B6-44DE-B380-2FFB53B63D7E}"/>
          </ac:picMkLst>
        </pc:picChg>
        <pc:picChg chg="mod">
          <ac:chgData name="19CE137 PRIYANSH SHAH" userId="S::19ce137@edu.charusat.org::28778a8e-5885-4a4d-a863-56c7ad114f9b" providerId="AD" clId="Web-{ABECA1F6-B463-4C53-9458-B95B26B7949B}" dt="2021-04-17T15:02:24.679" v="2" actId="1076"/>
          <ac:picMkLst>
            <pc:docMk/>
            <pc:sldMk cId="315061757" sldId="281"/>
            <ac:picMk id="10" creationId="{6EC5B9A3-4A0B-41B5-A170-50A1E9E3636F}"/>
          </ac:picMkLst>
        </pc:picChg>
        <pc:picChg chg="add del mod">
          <ac:chgData name="19CE137 PRIYANSH SHAH" userId="S::19ce137@edu.charusat.org::28778a8e-5885-4a4d-a863-56c7ad114f9b" providerId="AD" clId="Web-{ABECA1F6-B463-4C53-9458-B95B26B7949B}" dt="2021-04-17T15:02:36.210" v="6"/>
          <ac:picMkLst>
            <pc:docMk/>
            <pc:sldMk cId="315061757" sldId="281"/>
            <ac:picMk id="11" creationId="{27F1FCFD-9D24-44DA-BE6B-897672B530B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9446C3-434F-48DF-82B5-84F773541588}" type="doc">
      <dgm:prSet loTypeId="urn:microsoft.com/office/officeart/2008/layout/VerticalCurved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EA5495-AB18-43EA-A3B3-3D5654DE3B9B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  <a:cs typeface="Aharoni" panose="02010803020104030203" pitchFamily="2" charset="-79"/>
            </a:rPr>
            <a:t>INTRODUCTION</a:t>
          </a:r>
          <a:endParaRPr lang="en-US" dirty="0"/>
        </a:p>
      </dgm:t>
    </dgm:pt>
    <dgm:pt modelId="{7BD030AB-9716-49E7-A61F-27D1651C5795}" type="parTrans" cxnId="{99A1B33D-60AE-4DA7-BDB0-950884352452}">
      <dgm:prSet/>
      <dgm:spPr/>
      <dgm:t>
        <a:bodyPr/>
        <a:lstStyle/>
        <a:p>
          <a:endParaRPr lang="en-US"/>
        </a:p>
      </dgm:t>
    </dgm:pt>
    <dgm:pt modelId="{889C4ACA-8494-4785-93B9-79005006FADF}" type="sibTrans" cxnId="{99A1B33D-60AE-4DA7-BDB0-950884352452}">
      <dgm:prSet/>
      <dgm:spPr/>
      <dgm:t>
        <a:bodyPr/>
        <a:lstStyle/>
        <a:p>
          <a:endParaRPr lang="en-US"/>
        </a:p>
      </dgm:t>
    </dgm:pt>
    <dgm:pt modelId="{45260B18-FF1A-4E5D-9243-E758A2136770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  <a:cs typeface="Aharoni" panose="02010803020104030203" pitchFamily="2" charset="-79"/>
            </a:rPr>
            <a:t>SCOPE</a:t>
          </a:r>
          <a:endParaRPr lang="en-US" dirty="0"/>
        </a:p>
      </dgm:t>
    </dgm:pt>
    <dgm:pt modelId="{B6961AFF-A4CE-4A10-AB21-62232D5B0EE4}" type="parTrans" cxnId="{66955798-46D8-42D3-BF25-BD07089CCA6A}">
      <dgm:prSet/>
      <dgm:spPr/>
      <dgm:t>
        <a:bodyPr/>
        <a:lstStyle/>
        <a:p>
          <a:endParaRPr lang="en-US"/>
        </a:p>
      </dgm:t>
    </dgm:pt>
    <dgm:pt modelId="{6242EC1F-44CD-4922-BAA8-71882B02B056}" type="sibTrans" cxnId="{66955798-46D8-42D3-BF25-BD07089CCA6A}">
      <dgm:prSet/>
      <dgm:spPr/>
      <dgm:t>
        <a:bodyPr/>
        <a:lstStyle/>
        <a:p>
          <a:endParaRPr lang="en-US"/>
        </a:p>
      </dgm:t>
    </dgm:pt>
    <dgm:pt modelId="{38B02D4E-167A-4F33-84DC-0569336AAAD4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  <a:cs typeface="Aharoni" panose="02010803020104030203" pitchFamily="2" charset="-79"/>
            </a:rPr>
            <a:t>MAJOR FEATURES </a:t>
          </a:r>
          <a:endParaRPr lang="en-US" dirty="0"/>
        </a:p>
      </dgm:t>
    </dgm:pt>
    <dgm:pt modelId="{29FE711C-D3B4-4630-B238-6E647CA16E66}" type="parTrans" cxnId="{58326893-BECD-4E80-A4D5-FB6DC6BFEE25}">
      <dgm:prSet/>
      <dgm:spPr/>
      <dgm:t>
        <a:bodyPr/>
        <a:lstStyle/>
        <a:p>
          <a:endParaRPr lang="en-US"/>
        </a:p>
      </dgm:t>
    </dgm:pt>
    <dgm:pt modelId="{AAE81AF9-5AD0-4EF2-9202-9FCABE83C579}" type="sibTrans" cxnId="{58326893-BECD-4E80-A4D5-FB6DC6BFEE25}">
      <dgm:prSet/>
      <dgm:spPr/>
      <dgm:t>
        <a:bodyPr/>
        <a:lstStyle/>
        <a:p>
          <a:endParaRPr lang="en-US"/>
        </a:p>
      </dgm:t>
    </dgm:pt>
    <dgm:pt modelId="{FBEA6C51-92C8-41B3-BF98-510AE4992E6A}">
      <dgm:prSet phldrT="[Text]"/>
      <dgm:spPr/>
      <dgm:t>
        <a:bodyPr/>
        <a:lstStyle/>
        <a:p>
          <a:r>
            <a:rPr lang="en-US">
              <a:latin typeface="Tw Cen MT" panose="020B0602020104020603" pitchFamily="34" charset="0"/>
              <a:cs typeface="Aharoni" panose="02010803020104030203" pitchFamily="2" charset="-79"/>
            </a:rPr>
            <a:t>FLOWCHART</a:t>
          </a:r>
          <a:endParaRPr lang="en-US" dirty="0"/>
        </a:p>
      </dgm:t>
    </dgm:pt>
    <dgm:pt modelId="{10751623-BF80-40E6-90D2-E61F2A39F2AA}" type="parTrans" cxnId="{46C443C7-9E9B-47CC-8317-0D168792122D}">
      <dgm:prSet/>
      <dgm:spPr/>
      <dgm:t>
        <a:bodyPr/>
        <a:lstStyle/>
        <a:p>
          <a:endParaRPr lang="en-US"/>
        </a:p>
      </dgm:t>
    </dgm:pt>
    <dgm:pt modelId="{86290EB1-CA2A-4A21-8786-0F023B2591E7}" type="sibTrans" cxnId="{46C443C7-9E9B-47CC-8317-0D168792122D}">
      <dgm:prSet/>
      <dgm:spPr/>
      <dgm:t>
        <a:bodyPr/>
        <a:lstStyle/>
        <a:p>
          <a:endParaRPr lang="en-US"/>
        </a:p>
      </dgm:t>
    </dgm:pt>
    <dgm:pt modelId="{512295CF-1413-4A5C-BA69-B04C9CE3B38E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  <a:cs typeface="Aharoni" panose="02010803020104030203" pitchFamily="2" charset="-79"/>
            </a:rPr>
            <a:t>ADVANTAGES</a:t>
          </a:r>
          <a:endParaRPr lang="en-US" dirty="0"/>
        </a:p>
      </dgm:t>
    </dgm:pt>
    <dgm:pt modelId="{93C0C572-2906-45AC-9DAE-4F36091D0DFD}" type="parTrans" cxnId="{B5541436-D0F5-4116-8141-025CB356FDB5}">
      <dgm:prSet/>
      <dgm:spPr/>
      <dgm:t>
        <a:bodyPr/>
        <a:lstStyle/>
        <a:p>
          <a:endParaRPr lang="en-US"/>
        </a:p>
      </dgm:t>
    </dgm:pt>
    <dgm:pt modelId="{F374081E-485C-4F85-B0CF-1A19A4F68B06}" type="sibTrans" cxnId="{B5541436-D0F5-4116-8141-025CB356FDB5}">
      <dgm:prSet/>
      <dgm:spPr/>
      <dgm:t>
        <a:bodyPr/>
        <a:lstStyle/>
        <a:p>
          <a:endParaRPr lang="en-US"/>
        </a:p>
      </dgm:t>
    </dgm:pt>
    <dgm:pt modelId="{4843D667-19D2-4EA9-B4AE-44232CEF292E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  <a:cs typeface="Aharoni" panose="02010803020104030203" pitchFamily="2" charset="-79"/>
            </a:rPr>
            <a:t>CONCLUSION</a:t>
          </a:r>
          <a:endParaRPr lang="en-US" dirty="0"/>
        </a:p>
      </dgm:t>
    </dgm:pt>
    <dgm:pt modelId="{BCF7192C-FD27-410D-A3BA-16A218F3C709}" type="parTrans" cxnId="{493ABFBE-FDD1-4E28-B720-5691F87C3E20}">
      <dgm:prSet/>
      <dgm:spPr/>
      <dgm:t>
        <a:bodyPr/>
        <a:lstStyle/>
        <a:p>
          <a:endParaRPr lang="en-US"/>
        </a:p>
      </dgm:t>
    </dgm:pt>
    <dgm:pt modelId="{AB75C225-6310-4D10-87A5-F35879B6EE90}" type="sibTrans" cxnId="{493ABFBE-FDD1-4E28-B720-5691F87C3E20}">
      <dgm:prSet/>
      <dgm:spPr/>
      <dgm:t>
        <a:bodyPr/>
        <a:lstStyle/>
        <a:p>
          <a:endParaRPr lang="en-US"/>
        </a:p>
      </dgm:t>
    </dgm:pt>
    <dgm:pt modelId="{05DE109C-111F-47A2-8735-E26D8DCFD0A8}">
      <dgm:prSet phldrT="[Text]"/>
      <dgm:spPr/>
      <dgm:t>
        <a:bodyPr/>
        <a:lstStyle/>
        <a:p>
          <a:r>
            <a:rPr lang="en-US">
              <a:latin typeface="Tw Cen MT" panose="020B0602020104020603" pitchFamily="34" charset="0"/>
              <a:cs typeface="Aharoni" panose="02010803020104030203" pitchFamily="2" charset="-79"/>
            </a:rPr>
            <a:t> </a:t>
          </a:r>
          <a:r>
            <a:rPr lang="en-US" dirty="0">
              <a:latin typeface="Tw Cen MT" panose="020B0602020104020603" pitchFamily="34" charset="0"/>
              <a:cs typeface="Aharoni" panose="02010803020104030203" pitchFamily="2" charset="-79"/>
            </a:rPr>
            <a:t>REFERENCE LINKS</a:t>
          </a:r>
          <a:endParaRPr lang="en-US" dirty="0"/>
        </a:p>
      </dgm:t>
    </dgm:pt>
    <dgm:pt modelId="{1F8AEF7D-6393-4DCC-B7F8-9EEB3FD61C31}" type="parTrans" cxnId="{D09E5D4B-12C6-4AA1-8B64-80A900A23CC2}">
      <dgm:prSet/>
      <dgm:spPr/>
      <dgm:t>
        <a:bodyPr/>
        <a:lstStyle/>
        <a:p>
          <a:endParaRPr lang="en-US"/>
        </a:p>
      </dgm:t>
    </dgm:pt>
    <dgm:pt modelId="{0B942191-3CEC-4591-92CB-8604F8AF83EA}" type="sibTrans" cxnId="{D09E5D4B-12C6-4AA1-8B64-80A900A23CC2}">
      <dgm:prSet/>
      <dgm:spPr/>
      <dgm:t>
        <a:bodyPr/>
        <a:lstStyle/>
        <a:p>
          <a:endParaRPr lang="en-US"/>
        </a:p>
      </dgm:t>
    </dgm:pt>
    <dgm:pt modelId="{CE1EC5A5-0903-4705-82FE-19EE34073CF2}" type="pres">
      <dgm:prSet presAssocID="{8B9446C3-434F-48DF-82B5-84F773541588}" presName="Name0" presStyleCnt="0">
        <dgm:presLayoutVars>
          <dgm:chMax val="7"/>
          <dgm:chPref val="7"/>
          <dgm:dir/>
        </dgm:presLayoutVars>
      </dgm:prSet>
      <dgm:spPr/>
    </dgm:pt>
    <dgm:pt modelId="{D5EFC14B-51A7-48CE-855E-C18783D2F3DD}" type="pres">
      <dgm:prSet presAssocID="{8B9446C3-434F-48DF-82B5-84F773541588}" presName="Name1" presStyleCnt="0"/>
      <dgm:spPr/>
    </dgm:pt>
    <dgm:pt modelId="{92DA6DD5-A7A5-45A8-9717-A4168F6F366C}" type="pres">
      <dgm:prSet presAssocID="{8B9446C3-434F-48DF-82B5-84F773541588}" presName="cycle" presStyleCnt="0"/>
      <dgm:spPr/>
    </dgm:pt>
    <dgm:pt modelId="{2E968CE9-30EE-4687-9104-211787B546F2}" type="pres">
      <dgm:prSet presAssocID="{8B9446C3-434F-48DF-82B5-84F773541588}" presName="srcNode" presStyleLbl="node1" presStyleIdx="0" presStyleCnt="7"/>
      <dgm:spPr/>
    </dgm:pt>
    <dgm:pt modelId="{F19FF63C-0488-44F5-ADC4-21748976731C}" type="pres">
      <dgm:prSet presAssocID="{8B9446C3-434F-48DF-82B5-84F773541588}" presName="conn" presStyleLbl="parChTrans1D2" presStyleIdx="0" presStyleCnt="1"/>
      <dgm:spPr/>
    </dgm:pt>
    <dgm:pt modelId="{0824F00B-6DE6-4435-8398-C147C0B1C53E}" type="pres">
      <dgm:prSet presAssocID="{8B9446C3-434F-48DF-82B5-84F773541588}" presName="extraNode" presStyleLbl="node1" presStyleIdx="0" presStyleCnt="7"/>
      <dgm:spPr/>
    </dgm:pt>
    <dgm:pt modelId="{E1A8195B-9053-47C8-AF8F-C1DBBA4776F8}" type="pres">
      <dgm:prSet presAssocID="{8B9446C3-434F-48DF-82B5-84F773541588}" presName="dstNode" presStyleLbl="node1" presStyleIdx="0" presStyleCnt="7"/>
      <dgm:spPr/>
    </dgm:pt>
    <dgm:pt modelId="{99E8F021-72DF-4962-B14F-C3B58671ACDC}" type="pres">
      <dgm:prSet presAssocID="{ACEA5495-AB18-43EA-A3B3-3D5654DE3B9B}" presName="text_1" presStyleLbl="node1" presStyleIdx="0" presStyleCnt="7">
        <dgm:presLayoutVars>
          <dgm:bulletEnabled val="1"/>
        </dgm:presLayoutVars>
      </dgm:prSet>
      <dgm:spPr/>
    </dgm:pt>
    <dgm:pt modelId="{78251AA3-65FE-4506-A639-1C1BBF0F38F0}" type="pres">
      <dgm:prSet presAssocID="{ACEA5495-AB18-43EA-A3B3-3D5654DE3B9B}" presName="accent_1" presStyleCnt="0"/>
      <dgm:spPr/>
    </dgm:pt>
    <dgm:pt modelId="{014559BA-4C59-4B5F-9998-F5BF37D70470}" type="pres">
      <dgm:prSet presAssocID="{ACEA5495-AB18-43EA-A3B3-3D5654DE3B9B}" presName="accentRepeatNode" presStyleLbl="solidFgAcc1" presStyleIdx="0" presStyleCnt="7"/>
      <dgm:spPr/>
    </dgm:pt>
    <dgm:pt modelId="{694CAF23-4F3C-4943-BCD9-F61010140E0C}" type="pres">
      <dgm:prSet presAssocID="{45260B18-FF1A-4E5D-9243-E758A2136770}" presName="text_2" presStyleLbl="node1" presStyleIdx="1" presStyleCnt="7">
        <dgm:presLayoutVars>
          <dgm:bulletEnabled val="1"/>
        </dgm:presLayoutVars>
      </dgm:prSet>
      <dgm:spPr/>
    </dgm:pt>
    <dgm:pt modelId="{F2785915-24FA-4AD7-A0C5-5E4519D7628A}" type="pres">
      <dgm:prSet presAssocID="{45260B18-FF1A-4E5D-9243-E758A2136770}" presName="accent_2" presStyleCnt="0"/>
      <dgm:spPr/>
    </dgm:pt>
    <dgm:pt modelId="{ED7BDF88-4596-492B-86AB-49895B25C239}" type="pres">
      <dgm:prSet presAssocID="{45260B18-FF1A-4E5D-9243-E758A2136770}" presName="accentRepeatNode" presStyleLbl="solidFgAcc1" presStyleIdx="1" presStyleCnt="7"/>
      <dgm:spPr/>
    </dgm:pt>
    <dgm:pt modelId="{8CD24D61-DE29-4B1D-829F-32D966E9B61C}" type="pres">
      <dgm:prSet presAssocID="{38B02D4E-167A-4F33-84DC-0569336AAAD4}" presName="text_3" presStyleLbl="node1" presStyleIdx="2" presStyleCnt="7">
        <dgm:presLayoutVars>
          <dgm:bulletEnabled val="1"/>
        </dgm:presLayoutVars>
      </dgm:prSet>
      <dgm:spPr/>
    </dgm:pt>
    <dgm:pt modelId="{BF14DC01-880F-4E96-A74A-9F1C93F15186}" type="pres">
      <dgm:prSet presAssocID="{38B02D4E-167A-4F33-84DC-0569336AAAD4}" presName="accent_3" presStyleCnt="0"/>
      <dgm:spPr/>
    </dgm:pt>
    <dgm:pt modelId="{F19C4826-FAFE-4FEC-976A-1526D1FF6A77}" type="pres">
      <dgm:prSet presAssocID="{38B02D4E-167A-4F33-84DC-0569336AAAD4}" presName="accentRepeatNode" presStyleLbl="solidFgAcc1" presStyleIdx="2" presStyleCnt="7"/>
      <dgm:spPr/>
    </dgm:pt>
    <dgm:pt modelId="{BB63F111-CB98-4C01-BDBE-2CEC02FA75ED}" type="pres">
      <dgm:prSet presAssocID="{FBEA6C51-92C8-41B3-BF98-510AE4992E6A}" presName="text_4" presStyleLbl="node1" presStyleIdx="3" presStyleCnt="7">
        <dgm:presLayoutVars>
          <dgm:bulletEnabled val="1"/>
        </dgm:presLayoutVars>
      </dgm:prSet>
      <dgm:spPr/>
    </dgm:pt>
    <dgm:pt modelId="{2A565B6E-DA30-4684-9694-2456842F9896}" type="pres">
      <dgm:prSet presAssocID="{FBEA6C51-92C8-41B3-BF98-510AE4992E6A}" presName="accent_4" presStyleCnt="0"/>
      <dgm:spPr/>
    </dgm:pt>
    <dgm:pt modelId="{11C08225-3FA8-4277-B9A5-3E6C5E7EAA9A}" type="pres">
      <dgm:prSet presAssocID="{FBEA6C51-92C8-41B3-BF98-510AE4992E6A}" presName="accentRepeatNode" presStyleLbl="solidFgAcc1" presStyleIdx="3" presStyleCnt="7"/>
      <dgm:spPr/>
    </dgm:pt>
    <dgm:pt modelId="{540A224D-E101-423B-9FBB-0F090FF7EE82}" type="pres">
      <dgm:prSet presAssocID="{512295CF-1413-4A5C-BA69-B04C9CE3B38E}" presName="text_5" presStyleLbl="node1" presStyleIdx="4" presStyleCnt="7">
        <dgm:presLayoutVars>
          <dgm:bulletEnabled val="1"/>
        </dgm:presLayoutVars>
      </dgm:prSet>
      <dgm:spPr/>
    </dgm:pt>
    <dgm:pt modelId="{7D1CCAD8-03C7-4447-9BEE-F628B66742ED}" type="pres">
      <dgm:prSet presAssocID="{512295CF-1413-4A5C-BA69-B04C9CE3B38E}" presName="accent_5" presStyleCnt="0"/>
      <dgm:spPr/>
    </dgm:pt>
    <dgm:pt modelId="{2EF8CB04-FA63-4DA1-BCCE-BAA0BC32D8FD}" type="pres">
      <dgm:prSet presAssocID="{512295CF-1413-4A5C-BA69-B04C9CE3B38E}" presName="accentRepeatNode" presStyleLbl="solidFgAcc1" presStyleIdx="4" presStyleCnt="7"/>
      <dgm:spPr/>
    </dgm:pt>
    <dgm:pt modelId="{265FC737-AE54-4443-BBD6-3C1CEF68ACDA}" type="pres">
      <dgm:prSet presAssocID="{4843D667-19D2-4EA9-B4AE-44232CEF292E}" presName="text_6" presStyleLbl="node1" presStyleIdx="5" presStyleCnt="7">
        <dgm:presLayoutVars>
          <dgm:bulletEnabled val="1"/>
        </dgm:presLayoutVars>
      </dgm:prSet>
      <dgm:spPr/>
    </dgm:pt>
    <dgm:pt modelId="{82408EEB-BE1F-4B32-B5DB-6F66CA840AE4}" type="pres">
      <dgm:prSet presAssocID="{4843D667-19D2-4EA9-B4AE-44232CEF292E}" presName="accent_6" presStyleCnt="0"/>
      <dgm:spPr/>
    </dgm:pt>
    <dgm:pt modelId="{783F9A16-5714-44EC-898B-E4C515C75D2D}" type="pres">
      <dgm:prSet presAssocID="{4843D667-19D2-4EA9-B4AE-44232CEF292E}" presName="accentRepeatNode" presStyleLbl="solidFgAcc1" presStyleIdx="5" presStyleCnt="7"/>
      <dgm:spPr/>
    </dgm:pt>
    <dgm:pt modelId="{EB8D5145-C418-4D67-9923-326922F90F30}" type="pres">
      <dgm:prSet presAssocID="{05DE109C-111F-47A2-8735-E26D8DCFD0A8}" presName="text_7" presStyleLbl="node1" presStyleIdx="6" presStyleCnt="7">
        <dgm:presLayoutVars>
          <dgm:bulletEnabled val="1"/>
        </dgm:presLayoutVars>
      </dgm:prSet>
      <dgm:spPr/>
    </dgm:pt>
    <dgm:pt modelId="{E49A02F7-D93C-4EF5-A86B-F25209150D01}" type="pres">
      <dgm:prSet presAssocID="{05DE109C-111F-47A2-8735-E26D8DCFD0A8}" presName="accent_7" presStyleCnt="0"/>
      <dgm:spPr/>
    </dgm:pt>
    <dgm:pt modelId="{7F493510-D6EE-4FD4-BA6E-852E8A8EA882}" type="pres">
      <dgm:prSet presAssocID="{05DE109C-111F-47A2-8735-E26D8DCFD0A8}" presName="accentRepeatNode" presStyleLbl="solidFgAcc1" presStyleIdx="6" presStyleCnt="7"/>
      <dgm:spPr/>
    </dgm:pt>
  </dgm:ptLst>
  <dgm:cxnLst>
    <dgm:cxn modelId="{F9D1680A-CB1E-4358-B481-7473BDF7E8A5}" type="presOf" srcId="{ACEA5495-AB18-43EA-A3B3-3D5654DE3B9B}" destId="{99E8F021-72DF-4962-B14F-C3B58671ACDC}" srcOrd="0" destOrd="0" presId="urn:microsoft.com/office/officeart/2008/layout/VerticalCurvedList"/>
    <dgm:cxn modelId="{D12DFD23-E589-4FD9-967B-C604712B9C14}" type="presOf" srcId="{8B9446C3-434F-48DF-82B5-84F773541588}" destId="{CE1EC5A5-0903-4705-82FE-19EE34073CF2}" srcOrd="0" destOrd="0" presId="urn:microsoft.com/office/officeart/2008/layout/VerticalCurvedList"/>
    <dgm:cxn modelId="{B5541436-D0F5-4116-8141-025CB356FDB5}" srcId="{8B9446C3-434F-48DF-82B5-84F773541588}" destId="{512295CF-1413-4A5C-BA69-B04C9CE3B38E}" srcOrd="4" destOrd="0" parTransId="{93C0C572-2906-45AC-9DAE-4F36091D0DFD}" sibTransId="{F374081E-485C-4F85-B0CF-1A19A4F68B06}"/>
    <dgm:cxn modelId="{99A1B33D-60AE-4DA7-BDB0-950884352452}" srcId="{8B9446C3-434F-48DF-82B5-84F773541588}" destId="{ACEA5495-AB18-43EA-A3B3-3D5654DE3B9B}" srcOrd="0" destOrd="0" parTransId="{7BD030AB-9716-49E7-A61F-27D1651C5795}" sibTransId="{889C4ACA-8494-4785-93B9-79005006FADF}"/>
    <dgm:cxn modelId="{9E15575B-9AEF-4F51-8010-F5148B909666}" type="presOf" srcId="{05DE109C-111F-47A2-8735-E26D8DCFD0A8}" destId="{EB8D5145-C418-4D67-9923-326922F90F30}" srcOrd="0" destOrd="0" presId="urn:microsoft.com/office/officeart/2008/layout/VerticalCurvedList"/>
    <dgm:cxn modelId="{63C01F41-15E4-4FCA-9ED1-17AA4ED4A2BD}" type="presOf" srcId="{38B02D4E-167A-4F33-84DC-0569336AAAD4}" destId="{8CD24D61-DE29-4B1D-829F-32D966E9B61C}" srcOrd="0" destOrd="0" presId="urn:microsoft.com/office/officeart/2008/layout/VerticalCurvedList"/>
    <dgm:cxn modelId="{D09E5D4B-12C6-4AA1-8B64-80A900A23CC2}" srcId="{8B9446C3-434F-48DF-82B5-84F773541588}" destId="{05DE109C-111F-47A2-8735-E26D8DCFD0A8}" srcOrd="6" destOrd="0" parTransId="{1F8AEF7D-6393-4DCC-B7F8-9EEB3FD61C31}" sibTransId="{0B942191-3CEC-4591-92CB-8604F8AF83EA}"/>
    <dgm:cxn modelId="{EB51B975-BD9E-4EDB-B38D-31DA3DED59BF}" type="presOf" srcId="{45260B18-FF1A-4E5D-9243-E758A2136770}" destId="{694CAF23-4F3C-4943-BCD9-F61010140E0C}" srcOrd="0" destOrd="0" presId="urn:microsoft.com/office/officeart/2008/layout/VerticalCurvedList"/>
    <dgm:cxn modelId="{5C0C0780-3DBA-48F9-85D1-00BE08D8CF2B}" type="presOf" srcId="{889C4ACA-8494-4785-93B9-79005006FADF}" destId="{F19FF63C-0488-44F5-ADC4-21748976731C}" srcOrd="0" destOrd="0" presId="urn:microsoft.com/office/officeart/2008/layout/VerticalCurvedList"/>
    <dgm:cxn modelId="{58326893-BECD-4E80-A4D5-FB6DC6BFEE25}" srcId="{8B9446C3-434F-48DF-82B5-84F773541588}" destId="{38B02D4E-167A-4F33-84DC-0569336AAAD4}" srcOrd="2" destOrd="0" parTransId="{29FE711C-D3B4-4630-B238-6E647CA16E66}" sibTransId="{AAE81AF9-5AD0-4EF2-9202-9FCABE83C579}"/>
    <dgm:cxn modelId="{66955798-46D8-42D3-BF25-BD07089CCA6A}" srcId="{8B9446C3-434F-48DF-82B5-84F773541588}" destId="{45260B18-FF1A-4E5D-9243-E758A2136770}" srcOrd="1" destOrd="0" parTransId="{B6961AFF-A4CE-4A10-AB21-62232D5B0EE4}" sibTransId="{6242EC1F-44CD-4922-BAA8-71882B02B056}"/>
    <dgm:cxn modelId="{F3E69BB0-0733-4857-BFE2-FC7B6E9B35C8}" type="presOf" srcId="{FBEA6C51-92C8-41B3-BF98-510AE4992E6A}" destId="{BB63F111-CB98-4C01-BDBE-2CEC02FA75ED}" srcOrd="0" destOrd="0" presId="urn:microsoft.com/office/officeart/2008/layout/VerticalCurvedList"/>
    <dgm:cxn modelId="{493ABFBE-FDD1-4E28-B720-5691F87C3E20}" srcId="{8B9446C3-434F-48DF-82B5-84F773541588}" destId="{4843D667-19D2-4EA9-B4AE-44232CEF292E}" srcOrd="5" destOrd="0" parTransId="{BCF7192C-FD27-410D-A3BA-16A218F3C709}" sibTransId="{AB75C225-6310-4D10-87A5-F35879B6EE90}"/>
    <dgm:cxn modelId="{F69515C7-5A76-4451-9385-C1AD1CAD2941}" type="presOf" srcId="{4843D667-19D2-4EA9-B4AE-44232CEF292E}" destId="{265FC737-AE54-4443-BBD6-3C1CEF68ACDA}" srcOrd="0" destOrd="0" presId="urn:microsoft.com/office/officeart/2008/layout/VerticalCurvedList"/>
    <dgm:cxn modelId="{46C443C7-9E9B-47CC-8317-0D168792122D}" srcId="{8B9446C3-434F-48DF-82B5-84F773541588}" destId="{FBEA6C51-92C8-41B3-BF98-510AE4992E6A}" srcOrd="3" destOrd="0" parTransId="{10751623-BF80-40E6-90D2-E61F2A39F2AA}" sibTransId="{86290EB1-CA2A-4A21-8786-0F023B2591E7}"/>
    <dgm:cxn modelId="{4B8EFAEB-D78E-40F4-A4AC-81A6E13CFEC5}" type="presOf" srcId="{512295CF-1413-4A5C-BA69-B04C9CE3B38E}" destId="{540A224D-E101-423B-9FBB-0F090FF7EE82}" srcOrd="0" destOrd="0" presId="urn:microsoft.com/office/officeart/2008/layout/VerticalCurvedList"/>
    <dgm:cxn modelId="{EFAF1BE0-24CA-4051-90BD-802B9592FA9E}" type="presParOf" srcId="{CE1EC5A5-0903-4705-82FE-19EE34073CF2}" destId="{D5EFC14B-51A7-48CE-855E-C18783D2F3DD}" srcOrd="0" destOrd="0" presId="urn:microsoft.com/office/officeart/2008/layout/VerticalCurvedList"/>
    <dgm:cxn modelId="{ACA45173-0399-4564-B00A-8B26A1C689D4}" type="presParOf" srcId="{D5EFC14B-51A7-48CE-855E-C18783D2F3DD}" destId="{92DA6DD5-A7A5-45A8-9717-A4168F6F366C}" srcOrd="0" destOrd="0" presId="urn:microsoft.com/office/officeart/2008/layout/VerticalCurvedList"/>
    <dgm:cxn modelId="{82CC0CA6-89DD-48C2-9023-B4886F0D0486}" type="presParOf" srcId="{92DA6DD5-A7A5-45A8-9717-A4168F6F366C}" destId="{2E968CE9-30EE-4687-9104-211787B546F2}" srcOrd="0" destOrd="0" presId="urn:microsoft.com/office/officeart/2008/layout/VerticalCurvedList"/>
    <dgm:cxn modelId="{323DD217-C14B-4BB7-91A8-0AD6676AA177}" type="presParOf" srcId="{92DA6DD5-A7A5-45A8-9717-A4168F6F366C}" destId="{F19FF63C-0488-44F5-ADC4-21748976731C}" srcOrd="1" destOrd="0" presId="urn:microsoft.com/office/officeart/2008/layout/VerticalCurvedList"/>
    <dgm:cxn modelId="{98801D21-B19B-4373-A8C8-7AC395234606}" type="presParOf" srcId="{92DA6DD5-A7A5-45A8-9717-A4168F6F366C}" destId="{0824F00B-6DE6-4435-8398-C147C0B1C53E}" srcOrd="2" destOrd="0" presId="urn:microsoft.com/office/officeart/2008/layout/VerticalCurvedList"/>
    <dgm:cxn modelId="{3FA75C98-901C-4556-A897-A323C2F55511}" type="presParOf" srcId="{92DA6DD5-A7A5-45A8-9717-A4168F6F366C}" destId="{E1A8195B-9053-47C8-AF8F-C1DBBA4776F8}" srcOrd="3" destOrd="0" presId="urn:microsoft.com/office/officeart/2008/layout/VerticalCurvedList"/>
    <dgm:cxn modelId="{6CC4B6A1-3F0C-41DD-8A6B-F66AD4692E04}" type="presParOf" srcId="{D5EFC14B-51A7-48CE-855E-C18783D2F3DD}" destId="{99E8F021-72DF-4962-B14F-C3B58671ACDC}" srcOrd="1" destOrd="0" presId="urn:microsoft.com/office/officeart/2008/layout/VerticalCurvedList"/>
    <dgm:cxn modelId="{F99C575F-3A50-4A95-8F4A-780A96309B1D}" type="presParOf" srcId="{D5EFC14B-51A7-48CE-855E-C18783D2F3DD}" destId="{78251AA3-65FE-4506-A639-1C1BBF0F38F0}" srcOrd="2" destOrd="0" presId="urn:microsoft.com/office/officeart/2008/layout/VerticalCurvedList"/>
    <dgm:cxn modelId="{29F622C3-CA6F-4AA4-A71A-76293D1A3BF9}" type="presParOf" srcId="{78251AA3-65FE-4506-A639-1C1BBF0F38F0}" destId="{014559BA-4C59-4B5F-9998-F5BF37D70470}" srcOrd="0" destOrd="0" presId="urn:microsoft.com/office/officeart/2008/layout/VerticalCurvedList"/>
    <dgm:cxn modelId="{D687C165-3CEC-4B29-807F-4BE3A5DADE24}" type="presParOf" srcId="{D5EFC14B-51A7-48CE-855E-C18783D2F3DD}" destId="{694CAF23-4F3C-4943-BCD9-F61010140E0C}" srcOrd="3" destOrd="0" presId="urn:microsoft.com/office/officeart/2008/layout/VerticalCurvedList"/>
    <dgm:cxn modelId="{DF5E9911-9171-48B1-BF37-4449EA4101AE}" type="presParOf" srcId="{D5EFC14B-51A7-48CE-855E-C18783D2F3DD}" destId="{F2785915-24FA-4AD7-A0C5-5E4519D7628A}" srcOrd="4" destOrd="0" presId="urn:microsoft.com/office/officeart/2008/layout/VerticalCurvedList"/>
    <dgm:cxn modelId="{F69F7A36-CE19-4A37-ABF1-2EE05FAFDBD3}" type="presParOf" srcId="{F2785915-24FA-4AD7-A0C5-5E4519D7628A}" destId="{ED7BDF88-4596-492B-86AB-49895B25C239}" srcOrd="0" destOrd="0" presId="urn:microsoft.com/office/officeart/2008/layout/VerticalCurvedList"/>
    <dgm:cxn modelId="{D28DAF6D-41F5-4FB0-A453-E538AE8819FA}" type="presParOf" srcId="{D5EFC14B-51A7-48CE-855E-C18783D2F3DD}" destId="{8CD24D61-DE29-4B1D-829F-32D966E9B61C}" srcOrd="5" destOrd="0" presId="urn:microsoft.com/office/officeart/2008/layout/VerticalCurvedList"/>
    <dgm:cxn modelId="{445CEA26-BBFF-4497-9650-A38FA06CB876}" type="presParOf" srcId="{D5EFC14B-51A7-48CE-855E-C18783D2F3DD}" destId="{BF14DC01-880F-4E96-A74A-9F1C93F15186}" srcOrd="6" destOrd="0" presId="urn:microsoft.com/office/officeart/2008/layout/VerticalCurvedList"/>
    <dgm:cxn modelId="{452EF944-5AAE-4F13-A7F1-091BF5B15EAC}" type="presParOf" srcId="{BF14DC01-880F-4E96-A74A-9F1C93F15186}" destId="{F19C4826-FAFE-4FEC-976A-1526D1FF6A77}" srcOrd="0" destOrd="0" presId="urn:microsoft.com/office/officeart/2008/layout/VerticalCurvedList"/>
    <dgm:cxn modelId="{28B92950-1F3E-475E-98D5-91E2C6417AF2}" type="presParOf" srcId="{D5EFC14B-51A7-48CE-855E-C18783D2F3DD}" destId="{BB63F111-CB98-4C01-BDBE-2CEC02FA75ED}" srcOrd="7" destOrd="0" presId="urn:microsoft.com/office/officeart/2008/layout/VerticalCurvedList"/>
    <dgm:cxn modelId="{D3BA138F-A707-4C7E-93CB-C1D9BF14035D}" type="presParOf" srcId="{D5EFC14B-51A7-48CE-855E-C18783D2F3DD}" destId="{2A565B6E-DA30-4684-9694-2456842F9896}" srcOrd="8" destOrd="0" presId="urn:microsoft.com/office/officeart/2008/layout/VerticalCurvedList"/>
    <dgm:cxn modelId="{9B742452-6964-4814-9A4E-714B78856795}" type="presParOf" srcId="{2A565B6E-DA30-4684-9694-2456842F9896}" destId="{11C08225-3FA8-4277-B9A5-3E6C5E7EAA9A}" srcOrd="0" destOrd="0" presId="urn:microsoft.com/office/officeart/2008/layout/VerticalCurvedList"/>
    <dgm:cxn modelId="{CF196F07-1B2C-44F1-9F54-BAFEA8F56587}" type="presParOf" srcId="{D5EFC14B-51A7-48CE-855E-C18783D2F3DD}" destId="{540A224D-E101-423B-9FBB-0F090FF7EE82}" srcOrd="9" destOrd="0" presId="urn:microsoft.com/office/officeart/2008/layout/VerticalCurvedList"/>
    <dgm:cxn modelId="{0ECB99B7-4A29-4D0B-9A8E-F3FA8F5A1B3E}" type="presParOf" srcId="{D5EFC14B-51A7-48CE-855E-C18783D2F3DD}" destId="{7D1CCAD8-03C7-4447-9BEE-F628B66742ED}" srcOrd="10" destOrd="0" presId="urn:microsoft.com/office/officeart/2008/layout/VerticalCurvedList"/>
    <dgm:cxn modelId="{FA2AA334-652B-4069-86A7-B5F5D1328B67}" type="presParOf" srcId="{7D1CCAD8-03C7-4447-9BEE-F628B66742ED}" destId="{2EF8CB04-FA63-4DA1-BCCE-BAA0BC32D8FD}" srcOrd="0" destOrd="0" presId="urn:microsoft.com/office/officeart/2008/layout/VerticalCurvedList"/>
    <dgm:cxn modelId="{7DC5A189-274F-4628-B2F0-88BB29F6723C}" type="presParOf" srcId="{D5EFC14B-51A7-48CE-855E-C18783D2F3DD}" destId="{265FC737-AE54-4443-BBD6-3C1CEF68ACDA}" srcOrd="11" destOrd="0" presId="urn:microsoft.com/office/officeart/2008/layout/VerticalCurvedList"/>
    <dgm:cxn modelId="{52BFDCFA-D95F-4367-927D-E36C9E47C56F}" type="presParOf" srcId="{D5EFC14B-51A7-48CE-855E-C18783D2F3DD}" destId="{82408EEB-BE1F-4B32-B5DB-6F66CA840AE4}" srcOrd="12" destOrd="0" presId="urn:microsoft.com/office/officeart/2008/layout/VerticalCurvedList"/>
    <dgm:cxn modelId="{E8731737-DB86-44B3-9F39-A10C7849219C}" type="presParOf" srcId="{82408EEB-BE1F-4B32-B5DB-6F66CA840AE4}" destId="{783F9A16-5714-44EC-898B-E4C515C75D2D}" srcOrd="0" destOrd="0" presId="urn:microsoft.com/office/officeart/2008/layout/VerticalCurvedList"/>
    <dgm:cxn modelId="{E7B3E86F-7918-49C0-9279-A7B231292744}" type="presParOf" srcId="{D5EFC14B-51A7-48CE-855E-C18783D2F3DD}" destId="{EB8D5145-C418-4D67-9923-326922F90F30}" srcOrd="13" destOrd="0" presId="urn:microsoft.com/office/officeart/2008/layout/VerticalCurvedList"/>
    <dgm:cxn modelId="{103FFB69-E4C2-466C-BC4E-16277D73EBBE}" type="presParOf" srcId="{D5EFC14B-51A7-48CE-855E-C18783D2F3DD}" destId="{E49A02F7-D93C-4EF5-A86B-F25209150D01}" srcOrd="14" destOrd="0" presId="urn:microsoft.com/office/officeart/2008/layout/VerticalCurvedList"/>
    <dgm:cxn modelId="{7AAC2B44-DCC2-429C-8649-BC2AB432E780}" type="presParOf" srcId="{E49A02F7-D93C-4EF5-A86B-F25209150D01}" destId="{7F493510-D6EE-4FD4-BA6E-852E8A8EA88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FF63C-0488-44F5-ADC4-21748976731C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8F021-72DF-4962-B14F-C3B58671ACDC}">
      <dsp:nvSpPr>
        <dsp:cNvPr id="0" name=""/>
        <dsp:cNvSpPr/>
      </dsp:nvSpPr>
      <dsp:spPr>
        <a:xfrm>
          <a:off x="380119" y="246332"/>
          <a:ext cx="10157344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w Cen MT" panose="020B0602020104020603" pitchFamily="34" charset="0"/>
              <a:cs typeface="Aharoni" panose="02010803020104030203" pitchFamily="2" charset="-79"/>
            </a:rPr>
            <a:t>INTRODUCTION</a:t>
          </a:r>
          <a:endParaRPr lang="en-US" sz="2600" kern="1200" dirty="0"/>
        </a:p>
      </dsp:txBody>
      <dsp:txXfrm>
        <a:off x="380119" y="246332"/>
        <a:ext cx="10157344" cy="492448"/>
      </dsp:txXfrm>
    </dsp:sp>
    <dsp:sp modelId="{014559BA-4C59-4B5F-9998-F5BF37D70470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CAF23-4F3C-4943-BCD9-F61010140E0C}">
      <dsp:nvSpPr>
        <dsp:cNvPr id="0" name=""/>
        <dsp:cNvSpPr/>
      </dsp:nvSpPr>
      <dsp:spPr>
        <a:xfrm>
          <a:off x="826075" y="985438"/>
          <a:ext cx="9711388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w Cen MT" panose="020B0602020104020603" pitchFamily="34" charset="0"/>
              <a:cs typeface="Aharoni" panose="02010803020104030203" pitchFamily="2" charset="-79"/>
            </a:rPr>
            <a:t>SCOPE</a:t>
          </a:r>
          <a:endParaRPr lang="en-US" sz="2600" kern="1200" dirty="0"/>
        </a:p>
      </dsp:txBody>
      <dsp:txXfrm>
        <a:off x="826075" y="985438"/>
        <a:ext cx="9711388" cy="492448"/>
      </dsp:txXfrm>
    </dsp:sp>
    <dsp:sp modelId="{ED7BDF88-4596-492B-86AB-49895B25C239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D24D61-DE29-4B1D-829F-32D966E9B61C}">
      <dsp:nvSpPr>
        <dsp:cNvPr id="0" name=""/>
        <dsp:cNvSpPr/>
      </dsp:nvSpPr>
      <dsp:spPr>
        <a:xfrm>
          <a:off x="1070457" y="1724003"/>
          <a:ext cx="9467006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w Cen MT" panose="020B0602020104020603" pitchFamily="34" charset="0"/>
              <a:cs typeface="Aharoni" panose="02010803020104030203" pitchFamily="2" charset="-79"/>
            </a:rPr>
            <a:t>MAJOR FEATURES </a:t>
          </a:r>
          <a:endParaRPr lang="en-US" sz="2600" kern="1200" dirty="0"/>
        </a:p>
      </dsp:txBody>
      <dsp:txXfrm>
        <a:off x="1070457" y="1724003"/>
        <a:ext cx="9467006" cy="492448"/>
      </dsp:txXfrm>
    </dsp:sp>
    <dsp:sp modelId="{F19C4826-FAFE-4FEC-976A-1526D1FF6A77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3F111-CB98-4C01-BDBE-2CEC02FA75ED}">
      <dsp:nvSpPr>
        <dsp:cNvPr id="0" name=""/>
        <dsp:cNvSpPr/>
      </dsp:nvSpPr>
      <dsp:spPr>
        <a:xfrm>
          <a:off x="1148486" y="2463109"/>
          <a:ext cx="9388977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Tw Cen MT" panose="020B0602020104020603" pitchFamily="34" charset="0"/>
              <a:cs typeface="Aharoni" panose="02010803020104030203" pitchFamily="2" charset="-79"/>
            </a:rPr>
            <a:t>FLOWCHART</a:t>
          </a:r>
          <a:endParaRPr lang="en-US" sz="2600" kern="1200" dirty="0"/>
        </a:p>
      </dsp:txBody>
      <dsp:txXfrm>
        <a:off x="1148486" y="2463109"/>
        <a:ext cx="9388977" cy="492448"/>
      </dsp:txXfrm>
    </dsp:sp>
    <dsp:sp modelId="{11C08225-3FA8-4277-B9A5-3E6C5E7EAA9A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0A224D-E101-423B-9FBB-0F090FF7EE82}">
      <dsp:nvSpPr>
        <dsp:cNvPr id="0" name=""/>
        <dsp:cNvSpPr/>
      </dsp:nvSpPr>
      <dsp:spPr>
        <a:xfrm>
          <a:off x="1070457" y="3202215"/>
          <a:ext cx="9467006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w Cen MT" panose="020B0602020104020603" pitchFamily="34" charset="0"/>
              <a:cs typeface="Aharoni" panose="02010803020104030203" pitchFamily="2" charset="-79"/>
            </a:rPr>
            <a:t>ADVANTAGES</a:t>
          </a:r>
          <a:endParaRPr lang="en-US" sz="2600" kern="1200" dirty="0"/>
        </a:p>
      </dsp:txBody>
      <dsp:txXfrm>
        <a:off x="1070457" y="3202215"/>
        <a:ext cx="9467006" cy="492448"/>
      </dsp:txXfrm>
    </dsp:sp>
    <dsp:sp modelId="{2EF8CB04-FA63-4DA1-BCCE-BAA0BC32D8FD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5FC737-AE54-4443-BBD6-3C1CEF68ACDA}">
      <dsp:nvSpPr>
        <dsp:cNvPr id="0" name=""/>
        <dsp:cNvSpPr/>
      </dsp:nvSpPr>
      <dsp:spPr>
        <a:xfrm>
          <a:off x="826075" y="3940779"/>
          <a:ext cx="9711388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w Cen MT" panose="020B0602020104020603" pitchFamily="34" charset="0"/>
              <a:cs typeface="Aharoni" panose="02010803020104030203" pitchFamily="2" charset="-79"/>
            </a:rPr>
            <a:t>CONCLUSION</a:t>
          </a:r>
          <a:endParaRPr lang="en-US" sz="2600" kern="1200" dirty="0"/>
        </a:p>
      </dsp:txBody>
      <dsp:txXfrm>
        <a:off x="826075" y="3940779"/>
        <a:ext cx="9711388" cy="492448"/>
      </dsp:txXfrm>
    </dsp:sp>
    <dsp:sp modelId="{783F9A16-5714-44EC-898B-E4C515C75D2D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8D5145-C418-4D67-9923-326922F90F30}">
      <dsp:nvSpPr>
        <dsp:cNvPr id="0" name=""/>
        <dsp:cNvSpPr/>
      </dsp:nvSpPr>
      <dsp:spPr>
        <a:xfrm>
          <a:off x="380119" y="4679885"/>
          <a:ext cx="10157344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Tw Cen MT" panose="020B0602020104020603" pitchFamily="34" charset="0"/>
              <a:cs typeface="Aharoni" panose="02010803020104030203" pitchFamily="2" charset="-79"/>
            </a:rPr>
            <a:t> </a:t>
          </a:r>
          <a:r>
            <a:rPr lang="en-US" sz="2600" kern="1200" dirty="0">
              <a:latin typeface="Tw Cen MT" panose="020B0602020104020603" pitchFamily="34" charset="0"/>
              <a:cs typeface="Aharoni" panose="02010803020104030203" pitchFamily="2" charset="-79"/>
            </a:rPr>
            <a:t>REFERENCE LINKS</a:t>
          </a:r>
          <a:endParaRPr lang="en-US" sz="2600" kern="1200" dirty="0"/>
        </a:p>
      </dsp:txBody>
      <dsp:txXfrm>
        <a:off x="380119" y="4679885"/>
        <a:ext cx="10157344" cy="492448"/>
      </dsp:txXfrm>
    </dsp:sp>
    <dsp:sp modelId="{7F493510-D6EE-4FD4-BA6E-852E8A8EA882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4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21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6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9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24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0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64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247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710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6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796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68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23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414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041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944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683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4148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355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5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16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71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18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89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3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6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05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8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345051-2045-45DA-935E-2E3CA1A69ADC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5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esk with productivity items">
            <a:extLst>
              <a:ext uri="{FF2B5EF4-FFF2-40B4-BE49-F238E27FC236}">
                <a16:creationId xmlns:a16="http://schemas.microsoft.com/office/drawing/2014/main" id="{CA340511-7EEF-4EA0-BEB9-63DE18C980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708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DFD51B-3F49-4F7A-949A-B1F471BAC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Spendee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1A273-A462-44C1-9671-EA6622ABA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Expense Tracker and Budget Manager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8EFEB8-7984-4337-9CA3-8A93DB8F15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641" y="795677"/>
            <a:ext cx="2053669" cy="1860655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40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64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2E32-F194-46EC-9F95-FF1A8E5C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2D84-0931-443E-B155-43DE7C07E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b="1" u="sng" dirty="0">
                <a:latin typeface="Tw Cen MT" panose="020B0602020104020603" pitchFamily="34" charset="0"/>
                <a:cs typeface="Aharoni" panose="02010803020104030203" pitchFamily="2" charset="-79"/>
              </a:rPr>
              <a:t>TAX calculator</a:t>
            </a:r>
          </a:p>
          <a:p>
            <a:r>
              <a:rPr lang="en-US" sz="3000" dirty="0">
                <a:latin typeface="Tw Cen MT" panose="020B0602020104020603" pitchFamily="34" charset="0"/>
                <a:cs typeface="Aharoni" panose="02010803020104030203" pitchFamily="2" charset="-79"/>
              </a:rPr>
              <a:t>User can calculate our annual taxes.</a:t>
            </a:r>
          </a:p>
          <a:p>
            <a:r>
              <a:rPr lang="en-US" sz="3000" dirty="0">
                <a:latin typeface="Tw Cen MT" panose="020B0602020104020603" pitchFamily="34" charset="0"/>
                <a:cs typeface="Aharoni" panose="02010803020104030203" pitchFamily="2" charset="-79"/>
              </a:rPr>
              <a:t>Add the amount to the expense manually.</a:t>
            </a:r>
          </a:p>
          <a:p>
            <a:pPr marL="0" indent="0" algn="ctr">
              <a:buNone/>
            </a:pPr>
            <a:r>
              <a:rPr lang="en-US" sz="3000" b="1" u="sng" dirty="0">
                <a:latin typeface="Tw Cen MT" panose="020B0602020104020603" pitchFamily="34" charset="0"/>
                <a:cs typeface="Aharoni" panose="02010803020104030203" pitchFamily="2" charset="-79"/>
              </a:rPr>
              <a:t>EMI Calculator</a:t>
            </a:r>
          </a:p>
          <a:p>
            <a:r>
              <a:rPr lang="en-US" sz="3000" dirty="0">
                <a:latin typeface="Tw Cen MT" panose="020B0602020104020603" pitchFamily="34" charset="0"/>
                <a:cs typeface="Aharoni" panose="02010803020104030203" pitchFamily="2" charset="-79"/>
              </a:rPr>
              <a:t>If the user wants to know the EMI he can use this feature to calculate. 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105FBC-A3F8-41B5-B8C9-5C47A47A31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4454"/>
            <a:ext cx="1234951" cy="11669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AA2D1E-0EE0-4A40-8205-AB5ABC923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792" y="2073352"/>
            <a:ext cx="2143125" cy="2143125"/>
          </a:xfrm>
          <a:prstGeom prst="rect">
            <a:avLst/>
          </a:prstGeom>
        </p:spPr>
      </p:pic>
      <p:pic>
        <p:nvPicPr>
          <p:cNvPr id="7" name="Graphic 6" descr="Wallet">
            <a:extLst>
              <a:ext uri="{FF2B5EF4-FFF2-40B4-BE49-F238E27FC236}">
                <a16:creationId xmlns:a16="http://schemas.microsoft.com/office/drawing/2014/main" id="{11FE73B1-B3EA-49B0-BE2F-0533EB133E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52191" y="1710663"/>
            <a:ext cx="91440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1BF797-73A0-4A23-9A0B-16C797E60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792" y="2093327"/>
            <a:ext cx="2143125" cy="2143125"/>
          </a:xfrm>
          <a:prstGeom prst="rect">
            <a:avLst/>
          </a:prstGeom>
        </p:spPr>
      </p:pic>
      <p:pic>
        <p:nvPicPr>
          <p:cNvPr id="10" name="Graphic 9" descr="Wallet">
            <a:extLst>
              <a:ext uri="{FF2B5EF4-FFF2-40B4-BE49-F238E27FC236}">
                <a16:creationId xmlns:a16="http://schemas.microsoft.com/office/drawing/2014/main" id="{6EC5B9A3-4A0B-41B5-A170-50A1E9E36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52191" y="36022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1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2E32-F194-46EC-9F95-FF1A8E5C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2D84-0931-443E-B155-43DE7C07E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2884"/>
            <a:ext cx="10515600" cy="4068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u="sng" dirty="0">
                <a:latin typeface="Tw Cen MT" panose="020B0602020104020603" pitchFamily="34" charset="0"/>
                <a:cs typeface="Aharoni" panose="02010803020104030203" pitchFamily="2" charset="-79"/>
              </a:rPr>
              <a:t>Other features</a:t>
            </a:r>
          </a:p>
          <a:p>
            <a:r>
              <a:rPr lang="en-US" sz="2400" dirty="0">
                <a:latin typeface="Tw Cen MT" panose="020B0602020104020603" pitchFamily="34" charset="0"/>
                <a:cs typeface="Aharoni" panose="02010803020104030203" pitchFamily="2" charset="-79"/>
              </a:rPr>
              <a:t>Alert of low balance</a:t>
            </a:r>
          </a:p>
          <a:p>
            <a:r>
              <a:rPr lang="en-US" sz="2400" dirty="0">
                <a:latin typeface="Tw Cen MT" panose="020B0602020104020603" pitchFamily="34" charset="0"/>
                <a:cs typeface="Aharoni" panose="02010803020104030203" pitchFamily="2" charset="-79"/>
              </a:rPr>
              <a:t>Rate us</a:t>
            </a:r>
          </a:p>
          <a:p>
            <a:r>
              <a:rPr lang="en-US" sz="2400" dirty="0">
                <a:latin typeface="Tw Cen MT" panose="020B0602020104020603" pitchFamily="34" charset="0"/>
                <a:cs typeface="Aharoni" panose="02010803020104030203" pitchFamily="2" charset="-79"/>
              </a:rPr>
              <a:t>Delete account</a:t>
            </a:r>
          </a:p>
          <a:p>
            <a:r>
              <a:rPr lang="en-US" sz="2400" dirty="0">
                <a:latin typeface="Tw Cen MT" panose="020B0602020104020603" pitchFamily="34" charset="0"/>
                <a:cs typeface="Aharoni" panose="02010803020104030203" pitchFamily="2" charset="-79"/>
              </a:rPr>
              <a:t>Change password</a:t>
            </a:r>
          </a:p>
          <a:p>
            <a:r>
              <a:rPr lang="en-US" sz="2400" dirty="0">
                <a:latin typeface="Tw Cen MT" panose="020B0602020104020603" pitchFamily="34" charset="0"/>
                <a:cs typeface="Aharoni" panose="02010803020104030203" pitchFamily="2" charset="-79"/>
              </a:rPr>
              <a:t>Logout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105FBC-A3F8-41B5-B8C9-5C47A47A31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4454"/>
            <a:ext cx="1234951" cy="11669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F087E0-B74C-4036-BD1D-91B93CB54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566" y="2689933"/>
            <a:ext cx="5654336" cy="268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76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71644" b="1024"/>
          <a:stretch/>
        </p:blipFill>
        <p:spPr>
          <a:xfrm>
            <a:off x="150925" y="-2714"/>
            <a:ext cx="2975663" cy="1432019"/>
          </a:xfrm>
          <a:prstGeom prst="rect">
            <a:avLst/>
          </a:prstGeom>
        </p:spPr>
      </p:pic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A35380F3-8207-4E55-AA2E-42FA604A4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419" y="199692"/>
            <a:ext cx="7847161" cy="665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385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A5BB-3B78-4003-85B3-1ECB61C0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AA5C5-114A-4CFE-80A3-339048659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2986"/>
            <a:ext cx="6184037" cy="4148358"/>
          </a:xfrm>
        </p:spPr>
        <p:txBody>
          <a:bodyPr/>
          <a:lstStyle/>
          <a:p>
            <a:r>
              <a:rPr lang="en-US" dirty="0">
                <a:latin typeface="Tw Cen MT" panose="020B0602020104020603" pitchFamily="34" charset="0"/>
                <a:cs typeface="Aharoni" panose="02010803020104030203" pitchFamily="2" charset="-79"/>
              </a:rPr>
              <a:t>Help us to keep track of how much we spend every day and on what. </a:t>
            </a:r>
          </a:p>
          <a:p>
            <a:r>
              <a:rPr lang="en-US" dirty="0">
                <a:latin typeface="Tw Cen MT" panose="020B0602020104020603" pitchFamily="34" charset="0"/>
                <a:cs typeface="Aharoni" panose="02010803020104030203" pitchFamily="2" charset="-79"/>
              </a:rPr>
              <a:t>At the end of the month, we will have a clear picture where our money is going. </a:t>
            </a:r>
          </a:p>
          <a:p>
            <a:r>
              <a:rPr lang="en-US" dirty="0">
                <a:latin typeface="Tw Cen MT" panose="020B0602020104020603" pitchFamily="34" charset="0"/>
                <a:cs typeface="Aharoni" panose="02010803020104030203" pitchFamily="2" charset="-79"/>
              </a:rPr>
              <a:t>Get our expenses under control</a:t>
            </a:r>
          </a:p>
          <a:p>
            <a:r>
              <a:rPr lang="en-US" dirty="0">
                <a:latin typeface="Tw Cen MT" panose="020B0602020104020603" pitchFamily="34" charset="0"/>
                <a:cs typeface="Aharoni" panose="02010803020104030203" pitchFamily="2" charset="-79"/>
              </a:rPr>
              <a:t>Bring some semblance of order to our finances. </a:t>
            </a:r>
          </a:p>
          <a:p>
            <a:endParaRPr lang="en-US" b="1" dirty="0">
              <a:latin typeface="Tw Cen MT" panose="020B0602020104020603" pitchFamily="34" charset="0"/>
              <a:cs typeface="Aharoni" panose="02010803020104030203" pitchFamily="2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139127-D7BA-469A-BC82-8293781A2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001" y="676656"/>
            <a:ext cx="1148119" cy="10140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9B9307-5148-4140-A615-42C12830B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820" y="2504697"/>
            <a:ext cx="3066819" cy="306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9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4B85-EE61-4C43-AC06-234843C0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74EA0-800B-48BD-B0F4-FAB9F4C4B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219" y="2159158"/>
            <a:ext cx="5636581" cy="3994705"/>
          </a:xfrm>
        </p:spPr>
        <p:txBody>
          <a:bodyPr/>
          <a:lstStyle/>
          <a:p>
            <a:r>
              <a:rPr lang="en-US" dirty="0">
                <a:latin typeface="Tw Cen MT" panose="020B0602020104020603" pitchFamily="34" charset="0"/>
                <a:cs typeface="Aharoni" panose="02010803020104030203" pitchFamily="2" charset="-79"/>
              </a:rPr>
              <a:t>Expense Manager is an online app.</a:t>
            </a:r>
            <a:endParaRPr lang="en-US" dirty="0"/>
          </a:p>
          <a:p>
            <a:r>
              <a:rPr lang="en-US" dirty="0">
                <a:latin typeface="Tw Cen MT" panose="020B0602020104020603" pitchFamily="34" charset="0"/>
                <a:cs typeface="Aharoni" panose="02010803020104030203" pitchFamily="2" charset="-79"/>
              </a:rPr>
              <a:t>Is able to show all the information about how user uses and manages  his/her allowance.</a:t>
            </a:r>
          </a:p>
          <a:p>
            <a:r>
              <a:rPr lang="en-US" dirty="0">
                <a:latin typeface="Tw Cen MT" panose="020B0602020104020603" pitchFamily="34" charset="0"/>
                <a:cs typeface="Aharoni" panose="02010803020104030203" pitchFamily="2" charset="-79"/>
              </a:rPr>
              <a:t>As technology emerges, it is possible to upgrade the system.   </a:t>
            </a:r>
          </a:p>
        </p:txBody>
      </p:sp>
      <p:pic>
        <p:nvPicPr>
          <p:cNvPr id="4" name="Picture 6" descr="Statistics - Free business icons">
            <a:extLst>
              <a:ext uri="{FF2B5EF4-FFF2-40B4-BE49-F238E27FC236}">
                <a16:creationId xmlns:a16="http://schemas.microsoft.com/office/drawing/2014/main" id="{9D2552CF-9D69-46CA-9C56-5F7A8BEAE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083" y="676656"/>
            <a:ext cx="913717" cy="91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3B7304-DCFF-4E7D-AC3D-6FA5AE119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571" y="2159159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28B6-9E66-4E7D-A3F7-D2ED39D09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36E62-53E2-4179-85D1-0B71F881D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679"/>
            <a:ext cx="10515600" cy="3156449"/>
          </a:xfrm>
        </p:spPr>
        <p:txBody>
          <a:bodyPr>
            <a:normAutofit fontScale="77500" lnSpcReduction="20000"/>
          </a:bodyPr>
          <a:lstStyle/>
          <a:p>
            <a:r>
              <a:rPr lang="en-US" sz="2400" u="sng" dirty="0">
                <a:solidFill>
                  <a:srgbClr val="92D050"/>
                </a:solidFill>
                <a:latin typeface="Tw Cen MT" panose="020B0602020104020603" pitchFamily="34" charset="0"/>
              </a:rPr>
              <a:t>https://developer.android.com/guide/topics/ui</a:t>
            </a:r>
          </a:p>
          <a:p>
            <a:r>
              <a:rPr lang="en-US" sz="2400" u="sng" dirty="0">
                <a:solidFill>
                  <a:srgbClr val="92D050"/>
                </a:solidFill>
                <a:latin typeface="Tw Cen MT" panose="020B0602020104020603" pitchFamily="34" charset="0"/>
              </a:rPr>
              <a:t>https://developer.android.com/guide/topics/search/search-dialog</a:t>
            </a:r>
          </a:p>
          <a:p>
            <a:r>
              <a:rPr lang="en-US" sz="2400" u="sng" dirty="0">
                <a:solidFill>
                  <a:srgbClr val="92D050"/>
                </a:solidFill>
                <a:latin typeface="Tw Cen MT" panose="020B0602020104020603" pitchFamily="34" charset="0"/>
              </a:rPr>
              <a:t>https://developer.android.com/training/basics/intents/sending</a:t>
            </a:r>
          </a:p>
          <a:p>
            <a:r>
              <a:rPr lang="en-US" sz="2400" u="sng" dirty="0">
                <a:solidFill>
                  <a:srgbClr val="92D050"/>
                </a:solidFill>
                <a:latin typeface="Tw Cen MT" panose="020B0602020104020603" pitchFamily="34" charset="0"/>
              </a:rPr>
              <a:t>https://www.youtube.com/watch?v=6YZjwBTrXOs</a:t>
            </a:r>
          </a:p>
          <a:p>
            <a:r>
              <a:rPr lang="en-US" sz="2400" u="sng" dirty="0">
                <a:solidFill>
                  <a:srgbClr val="92D050"/>
                </a:solidFill>
                <a:latin typeface="Tw Cen MT" panose="020B0602020104020603" pitchFamily="34" charset="0"/>
              </a:rPr>
              <a:t>https://firebase.google.com/docs/auth/android/start</a:t>
            </a:r>
          </a:p>
          <a:p>
            <a:r>
              <a:rPr lang="en-US" sz="2400" u="sng" dirty="0">
                <a:solidFill>
                  <a:srgbClr val="92D050"/>
                </a:solidFill>
                <a:latin typeface="Tw Cen MT" panose="020B0602020104020603" pitchFamily="34" charset="0"/>
              </a:rPr>
              <a:t>https://firebase.google.com/docs/auth/android/email-link-auth</a:t>
            </a:r>
          </a:p>
          <a:p>
            <a:r>
              <a:rPr lang="en-US" sz="2400" u="sng" dirty="0">
                <a:solidFill>
                  <a:srgbClr val="92D050"/>
                </a:solidFill>
                <a:latin typeface="Tw Cen MT" panose="020B0602020104020603" pitchFamily="34" charset="0"/>
              </a:rPr>
              <a:t>https://firebase.google.com/docs/auth/android/password-auth</a:t>
            </a:r>
          </a:p>
          <a:p>
            <a:r>
              <a:rPr lang="en-US" sz="2400" u="sng" dirty="0">
                <a:solidFill>
                  <a:srgbClr val="92D050"/>
                </a:solidFill>
                <a:latin typeface="Tw Cen MT" panose="020B0602020104020603" pitchFamily="34" charset="0"/>
              </a:rPr>
              <a:t>https://firebase.google.com/docs/database/android/read-and-write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84694" y="4816699"/>
            <a:ext cx="8222611" cy="2041301"/>
            <a:chOff x="191008" y="147828"/>
            <a:chExt cx="3902456" cy="2103120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22504" y="147828"/>
              <a:ext cx="3870960" cy="2103120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91008" y="192532"/>
              <a:ext cx="3660647" cy="2057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959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DFC7-A97F-452D-A991-666AB043C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452459"/>
            <a:ext cx="10018713" cy="1752599"/>
          </a:xfrm>
        </p:spPr>
        <p:txBody>
          <a:bodyPr>
            <a:normAutofit/>
          </a:bodyPr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YOU..</a:t>
            </a:r>
          </a:p>
        </p:txBody>
      </p:sp>
    </p:spTree>
    <p:extLst>
      <p:ext uri="{BB962C8B-B14F-4D97-AF65-F5344CB8AC3E}">
        <p14:creationId xmlns:p14="http://schemas.microsoft.com/office/powerpoint/2010/main" val="321708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B7D8-FC49-492D-B801-A176CBDB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8120D-0BD4-4AC0-91C0-735356D13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090" y="365125"/>
            <a:ext cx="1172613" cy="1325563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F7DBE89-D838-4E44-9A83-F93AB91707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2979153"/>
              </p:ext>
            </p:extLst>
          </p:nvPr>
        </p:nvGraphicFramePr>
        <p:xfrm>
          <a:off x="673714" y="1536411"/>
          <a:ext cx="10609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695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4105-DA5F-48FB-B1FF-825D7B45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27DFF-62CB-4E8A-B9C5-D793D45D9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6352713" cy="4251960"/>
          </a:xfrm>
        </p:spPr>
        <p:txBody>
          <a:bodyPr>
            <a:normAutofit/>
          </a:bodyPr>
          <a:lstStyle/>
          <a:p>
            <a:r>
              <a:rPr lang="en-US" dirty="0">
                <a:latin typeface="Tw Cen MT" panose="020B0602020104020603" pitchFamily="34" charset="0"/>
                <a:cs typeface="Aharoni" panose="02010803020104030203" pitchFamily="2" charset="-79"/>
              </a:rPr>
              <a:t>In today’s era, you have the usual array of rent and utilities to pay. </a:t>
            </a:r>
          </a:p>
          <a:p>
            <a:r>
              <a:rPr lang="en-US" dirty="0">
                <a:latin typeface="Tw Cen MT" panose="020B0602020104020603" pitchFamily="34" charset="0"/>
                <a:cs typeface="Aharoni" panose="02010803020104030203" pitchFamily="2" charset="-79"/>
              </a:rPr>
              <a:t>Can’t handle our cash flow.</a:t>
            </a:r>
          </a:p>
          <a:p>
            <a:r>
              <a:rPr lang="en-US" dirty="0">
                <a:latin typeface="Tw Cen MT" panose="020B0602020104020603" pitchFamily="34" charset="0"/>
                <a:cs typeface="Aharoni" panose="02010803020104030203" pitchFamily="2" charset="-79"/>
              </a:rPr>
              <a:t>Find an easier way to get rid of this problem. </a:t>
            </a:r>
          </a:p>
          <a:p>
            <a:r>
              <a:rPr lang="en-US" dirty="0">
                <a:latin typeface="Tw Cen MT" panose="020B0602020104020603" pitchFamily="34" charset="0"/>
                <a:cs typeface="Aharoni" panose="02010803020104030203" pitchFamily="2" charset="-79"/>
              </a:rPr>
              <a:t>This project is an attempt to manage our daily expenses in a more efficient and manageable way. 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8" descr="Idea Light Bulb Icon #261250 - Free Icons Library">
            <a:extLst>
              <a:ext uri="{FF2B5EF4-FFF2-40B4-BE49-F238E27FC236}">
                <a16:creationId xmlns:a16="http://schemas.microsoft.com/office/drawing/2014/main" id="{6A735FD1-0FA0-4EFA-82C5-57AC7755A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543" y="365125"/>
            <a:ext cx="1359335" cy="125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F83378-19CA-4155-9AD2-150A360F1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913" y="2104008"/>
            <a:ext cx="4087373" cy="408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6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85EE-550A-4469-A381-48B24EFA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5B838-3AF7-45CA-A4D0-9C6260A22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054" y="1973772"/>
            <a:ext cx="5877017" cy="42519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w Cen MT" panose="020B0602020104020603" pitchFamily="34" charset="0"/>
                <a:cs typeface="Aharoni" panose="02010803020104030203" pitchFamily="2" charset="-79"/>
              </a:rPr>
              <a:t>Our application helps in,</a:t>
            </a:r>
          </a:p>
          <a:p>
            <a:r>
              <a:rPr lang="en-US" sz="3200" dirty="0">
                <a:latin typeface="Tw Cen MT" panose="020B0602020104020603" pitchFamily="34" charset="0"/>
                <a:cs typeface="Aharoni" panose="02010803020104030203" pitchFamily="2" charset="-79"/>
              </a:rPr>
              <a:t>Keep the control on the expenses.</a:t>
            </a:r>
          </a:p>
          <a:p>
            <a:r>
              <a:rPr lang="en-US" sz="3200" dirty="0">
                <a:latin typeface="Tw Cen MT" panose="020B0602020104020603" pitchFamily="34" charset="0"/>
                <a:cs typeface="Aharoni" panose="02010803020104030203" pitchFamily="2" charset="-79"/>
              </a:rPr>
              <a:t>Free the user with as much as possible the burden of manual calculation.</a:t>
            </a:r>
          </a:p>
          <a:p>
            <a:r>
              <a:rPr lang="en-US" sz="3200" dirty="0">
                <a:latin typeface="Tw Cen MT" panose="020B0602020104020603" pitchFamily="34" charset="0"/>
                <a:cs typeface="Aharoni" panose="02010803020104030203" pitchFamily="2" charset="-79"/>
              </a:rPr>
              <a:t>Keep the track of the expenditure.</a:t>
            </a:r>
          </a:p>
        </p:txBody>
      </p:sp>
      <p:pic>
        <p:nvPicPr>
          <p:cNvPr id="5" name="Picture 8" descr="Idea Light Bulb Icon #261250 - Free Icons Library">
            <a:extLst>
              <a:ext uri="{FF2B5EF4-FFF2-40B4-BE49-F238E27FC236}">
                <a16:creationId xmlns:a16="http://schemas.microsoft.com/office/drawing/2014/main" id="{956676F5-88E0-4657-95F7-5F3AE663A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02" y="365125"/>
            <a:ext cx="1359335" cy="125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C3D143-912D-4D03-A809-840E45E8F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56" y="2146130"/>
            <a:ext cx="4249989" cy="370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789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9AC96-C0D8-4EA1-92BC-CD429927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AD648-1D09-4E82-BDB3-A2F06F930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5962095" cy="4251960"/>
          </a:xfrm>
        </p:spPr>
        <p:txBody>
          <a:bodyPr>
            <a:normAutofit/>
          </a:bodyPr>
          <a:lstStyle/>
          <a:p>
            <a:r>
              <a:rPr lang="en-US" dirty="0">
                <a:latin typeface="Tw Cen MT" panose="020B0602020104020603" pitchFamily="34" charset="0"/>
                <a:cs typeface="Aharoni" panose="02010803020104030203" pitchFamily="2" charset="-79"/>
              </a:rPr>
              <a:t>For domestic use and for small retailers only.</a:t>
            </a:r>
          </a:p>
          <a:p>
            <a:r>
              <a:rPr lang="en-US" dirty="0">
                <a:latin typeface="Tw Cen MT" panose="020B0602020104020603" pitchFamily="34" charset="0"/>
                <a:cs typeface="Aharoni" panose="02010803020104030203" pitchFamily="2" charset="-79"/>
              </a:rPr>
              <a:t>Does not meet all the requirements of higher-level businesses. </a:t>
            </a:r>
          </a:p>
          <a:p>
            <a:r>
              <a:rPr lang="en-US" dirty="0">
                <a:latin typeface="Tw Cen MT" panose="020B0602020104020603" pitchFamily="34" charset="0"/>
                <a:cs typeface="Aharoni" panose="02010803020104030203" pitchFamily="2" charset="-79"/>
              </a:rPr>
              <a:t>It is usable by anyone who are aiming to save for the future investments and many more. </a:t>
            </a:r>
          </a:p>
        </p:txBody>
      </p:sp>
      <p:pic>
        <p:nvPicPr>
          <p:cNvPr id="4" name="Picture 6" descr="Child Thinking Icons - Download Free Vector Icons | Noun Project">
            <a:extLst>
              <a:ext uri="{FF2B5EF4-FFF2-40B4-BE49-F238E27FC236}">
                <a16:creationId xmlns:a16="http://schemas.microsoft.com/office/drawing/2014/main" id="{90B4EE08-5E7F-44EE-8439-DE379C8AA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533" y="365125"/>
            <a:ext cx="1578639" cy="125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542199-5AF3-418E-8A5A-9BBF8AA77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117" y="2683276"/>
            <a:ext cx="4331055" cy="2882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172064-4DB7-4179-B56E-CE4F334C5E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396" y="2502374"/>
            <a:ext cx="5014448" cy="3105979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95290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8E86-94C8-4B2F-8EE7-6A5ABAB2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67818-1F7C-4A0A-8FDD-101C95052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3802" y="2273190"/>
            <a:ext cx="9491729" cy="45848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b="1" dirty="0">
                <a:latin typeface="Tw Cen MT" panose="020B0602020104020603" pitchFamily="34" charset="0"/>
                <a:cs typeface="Aharoni" panose="02010803020104030203" pitchFamily="2" charset="-79"/>
              </a:rPr>
              <a:t>System software:  </a:t>
            </a:r>
            <a:r>
              <a:rPr lang="en-US" sz="3800" dirty="0">
                <a:latin typeface="Tw Cen MT" panose="020B0602020104020603" pitchFamily="34" charset="0"/>
                <a:cs typeface="Aharoni" panose="02010803020104030203" pitchFamily="2" charset="-79"/>
              </a:rPr>
              <a:t>Android Studio</a:t>
            </a:r>
          </a:p>
          <a:p>
            <a:pPr marL="0" indent="0">
              <a:buNone/>
            </a:pPr>
            <a:endParaRPr lang="en-US" sz="3800" dirty="0">
              <a:latin typeface="Tw Cen MT" panose="020B0602020104020603" pitchFamily="34" charset="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sz="3800" b="1" dirty="0">
                <a:latin typeface="Tw Cen MT" panose="020B0602020104020603" pitchFamily="34" charset="0"/>
                <a:cs typeface="Aharoni" panose="02010803020104030203" pitchFamily="2" charset="-79"/>
              </a:rPr>
              <a:t>Programming Language:</a:t>
            </a:r>
            <a:r>
              <a:rPr lang="en-US" sz="3800" dirty="0">
                <a:latin typeface="Tw Cen MT" panose="020B0602020104020603" pitchFamily="34" charset="0"/>
                <a:cs typeface="Aharoni" panose="02010803020104030203" pitchFamily="2" charset="-79"/>
              </a:rPr>
              <a:t>  Java</a:t>
            </a:r>
          </a:p>
          <a:p>
            <a:pPr marL="0" indent="0">
              <a:buNone/>
            </a:pPr>
            <a:endParaRPr lang="en-US" sz="3800" dirty="0">
              <a:latin typeface="Tw Cen MT" panose="020B0602020104020603" pitchFamily="34" charset="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sz="3800" b="1" dirty="0">
                <a:latin typeface="Tw Cen MT" panose="020B0602020104020603" pitchFamily="34" charset="0"/>
                <a:cs typeface="Aharoni" panose="02010803020104030203" pitchFamily="2" charset="-79"/>
              </a:rPr>
              <a:t>Database:</a:t>
            </a:r>
            <a:r>
              <a:rPr lang="en-US" sz="3800" dirty="0">
                <a:latin typeface="Tw Cen MT" panose="020B0602020104020603" pitchFamily="34" charset="0"/>
                <a:cs typeface="Aharoni" panose="02010803020104030203" pitchFamily="2" charset="-79"/>
              </a:rPr>
              <a:t>  Firebase Real Time Database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32AC31-2967-4A4C-82B1-DE4F0D759E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8" y="5148954"/>
            <a:ext cx="1094703" cy="9999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CD6481-1E5E-4C52-9C81-7A96A22E8C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31" y="3432147"/>
            <a:ext cx="1221740" cy="13137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2" t="12896" r="54462" b="14744"/>
          <a:stretch/>
        </p:blipFill>
        <p:spPr>
          <a:xfrm>
            <a:off x="929031" y="2029216"/>
            <a:ext cx="1348775" cy="140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937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83F4-6BF8-4D1E-9957-F4A9AE42D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65185-0657-4A41-9E84-E8AD79629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6228425" cy="4251960"/>
          </a:xfrm>
        </p:spPr>
        <p:txBody>
          <a:bodyPr/>
          <a:lstStyle/>
          <a:p>
            <a:pPr marL="0" indent="0" algn="ctr">
              <a:buNone/>
            </a:pPr>
            <a:r>
              <a:rPr lang="en-US" sz="3000" b="1" u="sng" dirty="0">
                <a:latin typeface="Tw Cen MT" panose="020B0602020104020603" pitchFamily="34" charset="0"/>
                <a:cs typeface="Aharoni" panose="02010803020104030203" pitchFamily="2" charset="-79"/>
              </a:rPr>
              <a:t>Income</a:t>
            </a:r>
          </a:p>
          <a:p>
            <a:r>
              <a:rPr lang="en-US" sz="3000" dirty="0">
                <a:latin typeface="Tw Cen MT" panose="020B0602020104020603" pitchFamily="34" charset="0"/>
                <a:cs typeface="Aharoni" panose="02010803020104030203" pitchFamily="2" charset="-79"/>
              </a:rPr>
              <a:t>We can add our monthly or daily income.</a:t>
            </a:r>
          </a:p>
          <a:p>
            <a:r>
              <a:rPr lang="en-US" sz="3000" dirty="0">
                <a:latin typeface="Tw Cen MT" panose="020B0602020104020603" pitchFamily="34" charset="0"/>
                <a:cs typeface="Aharoni" panose="02010803020104030203" pitchFamily="2" charset="-79"/>
              </a:rPr>
              <a:t>We compare our daily expenses with our income and we try to reduce the expenses which are not needed too much.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2A0B7-BD6D-4378-87E4-4471960D4F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849" y="444454"/>
            <a:ext cx="1234951" cy="11669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65E3C9-6FE3-414C-9021-01582077C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338" y="2714319"/>
            <a:ext cx="4030462" cy="268208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Graphic 5" descr="Money">
            <a:extLst>
              <a:ext uri="{FF2B5EF4-FFF2-40B4-BE49-F238E27FC236}">
                <a16:creationId xmlns:a16="http://schemas.microsoft.com/office/drawing/2014/main" id="{220D96FE-76C6-4D65-866A-08172473C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6644" y="1801209"/>
            <a:ext cx="802588" cy="80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33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2E32-F194-46EC-9F95-FF1A8E5C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2D84-0931-443E-B155-43DE7C07E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6084" y="1929384"/>
            <a:ext cx="6497715" cy="4251960"/>
          </a:xfrm>
        </p:spPr>
        <p:txBody>
          <a:bodyPr/>
          <a:lstStyle/>
          <a:p>
            <a:pPr marL="0" indent="0" algn="ctr">
              <a:buNone/>
            </a:pPr>
            <a:r>
              <a:rPr lang="en-US" sz="3000" b="1" u="sng" dirty="0">
                <a:latin typeface="Tw Cen MT" panose="020B0602020104020603" pitchFamily="34" charset="0"/>
                <a:cs typeface="Aharoni" panose="02010803020104030203" pitchFamily="2" charset="-79"/>
              </a:rPr>
              <a:t>Expense</a:t>
            </a:r>
          </a:p>
          <a:p>
            <a:r>
              <a:rPr lang="en-US" sz="3000" dirty="0">
                <a:latin typeface="Tw Cen MT" panose="020B0602020104020603" pitchFamily="34" charset="0"/>
                <a:cs typeface="Aharoni" panose="02010803020104030203" pitchFamily="2" charset="-79"/>
              </a:rPr>
              <a:t>Using this feature we enter our daily expenses in this feature.</a:t>
            </a:r>
          </a:p>
          <a:p>
            <a:r>
              <a:rPr lang="en-US" sz="3000" dirty="0">
                <a:latin typeface="Tw Cen MT" panose="020B0602020104020603" pitchFamily="34" charset="0"/>
                <a:cs typeface="Aharoni" panose="02010803020104030203" pitchFamily="2" charset="-79"/>
              </a:rPr>
              <a:t>We can also see that where we expense too much and to compare with our income, where we control our expenses.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105FBC-A3F8-41B5-B8C9-5C47A47A31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4454"/>
            <a:ext cx="1234951" cy="11669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14026B-FA60-4DF1-B7BE-74577A8D37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10"/>
          <a:stretch/>
        </p:blipFill>
        <p:spPr>
          <a:xfrm>
            <a:off x="645139" y="2794735"/>
            <a:ext cx="3961953" cy="2521258"/>
          </a:xfrm>
          <a:prstGeom prst="rect">
            <a:avLst/>
          </a:prstGeom>
        </p:spPr>
      </p:pic>
      <p:pic>
        <p:nvPicPr>
          <p:cNvPr id="7" name="Graphic 6" descr="Coins">
            <a:extLst>
              <a:ext uri="{FF2B5EF4-FFF2-40B4-BE49-F238E27FC236}">
                <a16:creationId xmlns:a16="http://schemas.microsoft.com/office/drawing/2014/main" id="{C7C3C577-EEEC-4098-BF08-8D4753C75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50171" y="1856532"/>
            <a:ext cx="815266" cy="81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24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2E32-F194-46EC-9F95-FF1A8E5C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2D84-0931-443E-B155-43DE7C07E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u="sng" dirty="0">
                <a:latin typeface="Tw Cen MT" panose="020B0602020104020603" pitchFamily="34" charset="0"/>
                <a:cs typeface="Aharoni" panose="02010803020104030203" pitchFamily="2" charset="-79"/>
              </a:rPr>
              <a:t>Search</a:t>
            </a:r>
          </a:p>
          <a:p>
            <a:r>
              <a:rPr lang="en-US" sz="2400" dirty="0">
                <a:latin typeface="Tw Cen MT" panose="020B0602020104020603" pitchFamily="34" charset="0"/>
                <a:cs typeface="Aharoni" panose="02010803020104030203" pitchFamily="2" charset="-79"/>
              </a:rPr>
              <a:t>Using this feature user can search the data of his income and expenses</a:t>
            </a:r>
          </a:p>
          <a:p>
            <a:pPr marL="0" indent="0" algn="ctr">
              <a:buNone/>
            </a:pPr>
            <a:r>
              <a:rPr lang="en-US" sz="2400" b="1" u="sng" dirty="0">
                <a:latin typeface="Tw Cen MT" panose="020B0602020104020603" pitchFamily="34" charset="0"/>
                <a:cs typeface="Aharoni" panose="02010803020104030203" pitchFamily="2" charset="-79"/>
              </a:rPr>
              <a:t>Calculator</a:t>
            </a:r>
          </a:p>
          <a:p>
            <a:r>
              <a:rPr lang="en-US" sz="2400" dirty="0">
                <a:latin typeface="Tw Cen MT" panose="020B0602020104020603" pitchFamily="34" charset="0"/>
                <a:cs typeface="Aharoni" panose="02010803020104030203" pitchFamily="2" charset="-79"/>
              </a:rPr>
              <a:t>If user wants to use simple calculator this feature will provide the facility to use current device’s default calculator.</a:t>
            </a:r>
          </a:p>
          <a:p>
            <a:pPr marL="0" indent="0" algn="ctr">
              <a:buNone/>
            </a:pPr>
            <a:r>
              <a:rPr lang="en-IN" sz="2400" b="1" u="sng" dirty="0">
                <a:latin typeface="Tw Cen MT" panose="020B0602020104020603" pitchFamily="34" charset="0"/>
                <a:cs typeface="Aharoni" panose="02010803020104030203" pitchFamily="2" charset="-79"/>
              </a:rPr>
              <a:t>Statistical view of expenses per day</a:t>
            </a:r>
          </a:p>
          <a:p>
            <a:r>
              <a:rPr lang="en-IN" sz="2400" dirty="0">
                <a:latin typeface="Tw Cen MT" panose="020B0602020104020603" pitchFamily="34" charset="0"/>
                <a:cs typeface="Aharoni" panose="02010803020104030203" pitchFamily="2" charset="-79"/>
              </a:rPr>
              <a:t>If user wants to see graphical representation of their daily expenses, then this feature will fulfil their need.</a:t>
            </a:r>
            <a:endParaRPr lang="en-US" sz="2400" dirty="0">
              <a:latin typeface="Tw Cen MT" panose="020B0602020104020603" pitchFamily="34" charset="0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en-US" sz="2400" dirty="0">
              <a:latin typeface="Tw Cen MT" panose="020B0602020104020603" pitchFamily="34" charset="0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105FBC-A3F8-41B5-B8C9-5C47A47A31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4454"/>
            <a:ext cx="1234951" cy="1166903"/>
          </a:xfrm>
          <a:prstGeom prst="rect">
            <a:avLst/>
          </a:prstGeom>
        </p:spPr>
      </p:pic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74C5BD64-63B2-4B90-92A0-690160718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8660" y="1929384"/>
            <a:ext cx="508988" cy="478375"/>
          </a:xfrm>
          <a:prstGeom prst="rect">
            <a:avLst/>
          </a:prstGeom>
        </p:spPr>
      </p:pic>
      <p:pic>
        <p:nvPicPr>
          <p:cNvPr id="10" name="Graphic 9" descr="Mathematics">
            <a:extLst>
              <a:ext uri="{FF2B5EF4-FFF2-40B4-BE49-F238E27FC236}">
                <a16:creationId xmlns:a16="http://schemas.microsoft.com/office/drawing/2014/main" id="{6810E0FC-906C-431F-8682-EBE9E18E2A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72393" y="2991041"/>
            <a:ext cx="624341" cy="578969"/>
          </a:xfrm>
          <a:prstGeom prst="rect">
            <a:avLst/>
          </a:prstGeom>
        </p:spPr>
      </p:pic>
      <p:pic>
        <p:nvPicPr>
          <p:cNvPr id="1026" name="Picture 2" descr="Bar Graph Icons - Download Free Vector Icons | Noun Project">
            <a:extLst>
              <a:ext uri="{FF2B5EF4-FFF2-40B4-BE49-F238E27FC236}">
                <a16:creationId xmlns:a16="http://schemas.microsoft.com/office/drawing/2014/main" id="{0CFE62B3-6108-4991-A813-02E128491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749" y="4269790"/>
            <a:ext cx="624341" cy="62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014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8E6E2"/>
      </a:lt2>
      <a:accent1>
        <a:srgbClr val="92A4C4"/>
      </a:accent1>
      <a:accent2>
        <a:srgbClr val="827FBA"/>
      </a:accent2>
      <a:accent3>
        <a:srgbClr val="AD96C6"/>
      </a:accent3>
      <a:accent4>
        <a:srgbClr val="B37FBA"/>
      </a:accent4>
      <a:accent5>
        <a:srgbClr val="C593B5"/>
      </a:accent5>
      <a:accent6>
        <a:srgbClr val="BA7F8F"/>
      </a:accent6>
      <a:hlink>
        <a:srgbClr val="95805A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A6A9C52E10AB40B5D5CA94680353F7" ma:contentTypeVersion="6" ma:contentTypeDescription="Create a new document." ma:contentTypeScope="" ma:versionID="45876e30fec90b541b772e31088e33a2">
  <xsd:schema xmlns:xsd="http://www.w3.org/2001/XMLSchema" xmlns:xs="http://www.w3.org/2001/XMLSchema" xmlns:p="http://schemas.microsoft.com/office/2006/metadata/properties" xmlns:ns2="7d4e769b-7468-43fa-a70b-a6f51b948c2d" targetNamespace="http://schemas.microsoft.com/office/2006/metadata/properties" ma:root="true" ma:fieldsID="955b3736364d7426c49e1ec0d814f393" ns2:_="">
    <xsd:import namespace="7d4e769b-7468-43fa-a70b-a6f51b948c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4e769b-7468-43fa-a70b-a6f51b948c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0CDB22-E796-4628-94E0-4BB29706E2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4e769b-7468-43fa-a70b-a6f51b948c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5E391F-EA20-4C93-B27F-C812F43756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7F4DFA-B037-41F6-80C6-92FAB423D63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980</TotalTime>
  <Words>555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Aharoni</vt:lpstr>
      <vt:lpstr>Arial</vt:lpstr>
      <vt:lpstr>Corbel</vt:lpstr>
      <vt:lpstr>Modern Love</vt:lpstr>
      <vt:lpstr>The Hand</vt:lpstr>
      <vt:lpstr>Tw Cen MT</vt:lpstr>
      <vt:lpstr>Wingdings</vt:lpstr>
      <vt:lpstr>SketchyVTI</vt:lpstr>
      <vt:lpstr>Parallax</vt:lpstr>
      <vt:lpstr>Spendee</vt:lpstr>
      <vt:lpstr>Outline</vt:lpstr>
      <vt:lpstr>Introduction</vt:lpstr>
      <vt:lpstr>Cont…</vt:lpstr>
      <vt:lpstr>Scope</vt:lpstr>
      <vt:lpstr>Development Environment</vt:lpstr>
      <vt:lpstr>Major Features</vt:lpstr>
      <vt:lpstr>Cont…</vt:lpstr>
      <vt:lpstr>Cont…</vt:lpstr>
      <vt:lpstr>Cont…</vt:lpstr>
      <vt:lpstr>Cont…</vt:lpstr>
      <vt:lpstr>PowerPoint Presentation</vt:lpstr>
      <vt:lpstr>Advantages</vt:lpstr>
      <vt:lpstr>Conclusion</vt:lpstr>
      <vt:lpstr>Reference links</vt:lpstr>
      <vt:lpstr>THANK YOU..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</dc:title>
  <dc:creator>Hemit Rana</dc:creator>
  <cp:lastModifiedBy>Hemit Rana</cp:lastModifiedBy>
  <cp:revision>102</cp:revision>
  <dcterms:created xsi:type="dcterms:W3CDTF">2021-02-27T10:56:40Z</dcterms:created>
  <dcterms:modified xsi:type="dcterms:W3CDTF">2021-04-21T04:47:34Z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0x010100A9A6A9C52E10AB40B5D5CA94680353F7</vt:lpwstr>
  </property>
</Properties>
</file>