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A74-31E4-42DF-B9D6-997731EE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E89A5-B869-4265-AE6C-6BFF6873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48B9-0D27-4A2F-BDBE-23175107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DA96-DE4B-400D-A034-A2D6421F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A0EB-EB3A-4F90-8533-98EFD9FA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3E2-8045-4925-93AD-F0DE3BE6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796F-9798-4E2A-B3CD-AFDF91DC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B760-991B-4CE7-A251-CD513B6A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41B9-2054-49A2-8347-1D359C4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8D38-BB7C-47DB-9F8F-627B1BB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B87A7-06B7-4B88-BB14-00D4F2D5F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C6EC-F009-45B2-ACEB-19583C6B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4B4E-213E-435F-AE51-5173C68B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0898-C4DB-4A06-8DA4-842CBEB7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467F-B803-44AC-A1F6-A7828DDA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375-D82F-46DC-9C3D-6F0B9DDF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619A-D864-4156-8CAF-791BA799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4DCD-6831-458B-A965-B1D03B0F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F701-6FB6-4247-A4FE-95A0BFF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FC780-4271-40EA-95DD-4451BF32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8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740B-4C7B-42D5-A752-8EAE0C34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58AB-0455-4A06-8A63-9AD99377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A5AB-B6C3-4456-9F32-9EFA719E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6C64-CAF0-461D-AEEE-D594F24E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AF20-2A1B-4C8A-AF75-4CE1439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723C-D810-497F-846A-B9ED0500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3D-727D-4064-AC44-5B566A4FF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1E67-BF28-41ED-849C-8DE0C06A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F55A-EB84-4793-96DC-5EF16863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26B2-BA61-48F7-AF81-7127786A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2B0D-2182-4B9A-AF17-EA3F3349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DD6-71E3-4203-A517-F8C497F5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D372E-9EBC-4EC2-B491-E8567C27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86AD1-C013-4EDF-9D31-C76C2FD95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6EA80-34AA-401B-9CB6-AF4FF8C65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77549-3B5D-4046-80F0-829CC2B57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5CF75-8DAA-4CD4-9D34-410C876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4855C-EC8F-4084-94FD-3981A7D6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7A3ED-D3D4-4452-B698-86B7F89A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F3AE-7CF5-47F3-AA94-FD3C454D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AA3-3EEA-4B31-A94D-4C9D755E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BE37-05B1-44EA-80DB-E2A77E0A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A0D6F-520D-4480-8324-FFB04286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10192-7FC4-417C-86CF-0620C57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32DB8-83E4-491E-BB6C-F6282D9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F9519-4ACE-4596-B01F-FB89C8FA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37D4-6786-48E3-8519-126FF3D6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E406-C9B1-4EF0-8B38-D569E398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FDDE-4BF4-48F7-9B4A-859CE0BF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590A-E786-4986-9F72-29BB8EC8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C19E1-2A58-4F69-94B5-142389B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027E-7A35-4750-9584-E991F3F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AB3D-6D4E-40D5-9D9B-775B5E4B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CB68B-8D70-4A42-A712-81064C5C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78141-4668-4FD7-8C6D-0F4548FDE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BB9B-021E-47B9-B0AD-4859D55B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47F8-A6AF-4FB4-A6E3-199702CD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7E54-F11C-44AC-B59E-1AC191F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F497F-BC30-4665-9DFF-E18CA45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129B5-2EEA-438F-9412-622A3730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E42F-6E66-42EF-9E73-FA9DF8133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4C-76DD-49C4-B6B0-BB6791569752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AD68-665A-43DE-BAE9-3DF48E039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DED7-7DA6-49E8-86AF-91C0FD489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5E5C-4C21-46BA-936B-493A42DD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F7522A-A06E-4040-9745-075EBAC9B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4" y="582610"/>
            <a:ext cx="861060" cy="108204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5B9CF1-7A04-4BEE-B2C0-B8B576DF2A3C}"/>
              </a:ext>
            </a:extLst>
          </p:cNvPr>
          <p:cNvSpPr/>
          <p:nvPr/>
        </p:nvSpPr>
        <p:spPr>
          <a:xfrm>
            <a:off x="243626" y="599216"/>
            <a:ext cx="93708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Doffadils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Public School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0B33FC-8A96-4836-88D9-F37DFB216F06}"/>
              </a:ext>
            </a:extLst>
          </p:cNvPr>
          <p:cNvSpPr/>
          <p:nvPr/>
        </p:nvSpPr>
        <p:spPr>
          <a:xfrm>
            <a:off x="8655728" y="887767"/>
            <a:ext cx="2831978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3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sreenivas valaboju</dc:creator>
  <cp:lastModifiedBy>sreenivas valaboju</cp:lastModifiedBy>
  <cp:revision>2</cp:revision>
  <dcterms:created xsi:type="dcterms:W3CDTF">2020-07-20T02:20:37Z</dcterms:created>
  <dcterms:modified xsi:type="dcterms:W3CDTF">2020-07-20T02:35:13Z</dcterms:modified>
</cp:coreProperties>
</file>