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D08012-3368-404E-AFD1-A1563E888B2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elections2016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C318D78-8047-4AEA-80E8-53E7777158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6/25/20 12:17:24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portion_rep_vote" id="2" name="slide2">
            <a:extLst>
              <a:ext uri="{FF2B5EF4-FFF2-40B4-BE49-F238E27FC236}">
                <a16:creationId xmlns:a16="http://schemas.microsoft.com/office/drawing/2014/main" id="{A988F1C7-2BF5-48A0-A9C5-666E4CAA1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476250"/>
            <a:ext cx="108394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_states" id="3" name="slide3">
            <a:extLst>
              <a:ext uri="{FF2B5EF4-FFF2-40B4-BE49-F238E27FC236}">
                <a16:creationId xmlns:a16="http://schemas.microsoft.com/office/drawing/2014/main" id="{0840A55E-261C-4456-BC24-B455229ED1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395287"/>
            <a:ext cx="93440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2020-06-25T04:17:24Z</dcterms:created>
  <dcterms:modified xsi:type="dcterms:W3CDTF">2020-06-25T04:17:24Z</dcterms:modified>
</cp:coreProperties>
</file>