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77" r:id="rId5"/>
    <p:sldId id="257" r:id="rId6"/>
    <p:sldId id="282" r:id="rId7"/>
    <p:sldId id="276" r:id="rId8"/>
    <p:sldId id="279" r:id="rId9"/>
    <p:sldId id="283" r:id="rId10"/>
    <p:sldId id="278" r:id="rId11"/>
    <p:sldId id="281" r:id="rId12"/>
    <p:sldId id="28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858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Dependencia de la 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Sensible a condiciones de iluminación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 limitado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78" y="3000784"/>
            <a:ext cx="5257368" cy="3321912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99408" cy="3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Imagen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Una imagen está compuesta por un conjunto de píxeles.</a:t>
            </a:r>
          </a:p>
        </p:txBody>
      </p:sp>
    </p:spTree>
    <p:extLst>
      <p:ext uri="{BB962C8B-B14F-4D97-AF65-F5344CB8AC3E}">
        <p14:creationId xmlns:p14="http://schemas.microsoft.com/office/powerpoint/2010/main" val="2651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54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¿Qué es OPENCV?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b="1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0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945561"/>
            <a:ext cx="1074357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que permite el procesado de imágenes, vídeos… que optimizar el entrenamiento de nuestro modelo. Está disponible para C, C++ y Python.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BA61BA-097C-4DCE-8592-0AA5A5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9F6E6E8-A021-4FA2-8BAD-CB8E82BE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0A349-A075-4678-91D9-32BFB55F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Aplicaciones: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Seguimiento de movimiento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de texto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192DB4-09AB-4DFB-AC50-EE57C74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1E9C04-0571-47F3-9A7C-61C7672C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88B9A8-A5FF-49D9-95C4-0DEE4C6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194</Words>
  <Application>Microsoft Office PowerPoint</Application>
  <PresentationFormat>Panorámica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Santiago Valencia</cp:lastModifiedBy>
  <cp:revision>13</cp:revision>
  <dcterms:created xsi:type="dcterms:W3CDTF">2020-10-12T14:09:12Z</dcterms:created>
  <dcterms:modified xsi:type="dcterms:W3CDTF">2023-11-29T08:50:06Z</dcterms:modified>
</cp:coreProperties>
</file>