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85" r:id="rId3"/>
    <p:sldId id="286" r:id="rId4"/>
    <p:sldId id="277" r:id="rId5"/>
    <p:sldId id="257" r:id="rId6"/>
    <p:sldId id="276" r:id="rId7"/>
    <p:sldId id="279" r:id="rId8"/>
    <p:sldId id="283" r:id="rId9"/>
    <p:sldId id="278" r:id="rId10"/>
    <p:sldId id="281" r:id="rId11"/>
    <p:sldId id="280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02RDWfi8lTjsz24NoUUQUySzO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ECE7CC-B738-4BEB-9000-A4B7D0058FD8}">
  <a:tblStyle styleId="{69ECE7CC-B738-4BEB-9000-A4B7D0058FD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32.6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723 53 24575,'-530'0'0,"522"1"0,0 0 0,-1 0 0,1 1 0,0 0 0,0 1 0,-14 5 0,14-4 0,-1-1 0,1 0 0,-1 0 0,0-1 0,-18 2 0,19-4 0,5 1 0,-1-1 0,1 1 0,0-1 0,0 0 0,0 0 0,0 0 0,-1-1 0,1 1 0,0-1 0,0 0 0,-6-2 0,9 2 0,0 1 0,1-1 0,-1 0 0,0 0 0,1 1 0,-1-1 0,0 0 0,1 1 0,-1-1 0,1 0 0,-1 1 0,1-1 0,-1 1 0,1-1 0,0 1 0,-1-1 0,1 1 0,-1-1 0,1 1 0,0-1 0,0 1 0,-1 0 0,1-1 0,0 1 0,1 0 0,21-11 0,-2 4 0,1 2 0,0 0 0,0 1 0,0 2 0,43-1 0,-54 3 22,0-1 0,-1-1 0,1 0 0,-1-1 1,19-6-1,30-7-1520,-43 14-5328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47.41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48.76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49.26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49.74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50.23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51.28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52.39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53.44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54.44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55.09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3 24575,'0'-3'0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38.13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56.16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56.86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57.91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59.23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59.9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3 24575,'0'-3'0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4:00.63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4:01.25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4:01.63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41.11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1235 3 24575,'-54'-1'0,"22"-1"0,1 2 0,-1 2 0,-56 9 0,32-2 0,44-8 0,-1 1 0,1 0 0,0 1 0,0 0 0,-17 7 0,13-5 0,-1-1 0,1 0 0,-1-2 0,0 0 0,0-1 0,1 0 0,-1-1 0,-25-4 0,-18 1 0,-43 13 0,70-6 0,-42 1 0,-331-6-1365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42.45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42.80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14 0 24575,'-2'0'0,"-2"3"0,-3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43.43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44.16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44.85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45.39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1349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43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563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68580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1895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0523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6333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6017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082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s://docs.opencv.org/4.x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pencv" TargetMode="External"/><Relationship Id="rId5" Type="http://schemas.openxmlformats.org/officeDocument/2006/relationships/hyperlink" Target="https://www.youtube.com/watch?v=eLTLtUVuuy4&amp;list=PLLRqobernyIRjTleiXupYZUNlwgYDtDZh&amp;index=2&amp;ab_channel=ProgrammingKnowledge" TargetMode="External"/><Relationship Id="rId4" Type="http://schemas.openxmlformats.org/officeDocument/2006/relationships/hyperlink" Target="https://www.youtube.com/watch?v=oXlwWbU8l2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10.xml"/><Relationship Id="rId26" Type="http://schemas.openxmlformats.org/officeDocument/2006/relationships/customXml" Target="../ink/ink18.xml"/><Relationship Id="rId3" Type="http://schemas.openxmlformats.org/officeDocument/2006/relationships/image" Target="../media/image2.jpeg"/><Relationship Id="rId21" Type="http://schemas.openxmlformats.org/officeDocument/2006/relationships/customXml" Target="../ink/ink13.xml"/><Relationship Id="rId34" Type="http://schemas.openxmlformats.org/officeDocument/2006/relationships/customXml" Target="../ink/ink25.xml"/><Relationship Id="rId7" Type="http://schemas.openxmlformats.org/officeDocument/2006/relationships/customXml" Target="../ink/ink2.xml"/><Relationship Id="rId12" Type="http://schemas.openxmlformats.org/officeDocument/2006/relationships/customXml" Target="../ink/ink5.xml"/><Relationship Id="rId17" Type="http://schemas.openxmlformats.org/officeDocument/2006/relationships/customXml" Target="../ink/ink9.xml"/><Relationship Id="rId25" Type="http://schemas.openxmlformats.org/officeDocument/2006/relationships/customXml" Target="../ink/ink17.xml"/><Relationship Id="rId33" Type="http://schemas.openxmlformats.org/officeDocument/2006/relationships/customXml" Target="../ink/ink24.xml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8.xml"/><Relationship Id="rId20" Type="http://schemas.openxmlformats.org/officeDocument/2006/relationships/customXml" Target="../ink/ink12.xml"/><Relationship Id="rId29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24" Type="http://schemas.openxmlformats.org/officeDocument/2006/relationships/customXml" Target="../ink/ink16.xml"/><Relationship Id="rId32" Type="http://schemas.openxmlformats.org/officeDocument/2006/relationships/customXml" Target="../ink/ink23.xml"/><Relationship Id="rId5" Type="http://schemas.openxmlformats.org/officeDocument/2006/relationships/customXml" Target="../ink/ink1.xml"/><Relationship Id="rId15" Type="http://schemas.openxmlformats.org/officeDocument/2006/relationships/customXml" Target="../ink/ink7.xml"/><Relationship Id="rId23" Type="http://schemas.openxmlformats.org/officeDocument/2006/relationships/customXml" Target="../ink/ink15.xml"/><Relationship Id="rId28" Type="http://schemas.openxmlformats.org/officeDocument/2006/relationships/image" Target="../media/image9.png"/><Relationship Id="rId36" Type="http://schemas.openxmlformats.org/officeDocument/2006/relationships/customXml" Target="../ink/ink27.xml"/><Relationship Id="rId10" Type="http://schemas.openxmlformats.org/officeDocument/2006/relationships/image" Target="../media/image7.png"/><Relationship Id="rId19" Type="http://schemas.openxmlformats.org/officeDocument/2006/relationships/customXml" Target="../ink/ink11.xml"/><Relationship Id="rId31" Type="http://schemas.openxmlformats.org/officeDocument/2006/relationships/customXml" Target="../ink/ink22.xml"/><Relationship Id="rId4" Type="http://schemas.openxmlformats.org/officeDocument/2006/relationships/image" Target="../media/image4.jpg"/><Relationship Id="rId9" Type="http://schemas.openxmlformats.org/officeDocument/2006/relationships/customXml" Target="../ink/ink3.xml"/><Relationship Id="rId14" Type="http://schemas.openxmlformats.org/officeDocument/2006/relationships/customXml" Target="../ink/ink6.xml"/><Relationship Id="rId22" Type="http://schemas.openxmlformats.org/officeDocument/2006/relationships/customXml" Target="../ink/ink14.xml"/><Relationship Id="rId27" Type="http://schemas.openxmlformats.org/officeDocument/2006/relationships/customXml" Target="../ink/ink19.xml"/><Relationship Id="rId30" Type="http://schemas.openxmlformats.org/officeDocument/2006/relationships/customXml" Target="../ink/ink21.xml"/><Relationship Id="rId35" Type="http://schemas.openxmlformats.org/officeDocument/2006/relationships/customXml" Target="../ink/ink26.xml"/><Relationship Id="rId8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jpeg"/><Relationship Id="rId10" Type="http://schemas.openxmlformats.org/officeDocument/2006/relationships/image" Target="../media/image14.jpeg"/><Relationship Id="rId4" Type="http://schemas.openxmlformats.org/officeDocument/2006/relationships/image" Target="../media/image5.jpeg"/><Relationship Id="rId9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-1825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s-ES" dirty="0"/>
              <a:t>Taller </a:t>
            </a:r>
            <a:r>
              <a:rPr lang="es-ES" dirty="0" err="1"/>
              <a:t>OpenCV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2297113"/>
            <a:ext cx="9144000" cy="93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 dirty="0"/>
              <a:t>Data </a:t>
            </a:r>
            <a:r>
              <a:rPr lang="es-ES" dirty="0" err="1"/>
              <a:t>Science</a:t>
            </a:r>
            <a:r>
              <a:rPr lang="es-ES" dirty="0"/>
              <a:t> </a:t>
            </a:r>
            <a:r>
              <a:rPr lang="es-ES" dirty="0" err="1"/>
              <a:t>Bootcamp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 dirty="0" err="1"/>
              <a:t>The</a:t>
            </a:r>
            <a:r>
              <a:rPr lang="es-ES" dirty="0"/>
              <a:t> Bridge</a:t>
            </a:r>
            <a:endParaRPr dirty="0"/>
          </a:p>
        </p:txBody>
      </p:sp>
      <p:pic>
        <p:nvPicPr>
          <p:cNvPr id="86" name="Google Shape;86;p1" descr="Events organizados por The Bridge | Digital Talent Accelerator | Eventbri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9901" y="5505450"/>
            <a:ext cx="823912" cy="82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35153E26-0DC9-45E4-9EF5-E348F9E6A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5253037" y="3629026"/>
            <a:ext cx="168592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710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1401059-18D9-4217-B4E1-CA5338E3B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378" y="3000784"/>
            <a:ext cx="5257368" cy="3321912"/>
          </a:xfrm>
          <a:prstGeom prst="rect">
            <a:avLst/>
          </a:prstGeom>
        </p:spPr>
      </p:pic>
      <p:pic>
        <p:nvPicPr>
          <p:cNvPr id="1026" name="Picture 2" descr="Object Detection with Python. This post is present a object detection… | by  King.of.nerds | Analytics Vidhya | Medium">
            <a:extLst>
              <a:ext uri="{FF2B5EF4-FFF2-40B4-BE49-F238E27FC236}">
                <a16:creationId xmlns:a16="http://schemas.microsoft.com/office/drawing/2014/main" id="{EAA91244-534C-4B21-B38F-D3F49FAE3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03" y="2968588"/>
            <a:ext cx="4199408" cy="338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28;p34">
            <a:extLst>
              <a:ext uri="{FF2B5EF4-FFF2-40B4-BE49-F238E27FC236}">
                <a16:creationId xmlns:a16="http://schemas.microsoft.com/office/drawing/2014/main" id="{AFF6FE04-97CD-45F0-A28E-1DCC753AD7DD}"/>
              </a:ext>
            </a:extLst>
          </p:cNvPr>
          <p:cNvSpPr/>
          <p:nvPr/>
        </p:nvSpPr>
        <p:spPr>
          <a:xfrm>
            <a:off x="602913" y="1596605"/>
            <a:ext cx="1074357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También dispone de modelos </a:t>
            </a:r>
            <a:r>
              <a:rPr lang="es-ES" sz="3200" i="1" dirty="0" err="1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preentrenados</a:t>
            </a: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 que permite identificar diversos tipos de objetos.</a:t>
            </a:r>
          </a:p>
        </p:txBody>
      </p:sp>
    </p:spTree>
    <p:extLst>
      <p:ext uri="{BB962C8B-B14F-4D97-AF65-F5344CB8AC3E}">
        <p14:creationId xmlns:p14="http://schemas.microsoft.com/office/powerpoint/2010/main" val="1974022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716902" y="1417653"/>
            <a:ext cx="10743578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Fuentes y recursos: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24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  <a:hlinkClick r:id="rId4"/>
              </a:rPr>
              <a:t>https://www.youtube.com/watch?v=oXlwWbU8l2o</a:t>
            </a: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24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  <a:hlinkClick r:id="rId5"/>
              </a:rPr>
              <a:t>https://www.youtube.com/watch?v=eLTLtUVuuy4&amp;list=PLLRqobernyIRjTleiXupYZUNlwgYDtDZh&amp;index=2&amp;ab_channel=ProgrammingKnowledge</a:t>
            </a: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24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  <a:hlinkClick r:id="rId6"/>
              </a:rPr>
              <a:t>https://github.com/opencv</a:t>
            </a: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24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  <a:hlinkClick r:id="rId7"/>
              </a:rPr>
              <a:t>https://docs.opencv.org/4.x/</a:t>
            </a: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107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2004332" y="2468310"/>
            <a:ext cx="8401049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Imagen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Una imagen está compuesta por un conjunto de píxeles.</a:t>
            </a:r>
          </a:p>
        </p:txBody>
      </p:sp>
    </p:spTree>
    <p:extLst>
      <p:ext uri="{BB962C8B-B14F-4D97-AF65-F5344CB8AC3E}">
        <p14:creationId xmlns:p14="http://schemas.microsoft.com/office/powerpoint/2010/main" val="265121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1895475" y="1763460"/>
            <a:ext cx="8401049" cy="1415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54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¿Qué es OPENCV?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endParaRPr lang="es-ES" sz="3200" b="1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3" name="Imagen 2" descr="Imagen que contiene persona, hombre, viendo, frente&#10;&#10;Descripción generada automáticamente">
            <a:extLst>
              <a:ext uri="{FF2B5EF4-FFF2-40B4-BE49-F238E27FC236}">
                <a16:creationId xmlns:a16="http://schemas.microsoft.com/office/drawing/2014/main" id="{3C6792A1-9D63-A35A-1100-EA4AC1812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850" y="3352397"/>
            <a:ext cx="4432299" cy="27701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4904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724211" y="2694861"/>
            <a:ext cx="1074357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Es una librería que permite el procesado de imágenes, vídeos… que permite optimizar el entrenamiento de nuestro modelo. Está disponible para C, C++ y Python.</a:t>
            </a:r>
          </a:p>
        </p:txBody>
      </p:sp>
    </p:spTree>
    <p:extLst>
      <p:ext uri="{BB962C8B-B14F-4D97-AF65-F5344CB8AC3E}">
        <p14:creationId xmlns:p14="http://schemas.microsoft.com/office/powerpoint/2010/main" val="115371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112032" y="1675221"/>
            <a:ext cx="8401049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Aplicaciones: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Detección de objetos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Seguimiento de movimiento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Reconocimiento de texto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Reconocimiento facial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… </a:t>
            </a:r>
          </a:p>
        </p:txBody>
      </p:sp>
      <p:pic>
        <p:nvPicPr>
          <p:cNvPr id="3" name="Imagen 2" descr="Imagen que contiene persona, foto, sostener, mujer&#10;&#10;Descripción generada automáticamente">
            <a:extLst>
              <a:ext uri="{FF2B5EF4-FFF2-40B4-BE49-F238E27FC236}">
                <a16:creationId xmlns:a16="http://schemas.microsoft.com/office/drawing/2014/main" id="{29DA1859-CC22-48F7-C219-3C5973D08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851" y="2738858"/>
            <a:ext cx="3810000" cy="3810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6B13BC77-3FB0-691C-B0A5-A0035EA8FD05}"/>
                  </a:ext>
                </a:extLst>
              </p14:cNvPr>
              <p14:cNvContentPartPr/>
              <p14:nvPr/>
            </p14:nvContentPartPr>
            <p14:xfrm>
              <a:off x="10998130" y="6445060"/>
              <a:ext cx="260640" cy="3348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6B13BC77-3FB0-691C-B0A5-A0035EA8FD0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92010" y="6438940"/>
                <a:ext cx="27288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upo 39">
            <a:extLst>
              <a:ext uri="{FF2B5EF4-FFF2-40B4-BE49-F238E27FC236}">
                <a16:creationId xmlns:a16="http://schemas.microsoft.com/office/drawing/2014/main" id="{A44CC3FE-C443-A248-67CC-B776DF7F2B77}"/>
              </a:ext>
            </a:extLst>
          </p:cNvPr>
          <p:cNvGrpSpPr/>
          <p:nvPr/>
        </p:nvGrpSpPr>
        <p:grpSpPr>
          <a:xfrm>
            <a:off x="10178770" y="6425980"/>
            <a:ext cx="1391040" cy="76680"/>
            <a:chOff x="10178770" y="6425980"/>
            <a:chExt cx="1391040" cy="7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928FB746-E550-B86C-E812-F07E2D9081A4}"/>
                    </a:ext>
                  </a:extLst>
                </p14:cNvPr>
                <p14:cNvContentPartPr/>
                <p14:nvPr/>
              </p14:nvContentPartPr>
              <p14:xfrm>
                <a:off x="11550370" y="6445060"/>
                <a:ext cx="360" cy="36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928FB746-E550-B86C-E812-F07E2D9081A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487730" y="63824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F02BB367-851F-5022-4C6F-AD4CF48CEB40}"/>
                    </a:ext>
                  </a:extLst>
                </p14:cNvPr>
                <p14:cNvContentPartPr/>
                <p14:nvPr/>
              </p14:nvContentPartPr>
              <p14:xfrm>
                <a:off x="11124850" y="6444340"/>
                <a:ext cx="444960" cy="2664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F02BB367-851F-5022-4C6F-AD4CF48CEB4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061850" y="6381340"/>
                  <a:ext cx="5706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65EEEBF2-21EE-C8FB-BC96-A2EFEEB8C1DC}"/>
                    </a:ext>
                  </a:extLst>
                </p14:cNvPr>
                <p14:cNvContentPartPr/>
                <p14:nvPr/>
              </p14:nvContentPartPr>
              <p14:xfrm>
                <a:off x="11175970" y="6425980"/>
                <a:ext cx="360" cy="36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65EEEBF2-21EE-C8FB-BC96-A2EFEEB8C1D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12970" y="63633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18B41FDE-DC50-EDE4-23E3-8B0EB08C772C}"/>
                    </a:ext>
                  </a:extLst>
                </p14:cNvPr>
                <p14:cNvContentPartPr/>
                <p14:nvPr/>
              </p14:nvContentPartPr>
              <p14:xfrm>
                <a:off x="11145370" y="6432460"/>
                <a:ext cx="5400" cy="288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18B41FDE-DC50-EDE4-23E3-8B0EB08C772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082730" y="6369460"/>
                  <a:ext cx="1310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42A68EDF-0AB8-4BA5-D720-E3E384F8391A}"/>
                    </a:ext>
                  </a:extLst>
                </p14:cNvPr>
                <p14:cNvContentPartPr/>
                <p14:nvPr/>
              </p14:nvContentPartPr>
              <p14:xfrm>
                <a:off x="11048890" y="6476740"/>
                <a:ext cx="360" cy="36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42A68EDF-0AB8-4BA5-D720-E3E384F8391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985890" y="64141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F22475B6-73CB-1DD1-50FC-8E9280DDE124}"/>
                    </a:ext>
                  </a:extLst>
                </p14:cNvPr>
                <p14:cNvContentPartPr/>
                <p14:nvPr/>
              </p14:nvContentPartPr>
              <p14:xfrm>
                <a:off x="10998130" y="6476740"/>
                <a:ext cx="360" cy="36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F22475B6-73CB-1DD1-50FC-8E9280DDE12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935130" y="64141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7E8856F8-8C3A-DA96-3573-02DF3ABE5EB4}"/>
                    </a:ext>
                  </a:extLst>
                </p14:cNvPr>
                <p14:cNvContentPartPr/>
                <p14:nvPr/>
              </p14:nvContentPartPr>
              <p14:xfrm>
                <a:off x="10940890" y="6476740"/>
                <a:ext cx="360" cy="36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7E8856F8-8C3A-DA96-3573-02DF3ABE5EB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877890" y="64141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A759590D-E36A-BC1D-F59F-FD16C91FD817}"/>
                    </a:ext>
                  </a:extLst>
                </p14:cNvPr>
                <p14:cNvContentPartPr/>
                <p14:nvPr/>
              </p14:nvContentPartPr>
              <p14:xfrm>
                <a:off x="10909210" y="6476740"/>
                <a:ext cx="360" cy="36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A759590D-E36A-BC1D-F59F-FD16C91FD81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846210" y="64141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B5022C94-3761-DFD6-A4A0-283478BA23D8}"/>
                    </a:ext>
                  </a:extLst>
                </p14:cNvPr>
                <p14:cNvContentPartPr/>
                <p14:nvPr/>
              </p14:nvContentPartPr>
              <p14:xfrm>
                <a:off x="10820290" y="6483220"/>
                <a:ext cx="360" cy="36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B5022C94-3761-DFD6-A4A0-283478BA23D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757290" y="64205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B50409D7-E037-668C-8B89-207B1F9C2FBA}"/>
                    </a:ext>
                  </a:extLst>
                </p14:cNvPr>
                <p14:cNvContentPartPr/>
                <p14:nvPr/>
              </p14:nvContentPartPr>
              <p14:xfrm>
                <a:off x="10743970" y="6483220"/>
                <a:ext cx="360" cy="36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B50409D7-E037-668C-8B89-207B1F9C2FB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681330" y="64205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0E419103-4375-670C-7C52-75620004DD57}"/>
                    </a:ext>
                  </a:extLst>
                </p14:cNvPr>
                <p14:cNvContentPartPr/>
                <p14:nvPr/>
              </p14:nvContentPartPr>
              <p14:xfrm>
                <a:off x="10718770" y="6483220"/>
                <a:ext cx="360" cy="36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0E419103-4375-670C-7C52-75620004DD5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655770" y="64205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18AE4EC9-4EA0-AFF5-D421-CFE86C8A4535}"/>
                    </a:ext>
                  </a:extLst>
                </p14:cNvPr>
                <p14:cNvContentPartPr/>
                <p14:nvPr/>
              </p14:nvContentPartPr>
              <p14:xfrm>
                <a:off x="10680610" y="6489340"/>
                <a:ext cx="360" cy="36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18AE4EC9-4EA0-AFF5-D421-CFE86C8A453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617610" y="64267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EEF3DB4A-292D-F356-A46A-1B0D8FA4F82D}"/>
                    </a:ext>
                  </a:extLst>
                </p14:cNvPr>
                <p14:cNvContentPartPr/>
                <p14:nvPr/>
              </p14:nvContentPartPr>
              <p14:xfrm>
                <a:off x="10661530" y="6489340"/>
                <a:ext cx="360" cy="36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EEF3DB4A-292D-F356-A46A-1B0D8FA4F82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98530" y="64267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D0169A3E-0B6A-C9F2-525E-2847D08857F4}"/>
                    </a:ext>
                  </a:extLst>
                </p14:cNvPr>
                <p14:cNvContentPartPr/>
                <p14:nvPr/>
              </p14:nvContentPartPr>
              <p14:xfrm>
                <a:off x="10629850" y="6483220"/>
                <a:ext cx="360" cy="36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D0169A3E-0B6A-C9F2-525E-2847D08857F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66850" y="64205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DAF88CC2-BFDE-1AD3-F001-50B30B6AA417}"/>
                    </a:ext>
                  </a:extLst>
                </p14:cNvPr>
                <p14:cNvContentPartPr/>
                <p14:nvPr/>
              </p14:nvContentPartPr>
              <p14:xfrm>
                <a:off x="10560010" y="6495820"/>
                <a:ext cx="360" cy="36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DAF88CC2-BFDE-1AD3-F001-50B30B6AA41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97010" y="64331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74920118-9611-36EE-F36D-FDF5D399C826}"/>
                    </a:ext>
                  </a:extLst>
                </p14:cNvPr>
                <p14:cNvContentPartPr/>
                <p14:nvPr/>
              </p14:nvContentPartPr>
              <p14:xfrm>
                <a:off x="10521850" y="6495820"/>
                <a:ext cx="360" cy="36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74920118-9611-36EE-F36D-FDF5D399C82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58850" y="64331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283A8BC8-F4E0-74F2-0BD1-CB2B9FA4ACE1}"/>
                    </a:ext>
                  </a:extLst>
                </p14:cNvPr>
                <p14:cNvContentPartPr/>
                <p14:nvPr/>
              </p14:nvContentPartPr>
              <p14:xfrm>
                <a:off x="10477570" y="6502300"/>
                <a:ext cx="360" cy="36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283A8BC8-F4E0-74F2-0BD1-CB2B9FA4ACE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14570" y="64393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A6AD8BC1-6099-2891-BF95-8C98E36B8F20}"/>
                    </a:ext>
                  </a:extLst>
                </p14:cNvPr>
                <p14:cNvContentPartPr/>
                <p14:nvPr/>
              </p14:nvContentPartPr>
              <p14:xfrm>
                <a:off x="10452010" y="6501220"/>
                <a:ext cx="360" cy="144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A6AD8BC1-6099-2891-BF95-8C98E36B8F2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389010" y="6438220"/>
                  <a:ext cx="1260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33B01F47-384A-74A6-F75F-A87E17AD3346}"/>
                    </a:ext>
                  </a:extLst>
                </p14:cNvPr>
                <p14:cNvContentPartPr/>
                <p14:nvPr/>
              </p14:nvContentPartPr>
              <p14:xfrm>
                <a:off x="10471090" y="6483220"/>
                <a:ext cx="360" cy="36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33B01F47-384A-74A6-F75F-A87E17AD334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08090" y="64205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DAC02CF3-7CCF-371C-9FAD-58C78942A49C}"/>
                    </a:ext>
                  </a:extLst>
                </p14:cNvPr>
                <p14:cNvContentPartPr/>
                <p14:nvPr/>
              </p14:nvContentPartPr>
              <p14:xfrm>
                <a:off x="10439410" y="6495820"/>
                <a:ext cx="360" cy="36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DAC02CF3-7CCF-371C-9FAD-58C78942A49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376410" y="64331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EC8C5973-B529-1A86-62D5-CD4FAB88FEE2}"/>
                    </a:ext>
                  </a:extLst>
                </p14:cNvPr>
                <p14:cNvContentPartPr/>
                <p14:nvPr/>
              </p14:nvContentPartPr>
              <p14:xfrm>
                <a:off x="10413850" y="6489340"/>
                <a:ext cx="360" cy="36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EC8C5973-B529-1A86-62D5-CD4FAB88FEE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350850" y="64267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824B2246-D23F-103F-5B60-C4FCE45E3777}"/>
                    </a:ext>
                  </a:extLst>
                </p14:cNvPr>
                <p14:cNvContentPartPr/>
                <p14:nvPr/>
              </p14:nvContentPartPr>
              <p14:xfrm>
                <a:off x="10331410" y="6483220"/>
                <a:ext cx="360" cy="36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824B2246-D23F-103F-5B60-C4FCE45E377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268410" y="64205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6A44E835-CC10-D2B2-1A90-D6390E5ED65C}"/>
                    </a:ext>
                  </a:extLst>
                </p14:cNvPr>
                <p14:cNvContentPartPr/>
                <p14:nvPr/>
              </p14:nvContentPartPr>
              <p14:xfrm>
                <a:off x="10255090" y="6501220"/>
                <a:ext cx="360" cy="144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6A44E835-CC10-D2B2-1A90-D6390E5ED65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192450" y="6438220"/>
                  <a:ext cx="1260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2F8CA1CC-9C5B-7072-02F2-5F43E4FB97EB}"/>
                    </a:ext>
                  </a:extLst>
                </p14:cNvPr>
                <p14:cNvContentPartPr/>
                <p14:nvPr/>
              </p14:nvContentPartPr>
              <p14:xfrm>
                <a:off x="10242490" y="6476740"/>
                <a:ext cx="360" cy="36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2F8CA1CC-9C5B-7072-02F2-5F43E4FB97E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79490" y="64141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4ECB6957-AFC5-41EE-1E78-90299131AD26}"/>
                    </a:ext>
                  </a:extLst>
                </p14:cNvPr>
                <p14:cNvContentPartPr/>
                <p14:nvPr/>
              </p14:nvContentPartPr>
              <p14:xfrm>
                <a:off x="10216930" y="6495820"/>
                <a:ext cx="360" cy="36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4ECB6957-AFC5-41EE-1E78-90299131AD2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54290" y="64331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11B6FF7A-106B-782A-92CF-AC051441D186}"/>
                    </a:ext>
                  </a:extLst>
                </p14:cNvPr>
                <p14:cNvContentPartPr/>
                <p14:nvPr/>
              </p14:nvContentPartPr>
              <p14:xfrm>
                <a:off x="10178770" y="6476740"/>
                <a:ext cx="360" cy="36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11B6FF7A-106B-782A-92CF-AC051441D18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16130" y="64141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E25D34EC-2F10-4249-BE3E-EF46007E08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066921" y="2789729"/>
            <a:ext cx="1566119" cy="880942"/>
          </a:xfrm>
          <a:prstGeom prst="rect">
            <a:avLst/>
          </a:prstGeom>
          <a:ln>
            <a:noFill/>
          </a:ln>
        </p:spPr>
      </p:pic>
      <p:sp>
        <p:nvSpPr>
          <p:cNvPr id="46" name="AutoShape 10">
            <a:extLst>
              <a:ext uri="{FF2B5EF4-FFF2-40B4-BE49-F238E27FC236}">
                <a16:creationId xmlns:a16="http://schemas.microsoft.com/office/drawing/2014/main" id="{1EC2B696-2B28-4C95-97AC-FA38A8BA6930}"/>
              </a:ext>
            </a:extLst>
          </p:cNvPr>
          <p:cNvSpPr/>
          <p:nvPr/>
        </p:nvSpPr>
        <p:spPr>
          <a:xfrm>
            <a:off x="3747517" y="4284601"/>
            <a:ext cx="1755818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7" name="AutoShape 11">
            <a:extLst>
              <a:ext uri="{FF2B5EF4-FFF2-40B4-BE49-F238E27FC236}">
                <a16:creationId xmlns:a16="http://schemas.microsoft.com/office/drawing/2014/main" id="{72AC791E-B13A-48EA-81AA-7ECB867B5FEB}"/>
              </a:ext>
            </a:extLst>
          </p:cNvPr>
          <p:cNvSpPr/>
          <p:nvPr/>
        </p:nvSpPr>
        <p:spPr>
          <a:xfrm rot="-5400000">
            <a:off x="2295063" y="3305092"/>
            <a:ext cx="4545766" cy="16474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8" name="AutoShape 12">
            <a:extLst>
              <a:ext uri="{FF2B5EF4-FFF2-40B4-BE49-F238E27FC236}">
                <a16:creationId xmlns:a16="http://schemas.microsoft.com/office/drawing/2014/main" id="{06798BC1-56B3-4F4B-A2E7-D42D177261FB}"/>
              </a:ext>
            </a:extLst>
          </p:cNvPr>
          <p:cNvSpPr/>
          <p:nvPr/>
        </p:nvSpPr>
        <p:spPr>
          <a:xfrm>
            <a:off x="4576184" y="1040447"/>
            <a:ext cx="2498043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9" name="AutoShape 13">
            <a:extLst>
              <a:ext uri="{FF2B5EF4-FFF2-40B4-BE49-F238E27FC236}">
                <a16:creationId xmlns:a16="http://schemas.microsoft.com/office/drawing/2014/main" id="{8ED0FC38-FEAF-47B2-BAD5-EC7B93147D1B}"/>
              </a:ext>
            </a:extLst>
          </p:cNvPr>
          <p:cNvSpPr/>
          <p:nvPr/>
        </p:nvSpPr>
        <p:spPr>
          <a:xfrm rot="-6110">
            <a:off x="4568917" y="5588229"/>
            <a:ext cx="2269376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pic>
        <p:nvPicPr>
          <p:cNvPr id="51" name="Picture 16">
            <a:extLst>
              <a:ext uri="{FF2B5EF4-FFF2-40B4-BE49-F238E27FC236}">
                <a16:creationId xmlns:a16="http://schemas.microsoft.com/office/drawing/2014/main" id="{EF4FFF18-048C-4F19-85C1-16E96DDF859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074227" y="604739"/>
            <a:ext cx="1566119" cy="880942"/>
          </a:xfrm>
          <a:prstGeom prst="rect">
            <a:avLst/>
          </a:prstGeom>
        </p:spPr>
      </p:pic>
      <p:sp>
        <p:nvSpPr>
          <p:cNvPr id="52" name="AutoShape 17">
            <a:extLst>
              <a:ext uri="{FF2B5EF4-FFF2-40B4-BE49-F238E27FC236}">
                <a16:creationId xmlns:a16="http://schemas.microsoft.com/office/drawing/2014/main" id="{FD65B86E-1B60-43F4-AF55-E2D0B1E4B20A}"/>
              </a:ext>
            </a:extLst>
          </p:cNvPr>
          <p:cNvSpPr/>
          <p:nvPr/>
        </p:nvSpPr>
        <p:spPr>
          <a:xfrm>
            <a:off x="4576184" y="2107632"/>
            <a:ext cx="2498043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53" name="AutoShape 18">
            <a:extLst>
              <a:ext uri="{FF2B5EF4-FFF2-40B4-BE49-F238E27FC236}">
                <a16:creationId xmlns:a16="http://schemas.microsoft.com/office/drawing/2014/main" id="{967A0D92-8A3E-44E3-9ECC-B8CD20072994}"/>
              </a:ext>
            </a:extLst>
          </p:cNvPr>
          <p:cNvSpPr/>
          <p:nvPr/>
        </p:nvSpPr>
        <p:spPr>
          <a:xfrm>
            <a:off x="4568879" y="3211150"/>
            <a:ext cx="2498043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54" name="TextBox 19">
            <a:extLst>
              <a:ext uri="{FF2B5EF4-FFF2-40B4-BE49-F238E27FC236}">
                <a16:creationId xmlns:a16="http://schemas.microsoft.com/office/drawing/2014/main" id="{D0BFB86D-9232-4A3E-B287-1FE2C20467E0}"/>
              </a:ext>
            </a:extLst>
          </p:cNvPr>
          <p:cNvSpPr txBox="1"/>
          <p:nvPr/>
        </p:nvSpPr>
        <p:spPr>
          <a:xfrm>
            <a:off x="4559710" y="749983"/>
            <a:ext cx="2530991" cy="300339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RESIZE</a:t>
            </a:r>
          </a:p>
        </p:txBody>
      </p:sp>
      <p:sp>
        <p:nvSpPr>
          <p:cNvPr id="55" name="TextBox 20">
            <a:extLst>
              <a:ext uri="{FF2B5EF4-FFF2-40B4-BE49-F238E27FC236}">
                <a16:creationId xmlns:a16="http://schemas.microsoft.com/office/drawing/2014/main" id="{AAA3A05C-02BE-4B3D-9CD1-7075ACED0E77}"/>
              </a:ext>
            </a:extLst>
          </p:cNvPr>
          <p:cNvSpPr txBox="1"/>
          <p:nvPr/>
        </p:nvSpPr>
        <p:spPr>
          <a:xfrm>
            <a:off x="4568879" y="1817167"/>
            <a:ext cx="2530991" cy="29213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ESCALA GRISES</a:t>
            </a:r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6490C2DF-8C94-41CC-B622-170F744310BE}"/>
              </a:ext>
            </a:extLst>
          </p:cNvPr>
          <p:cNvSpPr txBox="1"/>
          <p:nvPr/>
        </p:nvSpPr>
        <p:spPr>
          <a:xfrm>
            <a:off x="4613961" y="2920685"/>
            <a:ext cx="2530991" cy="29213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NEGATIVO</a:t>
            </a:r>
          </a:p>
        </p:txBody>
      </p:sp>
      <p:sp>
        <p:nvSpPr>
          <p:cNvPr id="57" name="TextBox 22">
            <a:extLst>
              <a:ext uri="{FF2B5EF4-FFF2-40B4-BE49-F238E27FC236}">
                <a16:creationId xmlns:a16="http://schemas.microsoft.com/office/drawing/2014/main" id="{8924EABA-9FC2-4B81-AF1A-E300A7B198DE}"/>
              </a:ext>
            </a:extLst>
          </p:cNvPr>
          <p:cNvSpPr txBox="1"/>
          <p:nvPr/>
        </p:nvSpPr>
        <p:spPr>
          <a:xfrm>
            <a:off x="3747517" y="3994136"/>
            <a:ext cx="2530991" cy="29213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RGB</a:t>
            </a:r>
          </a:p>
        </p:txBody>
      </p:sp>
      <p:sp>
        <p:nvSpPr>
          <p:cNvPr id="58" name="TextBox 23">
            <a:extLst>
              <a:ext uri="{FF2B5EF4-FFF2-40B4-BE49-F238E27FC236}">
                <a16:creationId xmlns:a16="http://schemas.microsoft.com/office/drawing/2014/main" id="{BB654D0F-7AE0-4EB6-951F-CC4034577F54}"/>
              </a:ext>
            </a:extLst>
          </p:cNvPr>
          <p:cNvSpPr txBox="1"/>
          <p:nvPr/>
        </p:nvSpPr>
        <p:spPr>
          <a:xfrm>
            <a:off x="4576184" y="4954597"/>
            <a:ext cx="2002737" cy="622053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BRILLO Y CONTRASTE</a:t>
            </a:r>
          </a:p>
        </p:txBody>
      </p:sp>
      <p:pic>
        <p:nvPicPr>
          <p:cNvPr id="62" name="Picture 14">
            <a:extLst>
              <a:ext uri="{FF2B5EF4-FFF2-40B4-BE49-F238E27FC236}">
                <a16:creationId xmlns:a16="http://schemas.microsoft.com/office/drawing/2014/main" id="{395AEF4C-BAE4-47DD-8FC7-771E2770A6D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719025" y="4969308"/>
            <a:ext cx="1926665" cy="1233807"/>
          </a:xfrm>
          <a:prstGeom prst="rect">
            <a:avLst/>
          </a:prstGeom>
          <a:ln>
            <a:noFill/>
          </a:ln>
          <a:effectLst/>
        </p:spPr>
      </p:pic>
      <p:sp>
        <p:nvSpPr>
          <p:cNvPr id="24" name="Google Shape;93;p2">
            <a:extLst>
              <a:ext uri="{FF2B5EF4-FFF2-40B4-BE49-F238E27FC236}">
                <a16:creationId xmlns:a16="http://schemas.microsoft.com/office/drawing/2014/main" id="{3465BABA-7BFC-46B8-BFBC-D8F9354418B5}"/>
              </a:ext>
            </a:extLst>
          </p:cNvPr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B34BEA59-CD2D-4156-BF6B-C300D88673F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42760" y="3383611"/>
            <a:ext cx="3203517" cy="1801979"/>
          </a:xfrm>
          <a:prstGeom prst="rect">
            <a:avLst/>
          </a:prstGeom>
        </p:spPr>
      </p:pic>
      <p:pic>
        <p:nvPicPr>
          <p:cNvPr id="41" name="Picture 5">
            <a:extLst>
              <a:ext uri="{FF2B5EF4-FFF2-40B4-BE49-F238E27FC236}">
                <a16:creationId xmlns:a16="http://schemas.microsoft.com/office/drawing/2014/main" id="{68E1A934-CD7D-4221-99D5-C33646A5654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524568" y="3863180"/>
            <a:ext cx="1566119" cy="880942"/>
          </a:xfrm>
          <a:prstGeom prst="rect">
            <a:avLst/>
          </a:prstGeom>
          <a:ln>
            <a:noFill/>
          </a:ln>
        </p:spPr>
      </p:pic>
      <p:pic>
        <p:nvPicPr>
          <p:cNvPr id="42" name="Picture 6">
            <a:extLst>
              <a:ext uri="{FF2B5EF4-FFF2-40B4-BE49-F238E27FC236}">
                <a16:creationId xmlns:a16="http://schemas.microsoft.com/office/drawing/2014/main" id="{51C4A3B9-F66F-4171-A19A-CEA9B9C186E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247676" y="3863180"/>
            <a:ext cx="1566119" cy="880942"/>
          </a:xfrm>
          <a:prstGeom prst="rect">
            <a:avLst/>
          </a:prstGeom>
          <a:ln>
            <a:noFill/>
          </a:ln>
        </p:spPr>
      </p:pic>
      <p:pic>
        <p:nvPicPr>
          <p:cNvPr id="43" name="Picture 7">
            <a:extLst>
              <a:ext uri="{FF2B5EF4-FFF2-40B4-BE49-F238E27FC236}">
                <a16:creationId xmlns:a16="http://schemas.microsoft.com/office/drawing/2014/main" id="{05B77C83-8BE8-4E48-9C67-6B8CB9425A9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8970268" y="3863180"/>
            <a:ext cx="1566119" cy="880942"/>
          </a:xfrm>
          <a:prstGeom prst="rect">
            <a:avLst/>
          </a:prstGeom>
        </p:spPr>
      </p:pic>
      <p:pic>
        <p:nvPicPr>
          <p:cNvPr id="39" name="Picture 3">
            <a:extLst>
              <a:ext uri="{FF2B5EF4-FFF2-40B4-BE49-F238E27FC236}">
                <a16:creationId xmlns:a16="http://schemas.microsoft.com/office/drawing/2014/main" id="{35075157-6FBA-4658-8132-999E25329B0F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7074227" y="1686211"/>
            <a:ext cx="1566119" cy="880942"/>
          </a:xfrm>
          <a:prstGeom prst="rect">
            <a:avLst/>
          </a:prstGeom>
          <a:ln>
            <a:noFill/>
          </a:ln>
        </p:spPr>
      </p:pic>
      <p:pic>
        <p:nvPicPr>
          <p:cNvPr id="25" name="Picture 16">
            <a:extLst>
              <a:ext uri="{FF2B5EF4-FFF2-40B4-BE49-F238E27FC236}">
                <a16:creationId xmlns:a16="http://schemas.microsoft.com/office/drawing/2014/main" id="{98BEDCB3-3EB5-47F3-8882-AA29F6F1295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704788" y="599975"/>
            <a:ext cx="696377" cy="880942"/>
          </a:xfrm>
          <a:prstGeom prst="rect">
            <a:avLst/>
          </a:prstGeom>
        </p:spPr>
      </p:pic>
      <p:pic>
        <p:nvPicPr>
          <p:cNvPr id="26" name="Picture 16">
            <a:extLst>
              <a:ext uri="{FF2B5EF4-FFF2-40B4-BE49-F238E27FC236}">
                <a16:creationId xmlns:a16="http://schemas.microsoft.com/office/drawing/2014/main" id="{297C99B2-994D-4321-A89B-5B3D23A8A04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447361" y="775438"/>
            <a:ext cx="1239421" cy="43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84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86965C02-4C89-49B1-AB92-1F507C3096C0}"/>
              </a:ext>
            </a:extLst>
          </p:cNvPr>
          <p:cNvSpPr/>
          <p:nvPr/>
        </p:nvSpPr>
        <p:spPr>
          <a:xfrm rot="-5425567" flipV="1">
            <a:off x="5140150" y="3071892"/>
            <a:ext cx="1507690" cy="6717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3CE9F858-D8F2-4475-889E-603BA4A30E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177729" y="619533"/>
            <a:ext cx="3450462" cy="1940885"/>
          </a:xfrm>
          <a:prstGeom prst="rect">
            <a:avLst/>
          </a:prstGeom>
        </p:spPr>
      </p:pic>
      <p:sp>
        <p:nvSpPr>
          <p:cNvPr id="9" name="AutoShape 4">
            <a:extLst>
              <a:ext uri="{FF2B5EF4-FFF2-40B4-BE49-F238E27FC236}">
                <a16:creationId xmlns:a16="http://schemas.microsoft.com/office/drawing/2014/main" id="{C4C95841-6995-4DBD-B6A5-2B0101CE8362}"/>
              </a:ext>
            </a:extLst>
          </p:cNvPr>
          <p:cNvSpPr/>
          <p:nvPr/>
        </p:nvSpPr>
        <p:spPr>
          <a:xfrm rot="-10003">
            <a:off x="3801381" y="3861958"/>
            <a:ext cx="4226901" cy="6116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63620133-F6CD-4C2D-851B-52DE708CA563}"/>
              </a:ext>
            </a:extLst>
          </p:cNvPr>
          <p:cNvSpPr/>
          <p:nvPr/>
        </p:nvSpPr>
        <p:spPr>
          <a:xfrm rot="5400000">
            <a:off x="3474682" y="4194807"/>
            <a:ext cx="653399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39C9F446-2EE4-4ABA-BBC9-63F36869FA49}"/>
              </a:ext>
            </a:extLst>
          </p:cNvPr>
          <p:cNvSpPr/>
          <p:nvPr/>
        </p:nvSpPr>
        <p:spPr>
          <a:xfrm rot="5400000">
            <a:off x="7699376" y="4192602"/>
            <a:ext cx="653400" cy="4413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4F94CEF0-00F4-4D86-BF99-1E67C8E7188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8277" t="24438"/>
          <a:stretch>
            <a:fillRect/>
          </a:stretch>
        </p:blipFill>
        <p:spPr>
          <a:xfrm>
            <a:off x="7038146" y="4521507"/>
            <a:ext cx="1971445" cy="1620047"/>
          </a:xfrm>
          <a:prstGeom prst="rect">
            <a:avLst/>
          </a:prstGeom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C652CA79-13C5-4927-B22D-6EB8D37ABF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9089" r="52306"/>
          <a:stretch>
            <a:fillRect/>
          </a:stretch>
        </p:blipFill>
        <p:spPr>
          <a:xfrm>
            <a:off x="2815659" y="4533806"/>
            <a:ext cx="1971445" cy="16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6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DE4F1E1-E60C-4C33-8620-3379A291DB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2" t="25681" r="20131" b="17545"/>
          <a:stretch/>
        </p:blipFill>
        <p:spPr bwMode="auto">
          <a:xfrm>
            <a:off x="3426541" y="1990295"/>
            <a:ext cx="5338917" cy="354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30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1895475" y="1922210"/>
            <a:ext cx="8401049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Limitaciones</a:t>
            </a: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: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Dependencia de la calidad de la muestra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Sensible a condiciones de iluminación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Recursos de computación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Reconocimiento facial limitado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…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169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183</Words>
  <Application>Microsoft Office PowerPoint</Application>
  <PresentationFormat>Panorámica</PresentationFormat>
  <Paragraphs>44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Kollektif</vt:lpstr>
      <vt:lpstr>Arial</vt:lpstr>
      <vt:lpstr>Calibri</vt:lpstr>
      <vt:lpstr>Office Theme</vt:lpstr>
      <vt:lpstr>Taller OpenCV</vt:lpstr>
      <vt:lpstr>OpenCV</vt:lpstr>
      <vt:lpstr>OpenCV</vt:lpstr>
      <vt:lpstr>OpenCV</vt:lpstr>
      <vt:lpstr>OpenCV</vt:lpstr>
      <vt:lpstr>OpenCV</vt:lpstr>
      <vt:lpstr>OpenCV</vt:lpstr>
      <vt:lpstr>OpenCV</vt:lpstr>
      <vt:lpstr>OpenCV</vt:lpstr>
      <vt:lpstr>OpenCV</vt:lpstr>
      <vt:lpstr>OpenCV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OpenCV</dc:title>
  <dc:creator>Daniel Ortiz</dc:creator>
  <cp:lastModifiedBy>Santiago Valencia</cp:lastModifiedBy>
  <cp:revision>15</cp:revision>
  <dcterms:created xsi:type="dcterms:W3CDTF">2020-10-12T14:09:12Z</dcterms:created>
  <dcterms:modified xsi:type="dcterms:W3CDTF">2024-04-24T08:39:02Z</dcterms:modified>
</cp:coreProperties>
</file>