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6" r:id="rId4"/>
    <p:sldId id="277" r:id="rId5"/>
    <p:sldId id="257" r:id="rId6"/>
    <p:sldId id="282" r:id="rId7"/>
    <p:sldId id="276" r:id="rId8"/>
    <p:sldId id="279" r:id="rId9"/>
    <p:sldId id="283" r:id="rId10"/>
    <p:sldId id="278" r:id="rId11"/>
    <p:sldId id="281" r:id="rId12"/>
    <p:sldId id="28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32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723 53 24575,'-530'0'0,"522"1"0,0 0 0,-1 0 0,1 1 0,0 0 0,0 1 0,-14 5 0,14-4 0,-1-1 0,1 0 0,-1 0 0,0-1 0,-18 2 0,19-4 0,5 1 0,-1-1 0,1 1 0,0-1 0,0 0 0,0 0 0,0 0 0,-1-1 0,1 1 0,0-1 0,0 0 0,-6-2 0,9 2 0,0 1 0,1-1 0,-1 0 0,0 0 0,1 1 0,-1-1 0,0 0 0,1 1 0,-1-1 0,1 0 0,-1 1 0,1-1 0,-1 1 0,1-1 0,0 1 0,-1-1 0,1 1 0,-1-1 0,1 1 0,0-1 0,0 1 0,-1 0 0,1-1 0,0 1 0,1 0 0,21-11 0,-2 4 0,1 2 0,0 0 0,0 1 0,0 2 0,43-1 0,-54 3 22,0-1 0,-1-1 0,1 0 0,-1-1 1,19-6-1,30-7-1520,-43 14-5328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7.4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8.7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9.2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9.7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0.2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1.2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2.3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3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4.4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5.0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 24575,'0'-3'0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38.1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6.1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6.8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7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9.2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59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 24575,'0'-3'0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4:00.6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4:01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4:01.6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1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1235 3 24575,'-54'-1'0,"22"-1"0,1 2 0,-1 2 0,-56 9 0,32-2 0,44-8 0,-1 1 0,1 0 0,0 1 0,0 0 0,-17 7 0,13-5 0,-1-1 0,1 0 0,-1-2 0,0 0 0,0-1 0,1 0 0,-1-1 0,-25-4 0,-18 1 0,-43 13 0,70-6 0,-42 1 0,-331-6-1365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2.4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2.8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0 24575,'-2'0'0,"-2"3"0,-3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3.4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4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4.8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23:45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858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1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8.xml"/><Relationship Id="rId3" Type="http://schemas.openxmlformats.org/officeDocument/2006/relationships/image" Target="../media/image2.jpeg"/><Relationship Id="rId21" Type="http://schemas.openxmlformats.org/officeDocument/2006/relationships/customXml" Target="../ink/ink13.xml"/><Relationship Id="rId34" Type="http://schemas.openxmlformats.org/officeDocument/2006/relationships/customXml" Target="../ink/ink25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4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customXml" Target="../ink/ink16.xml"/><Relationship Id="rId32" Type="http://schemas.openxmlformats.org/officeDocument/2006/relationships/customXml" Target="../ink/ink23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image" Target="../media/image9.png"/><Relationship Id="rId36" Type="http://schemas.openxmlformats.org/officeDocument/2006/relationships/customXml" Target="../ink/ink27.xml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22.xml"/><Relationship Id="rId4" Type="http://schemas.openxmlformats.org/officeDocument/2006/relationships/image" Target="../media/image4.jp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1.xml"/><Relationship Id="rId35" Type="http://schemas.openxmlformats.org/officeDocument/2006/relationships/customXml" Target="../ink/ink26.xml"/><Relationship Id="rId8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1895475" y="1922210"/>
            <a:ext cx="840104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Dependencia de la 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Sensible a condiciones de iluminación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 limitado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78" y="3000784"/>
            <a:ext cx="5257368" cy="3321912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99408" cy="33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Imagen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Una imagen está compuesta por un conjunto de píxeles.</a:t>
            </a:r>
          </a:p>
        </p:txBody>
      </p:sp>
    </p:spTree>
    <p:extLst>
      <p:ext uri="{BB962C8B-B14F-4D97-AF65-F5344CB8AC3E}">
        <p14:creationId xmlns:p14="http://schemas.microsoft.com/office/powerpoint/2010/main" val="26512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1895475" y="1763460"/>
            <a:ext cx="8401049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54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¿Qué es OPENCV?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b="1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n 2" descr="Imagen que contiene persona, hombre, viendo, frente&#10;&#10;Descripción generada automáticamente">
            <a:extLst>
              <a:ext uri="{FF2B5EF4-FFF2-40B4-BE49-F238E27FC236}">
                <a16:creationId xmlns:a16="http://schemas.microsoft.com/office/drawing/2014/main" id="{3C6792A1-9D63-A35A-1100-EA4AC1812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3352397"/>
            <a:ext cx="4432299" cy="2770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90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24211" y="2694861"/>
            <a:ext cx="1074357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que permite el procesado de imágenes, vídeos… que optimizar el entrenamiento de nuestro modelo. Está disponible para C, C++ y Python.</a:t>
            </a:r>
          </a:p>
        </p:txBody>
      </p:sp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112032" y="1675221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Aplicaciones: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Seguimiento de movimiento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de texto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  <p:pic>
        <p:nvPicPr>
          <p:cNvPr id="3" name="Imagen 2" descr="Imagen que contiene persona, foto, sostener, mujer&#10;&#10;Descripción generada automáticamente">
            <a:extLst>
              <a:ext uri="{FF2B5EF4-FFF2-40B4-BE49-F238E27FC236}">
                <a16:creationId xmlns:a16="http://schemas.microsoft.com/office/drawing/2014/main" id="{29DA1859-CC22-48F7-C219-3C5973D0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851" y="2738858"/>
            <a:ext cx="3810000" cy="381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B13BC77-3FB0-691C-B0A5-A0035EA8FD05}"/>
                  </a:ext>
                </a:extLst>
              </p14:cNvPr>
              <p14:cNvContentPartPr/>
              <p14:nvPr/>
            </p14:nvContentPartPr>
            <p14:xfrm>
              <a:off x="10998130" y="6445060"/>
              <a:ext cx="260640" cy="334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B13BC77-3FB0-691C-B0A5-A0035EA8F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92010" y="6438940"/>
                <a:ext cx="2728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A44CC3FE-C443-A248-67CC-B776DF7F2B77}"/>
              </a:ext>
            </a:extLst>
          </p:cNvPr>
          <p:cNvGrpSpPr/>
          <p:nvPr/>
        </p:nvGrpSpPr>
        <p:grpSpPr>
          <a:xfrm>
            <a:off x="10178770" y="6425980"/>
            <a:ext cx="1391040" cy="76680"/>
            <a:chOff x="10178770" y="6425980"/>
            <a:chExt cx="139104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928FB746-E550-B86C-E812-F07E2D9081A4}"/>
                    </a:ext>
                  </a:extLst>
                </p14:cNvPr>
                <p14:cNvContentPartPr/>
                <p14:nvPr/>
              </p14:nvContentPartPr>
              <p14:xfrm>
                <a:off x="11550370" y="6445060"/>
                <a:ext cx="360" cy="3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928FB746-E550-B86C-E812-F07E2D9081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87730" y="63824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02BB367-851F-5022-4C6F-AD4CF48CEB40}"/>
                    </a:ext>
                  </a:extLst>
                </p14:cNvPr>
                <p14:cNvContentPartPr/>
                <p14:nvPr/>
              </p14:nvContentPartPr>
              <p14:xfrm>
                <a:off x="11124850" y="6444340"/>
                <a:ext cx="444960" cy="266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02BB367-851F-5022-4C6F-AD4CF48CEB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61850" y="6381340"/>
                  <a:ext cx="570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5EEEBF2-21EE-C8FB-BC96-A2EFEEB8C1DC}"/>
                    </a:ext>
                  </a:extLst>
                </p14:cNvPr>
                <p14:cNvContentPartPr/>
                <p14:nvPr/>
              </p14:nvContentPartPr>
              <p14:xfrm>
                <a:off x="11175970" y="6425980"/>
                <a:ext cx="360" cy="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5EEEBF2-21EE-C8FB-BC96-A2EFEEB8C1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2970" y="63633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8B41FDE-DC50-EDE4-23E3-8B0EB08C772C}"/>
                    </a:ext>
                  </a:extLst>
                </p14:cNvPr>
                <p14:cNvContentPartPr/>
                <p14:nvPr/>
              </p14:nvContentPartPr>
              <p14:xfrm>
                <a:off x="11145370" y="6432460"/>
                <a:ext cx="5400" cy="28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8B41FDE-DC50-EDE4-23E3-8B0EB08C77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82730" y="6369460"/>
                  <a:ext cx="131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2A68EDF-0AB8-4BA5-D720-E3E384F8391A}"/>
                    </a:ext>
                  </a:extLst>
                </p14:cNvPr>
                <p14:cNvContentPartPr/>
                <p14:nvPr/>
              </p14:nvContentPartPr>
              <p14:xfrm>
                <a:off x="11048890" y="6476740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2A68EDF-0AB8-4BA5-D720-E3E384F839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8589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22475B6-73CB-1DD1-50FC-8E9280DDE124}"/>
                    </a:ext>
                  </a:extLst>
                </p14:cNvPr>
                <p14:cNvContentPartPr/>
                <p14:nvPr/>
              </p14:nvContentPartPr>
              <p14:xfrm>
                <a:off x="10998130" y="6476740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22475B6-73CB-1DD1-50FC-8E9280DDE1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3513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E8856F8-8C3A-DA96-3573-02DF3ABE5EB4}"/>
                    </a:ext>
                  </a:extLst>
                </p14:cNvPr>
                <p14:cNvContentPartPr/>
                <p14:nvPr/>
              </p14:nvContentPartPr>
              <p14:xfrm>
                <a:off x="10940890" y="6476740"/>
                <a:ext cx="360" cy="3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E8856F8-8C3A-DA96-3573-02DF3ABE5E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7789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759590D-E36A-BC1D-F59F-FD16C91FD817}"/>
                    </a:ext>
                  </a:extLst>
                </p14:cNvPr>
                <p14:cNvContentPartPr/>
                <p14:nvPr/>
              </p14:nvContentPartPr>
              <p14:xfrm>
                <a:off x="10909210" y="6476740"/>
                <a:ext cx="360" cy="3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759590D-E36A-BC1D-F59F-FD16C91FD8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4621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5022C94-3761-DFD6-A4A0-283478BA23D8}"/>
                    </a:ext>
                  </a:extLst>
                </p14:cNvPr>
                <p14:cNvContentPartPr/>
                <p14:nvPr/>
              </p14:nvContentPartPr>
              <p14:xfrm>
                <a:off x="10820290" y="6483220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5022C94-3761-DFD6-A4A0-283478BA23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5729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50409D7-E037-668C-8B89-207B1F9C2FBA}"/>
                    </a:ext>
                  </a:extLst>
                </p14:cNvPr>
                <p14:cNvContentPartPr/>
                <p14:nvPr/>
              </p14:nvContentPartPr>
              <p14:xfrm>
                <a:off x="10743970" y="6483220"/>
                <a:ext cx="360" cy="3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50409D7-E037-668C-8B89-207B1F9C2F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8133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E419103-4375-670C-7C52-75620004DD57}"/>
                    </a:ext>
                  </a:extLst>
                </p14:cNvPr>
                <p14:cNvContentPartPr/>
                <p14:nvPr/>
              </p14:nvContentPartPr>
              <p14:xfrm>
                <a:off x="10718770" y="6483220"/>
                <a:ext cx="360" cy="3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E419103-4375-670C-7C52-75620004DD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577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8AE4EC9-4EA0-AFF5-D421-CFE86C8A4535}"/>
                    </a:ext>
                  </a:extLst>
                </p14:cNvPr>
                <p14:cNvContentPartPr/>
                <p14:nvPr/>
              </p14:nvContentPartPr>
              <p14:xfrm>
                <a:off x="10680610" y="6489340"/>
                <a:ext cx="360" cy="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8AE4EC9-4EA0-AFF5-D421-CFE86C8A45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7610" y="6426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F3DB4A-292D-F356-A46A-1B0D8FA4F82D}"/>
                    </a:ext>
                  </a:extLst>
                </p14:cNvPr>
                <p14:cNvContentPartPr/>
                <p14:nvPr/>
              </p14:nvContentPartPr>
              <p14:xfrm>
                <a:off x="10661530" y="6489340"/>
                <a:ext cx="360" cy="3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F3DB4A-292D-F356-A46A-1B0D8FA4F8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98530" y="6426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0169A3E-0B6A-C9F2-525E-2847D08857F4}"/>
                    </a:ext>
                  </a:extLst>
                </p14:cNvPr>
                <p14:cNvContentPartPr/>
                <p14:nvPr/>
              </p14:nvContentPartPr>
              <p14:xfrm>
                <a:off x="10629850" y="6483220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0169A3E-0B6A-C9F2-525E-2847D08857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6685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AF88CC2-BFDE-1AD3-F001-50B30B6AA417}"/>
                    </a:ext>
                  </a:extLst>
                </p14:cNvPr>
                <p14:cNvContentPartPr/>
                <p14:nvPr/>
              </p14:nvContentPartPr>
              <p14:xfrm>
                <a:off x="10560010" y="6495820"/>
                <a:ext cx="360" cy="3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AF88CC2-BFDE-1AD3-F001-50B30B6AA4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9701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74920118-9611-36EE-F36D-FDF5D399C826}"/>
                    </a:ext>
                  </a:extLst>
                </p14:cNvPr>
                <p14:cNvContentPartPr/>
                <p14:nvPr/>
              </p14:nvContentPartPr>
              <p14:xfrm>
                <a:off x="10521850" y="6495820"/>
                <a:ext cx="360" cy="3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74920118-9611-36EE-F36D-FDF5D399C8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5885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83A8BC8-F4E0-74F2-0BD1-CB2B9FA4ACE1}"/>
                    </a:ext>
                  </a:extLst>
                </p14:cNvPr>
                <p14:cNvContentPartPr/>
                <p14:nvPr/>
              </p14:nvContentPartPr>
              <p14:xfrm>
                <a:off x="10477570" y="6502300"/>
                <a:ext cx="360" cy="3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83A8BC8-F4E0-74F2-0BD1-CB2B9FA4AC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14570" y="6439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A6AD8BC1-6099-2891-BF95-8C98E36B8F20}"/>
                    </a:ext>
                  </a:extLst>
                </p14:cNvPr>
                <p14:cNvContentPartPr/>
                <p14:nvPr/>
              </p14:nvContentPartPr>
              <p14:xfrm>
                <a:off x="10452010" y="6501220"/>
                <a:ext cx="360" cy="144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A6AD8BC1-6099-2891-BF95-8C98E36B8F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89010" y="6438220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3B01F47-384A-74A6-F75F-A87E17AD3346}"/>
                    </a:ext>
                  </a:extLst>
                </p14:cNvPr>
                <p14:cNvContentPartPr/>
                <p14:nvPr/>
              </p14:nvContentPartPr>
              <p14:xfrm>
                <a:off x="10471090" y="6483220"/>
                <a:ext cx="360" cy="3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3B01F47-384A-74A6-F75F-A87E17AD33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809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DAC02CF3-7CCF-371C-9FAD-58C78942A49C}"/>
                    </a:ext>
                  </a:extLst>
                </p14:cNvPr>
                <p14:cNvContentPartPr/>
                <p14:nvPr/>
              </p14:nvContentPartPr>
              <p14:xfrm>
                <a:off x="10439410" y="6495820"/>
                <a:ext cx="360" cy="3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DAC02CF3-7CCF-371C-9FAD-58C78942A4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641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C8C5973-B529-1A86-62D5-CD4FAB88FEE2}"/>
                    </a:ext>
                  </a:extLst>
                </p14:cNvPr>
                <p14:cNvContentPartPr/>
                <p14:nvPr/>
              </p14:nvContentPartPr>
              <p14:xfrm>
                <a:off x="10413850" y="6489340"/>
                <a:ext cx="360" cy="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C8C5973-B529-1A86-62D5-CD4FAB88FE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0850" y="64267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24B2246-D23F-103F-5B60-C4FCE45E3777}"/>
                    </a:ext>
                  </a:extLst>
                </p14:cNvPr>
                <p14:cNvContentPartPr/>
                <p14:nvPr/>
              </p14:nvContentPartPr>
              <p14:xfrm>
                <a:off x="10331410" y="6483220"/>
                <a:ext cx="360" cy="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24B2246-D23F-103F-5B60-C4FCE45E37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68410" y="6420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A44E835-CC10-D2B2-1A90-D6390E5ED65C}"/>
                    </a:ext>
                  </a:extLst>
                </p14:cNvPr>
                <p14:cNvContentPartPr/>
                <p14:nvPr/>
              </p14:nvContentPartPr>
              <p14:xfrm>
                <a:off x="10255090" y="6501220"/>
                <a:ext cx="360" cy="14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A44E835-CC10-D2B2-1A90-D6390E5ED6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92450" y="6438220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F8CA1CC-9C5B-7072-02F2-5F43E4FB97EB}"/>
                    </a:ext>
                  </a:extLst>
                </p14:cNvPr>
                <p14:cNvContentPartPr/>
                <p14:nvPr/>
              </p14:nvContentPartPr>
              <p14:xfrm>
                <a:off x="10242490" y="6476740"/>
                <a:ext cx="360" cy="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F8CA1CC-9C5B-7072-02F2-5F43E4FB97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949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ECB6957-AFC5-41EE-1E78-90299131AD26}"/>
                    </a:ext>
                  </a:extLst>
                </p14:cNvPr>
                <p14:cNvContentPartPr/>
                <p14:nvPr/>
              </p14:nvContentPartPr>
              <p14:xfrm>
                <a:off x="10216930" y="6495820"/>
                <a:ext cx="360" cy="3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ECB6957-AFC5-41EE-1E78-90299131AD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4290" y="6433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1B6FF7A-106B-782A-92CF-AC051441D186}"/>
                    </a:ext>
                  </a:extLst>
                </p14:cNvPr>
                <p14:cNvContentPartPr/>
                <p14:nvPr/>
              </p14:nvContentPartPr>
              <p14:xfrm>
                <a:off x="10178770" y="6476740"/>
                <a:ext cx="36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1B6FF7A-106B-782A-92CF-AC051441D1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16130" y="64141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659752" y="195436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4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194</Words>
  <Application>Microsoft Office PowerPoint</Application>
  <PresentationFormat>Panorámica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Santiago Valencia</cp:lastModifiedBy>
  <cp:revision>14</cp:revision>
  <dcterms:created xsi:type="dcterms:W3CDTF">2020-10-12T14:09:12Z</dcterms:created>
  <dcterms:modified xsi:type="dcterms:W3CDTF">2024-04-24T00:46:39Z</dcterms:modified>
</cp:coreProperties>
</file>