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9E3"/>
    <a:srgbClr val="E786EE"/>
    <a:srgbClr val="FA90FD"/>
    <a:srgbClr val="FF9900"/>
    <a:srgbClr val="FFCC66"/>
    <a:srgbClr val="F62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92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06726-0E30-4387-92C7-91B0BDB35AF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A374-F807-43B1-9F94-DB977B8D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8A374-F807-43B1-9F94-DB977B8D9C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FA4861-684F-4116-BE48-C9B98BF1C0A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5D6D-87E1-BBDE-393C-C3BA6A08B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Pal: Phase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51AFB-EAAF-9914-BE4E-CABE90A5D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Blessing Iyofor, Clayton Barklage, Ollie Peel, Steven Valet</a:t>
            </a:r>
          </a:p>
        </p:txBody>
      </p:sp>
    </p:spTree>
    <p:extLst>
      <p:ext uri="{BB962C8B-B14F-4D97-AF65-F5344CB8AC3E}">
        <p14:creationId xmlns:p14="http://schemas.microsoft.com/office/powerpoint/2010/main" val="36639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7DE43-DB76-C8B0-0BC3-C9E27F12BA72}"/>
              </a:ext>
            </a:extLst>
          </p:cNvPr>
          <p:cNvSpPr txBox="1"/>
          <p:nvPr/>
        </p:nvSpPr>
        <p:spPr>
          <a:xfrm>
            <a:off x="2461260" y="3013501"/>
            <a:ext cx="726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HealthPal</a:t>
            </a:r>
            <a:r>
              <a:rPr lang="en-US" sz="4800" dirty="0">
                <a:solidFill>
                  <a:schemeClr val="bg1"/>
                </a:solidFill>
              </a:rPr>
              <a:t> Demonstration…</a:t>
            </a:r>
          </a:p>
        </p:txBody>
      </p:sp>
    </p:spTree>
    <p:extLst>
      <p:ext uri="{BB962C8B-B14F-4D97-AF65-F5344CB8AC3E}">
        <p14:creationId xmlns:p14="http://schemas.microsoft.com/office/powerpoint/2010/main" val="34848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9E16-8D03-E4A6-8E6A-42AA4EE4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BA1D-33DD-51E4-F7F1-69411AD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HealthPal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is a health monitoring tool designed to assist users in tracking their essential health metrics, setting wellness goals, and receiving  AI-driven health recommendations tailored to their unique data.</a:t>
            </a:r>
          </a:p>
          <a:p>
            <a:pPr marL="0" indent="0">
              <a:buNone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HealthPal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will cater to individuals seeking to monitor their health metrics and achieve their wellness goals.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17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951B-1ADB-FC57-4AC8-FA7A501D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Login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41AAED09-78D2-58E7-47A7-FB6C4A4F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25" y="863600"/>
            <a:ext cx="4183078" cy="5121275"/>
          </a:xfrm>
        </p:spPr>
      </p:pic>
    </p:spTree>
    <p:extLst>
      <p:ext uri="{BB962C8B-B14F-4D97-AF65-F5344CB8AC3E}">
        <p14:creationId xmlns:p14="http://schemas.microsoft.com/office/powerpoint/2010/main" val="185893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08CC-5CD9-1B97-BAB1-3756B298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Nutrition Log</a:t>
            </a:r>
          </a:p>
        </p:txBody>
      </p:sp>
      <p:pic>
        <p:nvPicPr>
          <p:cNvPr id="5" name="Content Placeholder 4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C992CE47-96C1-589D-DB52-F5B0ABA13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73" y="863600"/>
            <a:ext cx="3470608" cy="5121275"/>
          </a:xfrm>
        </p:spPr>
      </p:pic>
    </p:spTree>
    <p:extLst>
      <p:ext uri="{BB962C8B-B14F-4D97-AF65-F5344CB8AC3E}">
        <p14:creationId xmlns:p14="http://schemas.microsoft.com/office/powerpoint/2010/main" val="27205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5B07-3E3E-1D9C-8DF9-B4D71865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Log</a:t>
            </a:r>
          </a:p>
        </p:txBody>
      </p:sp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9EC19453-C312-A0FF-2866-83D1CEDF1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47" y="863600"/>
            <a:ext cx="3741379" cy="5121275"/>
          </a:xfrm>
        </p:spPr>
      </p:pic>
    </p:spTree>
    <p:extLst>
      <p:ext uri="{BB962C8B-B14F-4D97-AF65-F5344CB8AC3E}">
        <p14:creationId xmlns:p14="http://schemas.microsoft.com/office/powerpoint/2010/main" val="279319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6C49-B7AB-9F33-20A0-7B393F8F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5899178-D4F7-4115-ED1C-11728711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56" y="863600"/>
            <a:ext cx="3035421" cy="5121275"/>
          </a:xfrm>
        </p:spPr>
      </p:pic>
    </p:spTree>
    <p:extLst>
      <p:ext uri="{BB962C8B-B14F-4D97-AF65-F5344CB8AC3E}">
        <p14:creationId xmlns:p14="http://schemas.microsoft.com/office/powerpoint/2010/main" val="337512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8373-BC2A-3B47-7A50-B401E498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Assistant</a:t>
            </a:r>
          </a:p>
        </p:txBody>
      </p:sp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D8C5E0E2-10FB-E7BF-EA93-78583A279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87" y="863600"/>
            <a:ext cx="3192445" cy="5121275"/>
          </a:xfrm>
        </p:spPr>
      </p:pic>
    </p:spTree>
    <p:extLst>
      <p:ext uri="{BB962C8B-B14F-4D97-AF65-F5344CB8AC3E}">
        <p14:creationId xmlns:p14="http://schemas.microsoft.com/office/powerpoint/2010/main" val="177279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63C8-3B6E-E29F-421C-5A2869AA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pic>
        <p:nvPicPr>
          <p:cNvPr id="5" name="Content Placeholder 4" descr="A screen shot of a phone&#10;&#10;AI-generated content may be incorrect.">
            <a:extLst>
              <a:ext uri="{FF2B5EF4-FFF2-40B4-BE49-F238E27FC236}">
                <a16:creationId xmlns:a16="http://schemas.microsoft.com/office/drawing/2014/main" id="{12CA32CC-78FD-6F04-6DE6-934BB2FB3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79" y="863600"/>
            <a:ext cx="3323540" cy="5121275"/>
          </a:xfrm>
        </p:spPr>
      </p:pic>
    </p:spTree>
    <p:extLst>
      <p:ext uri="{BB962C8B-B14F-4D97-AF65-F5344CB8AC3E}">
        <p14:creationId xmlns:p14="http://schemas.microsoft.com/office/powerpoint/2010/main" val="101534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90EA-4472-308F-E032-73EA5E2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pic>
        <p:nvPicPr>
          <p:cNvPr id="5" name="Content Placeholder 4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15F2AA3A-5054-1F50-A680-B38E47065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20" y="863600"/>
            <a:ext cx="2480036" cy="5121275"/>
          </a:xfrm>
        </p:spPr>
      </p:pic>
    </p:spTree>
    <p:extLst>
      <p:ext uri="{BB962C8B-B14F-4D97-AF65-F5344CB8AC3E}">
        <p14:creationId xmlns:p14="http://schemas.microsoft.com/office/powerpoint/2010/main" val="11764328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113</TotalTime>
  <Words>81</Words>
  <Application>Microsoft Office PowerPoint</Application>
  <PresentationFormat>Widescreen</PresentationFormat>
  <Paragraphs>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Corbel</vt:lpstr>
      <vt:lpstr>Times New Roman</vt:lpstr>
      <vt:lpstr>Wingdings 2</vt:lpstr>
      <vt:lpstr>Frame</vt:lpstr>
      <vt:lpstr>Health Pal: Phase 4</vt:lpstr>
      <vt:lpstr>Introduction</vt:lpstr>
      <vt:lpstr>Information Login</vt:lpstr>
      <vt:lpstr>Nutrition Log</vt:lpstr>
      <vt:lpstr>Stat Log</vt:lpstr>
      <vt:lpstr>Dashboard</vt:lpstr>
      <vt:lpstr>AI Assistant</vt:lpstr>
      <vt:lpstr>Navigation</vt:lpstr>
      <vt:lpstr>Settings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Ollie Peel</dc:creator>
  <cp:lastModifiedBy>Blessing Iyofor</cp:lastModifiedBy>
  <cp:revision>8</cp:revision>
  <dcterms:created xsi:type="dcterms:W3CDTF">2025-04-14T14:37:56Z</dcterms:created>
  <dcterms:modified xsi:type="dcterms:W3CDTF">2025-05-05T19:21:46Z</dcterms:modified>
</cp:coreProperties>
</file>