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E132-107C-A823-1065-BD8189CB7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BE639-C514-5501-C29F-09A87A525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7A66-9953-1A56-ECF8-8BF9D217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B6D0-2849-8C41-08EC-A5B2543C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67E1-B008-3189-BAB7-B6E89A90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2BD-5B2E-AB64-C434-E04FA1D1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8672-81A9-FDDB-5A3D-2ECBFFFC3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FC8B-315C-E5BA-B159-417DC850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37DE-368F-1CAA-DD03-8947C94A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376E-1BE2-8EA3-F5F9-2E3D7B27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5E0FE-A4E3-881D-79A5-B796FAB1F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BBF65-F5E2-E30A-693B-E2EB4830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73FE-12BE-E043-A79E-1751BCB4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CC38-F914-1263-EF3D-FA9256C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9CDF-FC58-B67E-3568-A85BF9C0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B106-C90C-ABAD-E262-6E0AF1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CD3A-4FC5-FC9E-D5EE-9168216F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952E-BB3C-777F-4797-494646C3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1289-0CF7-8C5D-018C-6343880F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83D5-2E98-8150-2E26-A247593D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8CD6-39E8-C46C-BB32-EFA28064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E773-2FD7-CC00-8E10-F1644371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9F29-5531-5518-4375-6470E970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ADE24-1913-110F-CC75-5C97BB7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BF2B-09BF-25B6-1A0E-0D183C10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0B3D-11EF-E25B-AC9F-C4C47264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D62C-E3B7-3C71-5C9B-66D0073AB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69BC3-E944-FE26-B7A7-FE1927B1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548D6-63A0-8D94-8A2D-9FD093A7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8C43-0B1D-1AAE-FAB2-44ED5817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01102-D643-FDC4-E113-D312EAD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09B6-F68C-78B9-2A06-65B0D376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5B3C-42FC-6995-FA15-A7B53C2B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E29E-A6F1-68E0-7427-66D1CC12B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2293E-A5B0-4DA8-59D4-202D5BB3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F43F5-469A-884F-68DE-A1E7A399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1E16A-2ECA-A1A8-D043-A58D1692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101F9-DB41-2CB3-1A87-C64993C0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FEE52-8879-2814-4618-64C467D9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E13F-A254-F9A8-F076-9C59D099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508B3-5556-B3F0-4C28-BDF4EA42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6202E-1E59-8CF6-7AFA-C1896E2D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4242-7EBD-E39D-09D0-CFCAF91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F43B2-D307-B49B-E04E-6481B1DC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80CD2-6245-4559-39DA-2CCCE4F5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4327B-0397-96B8-9A2B-9F5FCD54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1068-052E-7C4F-8BBC-461D7037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68CE-196F-805E-1720-89C982BC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5102C-471F-DFAD-C2C9-71909860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6B36-3F1E-6279-72C5-F79841C4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910B-F2A7-F778-FC9B-65BC742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8139B-05A5-D37D-05FF-86FF5365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0205-FCA3-41FD-2240-C58F5E60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02FD2-DC59-9FC0-A501-CDDA03D06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A4449-2DDF-8833-D754-61AE418D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68356-B501-180C-8991-72994E4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B423B-6CDC-932A-D915-D39883B4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2C092-23FC-F52D-A1A5-6A1AB6ED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926D8-5A8B-D908-5336-1113DA52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4672-2C1D-EFB5-E5BD-2FEBEE66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38CA-85E1-6B9E-C038-F53AFAEE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53496-2EC7-4B14-9877-0C55EA5CD43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8FCA4-7CE1-DB37-D8C4-98BF98ED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CBEF-A825-C354-3256-5999A3DE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CBAA4-FE0B-4671-8253-4A8071E3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CF4D1-9A72-E07A-E2EA-FBE936DB6228}"/>
              </a:ext>
            </a:extLst>
          </p:cNvPr>
          <p:cNvSpPr/>
          <p:nvPr/>
        </p:nvSpPr>
        <p:spPr>
          <a:xfrm>
            <a:off x="7577940" y="5528931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4C3E4B-EE30-F574-4958-FD63F6A5808B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8329111" y="4589847"/>
            <a:ext cx="0" cy="939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33DB5D-A970-0B9E-5369-B898D305C827}"/>
              </a:ext>
            </a:extLst>
          </p:cNvPr>
          <p:cNvSpPr/>
          <p:nvPr/>
        </p:nvSpPr>
        <p:spPr>
          <a:xfrm>
            <a:off x="7577940" y="3747977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600E42-CF28-BB35-4E3A-29727F036882}"/>
              </a:ext>
            </a:extLst>
          </p:cNvPr>
          <p:cNvSpPr/>
          <p:nvPr/>
        </p:nvSpPr>
        <p:spPr>
          <a:xfrm>
            <a:off x="7577940" y="2344859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HealthPal™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158CF7-72CB-CFB5-B741-33270CFD45EC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8329111" y="3186729"/>
            <a:ext cx="0" cy="561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083465-7ED4-2D61-A3BD-477F02FC839B}"/>
              </a:ext>
            </a:extLst>
          </p:cNvPr>
          <p:cNvSpPr/>
          <p:nvPr/>
        </p:nvSpPr>
        <p:spPr>
          <a:xfrm>
            <a:off x="9990864" y="3747977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Login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1DD0C2-A1E6-26F5-D64A-6D387B8CDE8A}"/>
              </a:ext>
            </a:extLst>
          </p:cNvPr>
          <p:cNvCxnSpPr>
            <a:cxnSpLocks/>
          </p:cNvCxnSpPr>
          <p:nvPr/>
        </p:nvCxnSpPr>
        <p:spPr>
          <a:xfrm>
            <a:off x="9080282" y="4030689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3B3C2-8133-38E4-128E-C5C03347992E}"/>
              </a:ext>
            </a:extLst>
          </p:cNvPr>
          <p:cNvCxnSpPr>
            <a:cxnSpLocks/>
          </p:cNvCxnSpPr>
          <p:nvPr/>
        </p:nvCxnSpPr>
        <p:spPr>
          <a:xfrm flipH="1">
            <a:off x="9080282" y="4346121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8A00A6-598A-2F5D-29DB-2AFBD761129A}"/>
              </a:ext>
            </a:extLst>
          </p:cNvPr>
          <p:cNvSpPr/>
          <p:nvPr/>
        </p:nvSpPr>
        <p:spPr>
          <a:xfrm>
            <a:off x="7577940" y="827125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Calorie Tracker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81B6B3-491E-22D0-B1B3-BD34E7569EEB}"/>
              </a:ext>
            </a:extLst>
          </p:cNvPr>
          <p:cNvSpPr/>
          <p:nvPr/>
        </p:nvSpPr>
        <p:spPr>
          <a:xfrm>
            <a:off x="3603189" y="2344859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Assistant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1B5D1-8270-F9FA-F292-1718BC42101C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8329111" y="1668995"/>
            <a:ext cx="0" cy="67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52970D-4C70-E468-A3F6-51E602951281}"/>
              </a:ext>
            </a:extLst>
          </p:cNvPr>
          <p:cNvCxnSpPr>
            <a:cxnSpLocks/>
            <a:stCxn id="12" idx="1"/>
            <a:endCxn id="24" idx="3"/>
          </p:cNvCxnSpPr>
          <p:nvPr/>
        </p:nvCxnSpPr>
        <p:spPr>
          <a:xfrm flipH="1">
            <a:off x="5105531" y="2765794"/>
            <a:ext cx="2472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2B7BB4A-3544-C76C-4599-004406073572}"/>
              </a:ext>
            </a:extLst>
          </p:cNvPr>
          <p:cNvSpPr/>
          <p:nvPr/>
        </p:nvSpPr>
        <p:spPr>
          <a:xfrm>
            <a:off x="5164737" y="1182872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Metrics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DDB90-6695-A9F7-DBEE-B55D154CB5B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5915908" y="2024742"/>
            <a:ext cx="1668027" cy="74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61C95D-19B1-E3C6-0270-569514261509}"/>
              </a:ext>
            </a:extLst>
          </p:cNvPr>
          <p:cNvSpPr/>
          <p:nvPr/>
        </p:nvSpPr>
        <p:spPr>
          <a:xfrm>
            <a:off x="10069503" y="827125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Food Facts API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B810DC-CBB5-D6AB-3101-A2A6DE4DE6BD}"/>
              </a:ext>
            </a:extLst>
          </p:cNvPr>
          <p:cNvCxnSpPr>
            <a:cxnSpLocks/>
          </p:cNvCxnSpPr>
          <p:nvPr/>
        </p:nvCxnSpPr>
        <p:spPr>
          <a:xfrm>
            <a:off x="9099715" y="1092559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373831-09A2-1E0F-4606-BEA144301E66}"/>
              </a:ext>
            </a:extLst>
          </p:cNvPr>
          <p:cNvCxnSpPr>
            <a:cxnSpLocks/>
          </p:cNvCxnSpPr>
          <p:nvPr/>
        </p:nvCxnSpPr>
        <p:spPr>
          <a:xfrm flipH="1">
            <a:off x="9099715" y="1407991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226432-6E5D-C91A-6380-E5C31840EC0B}"/>
              </a:ext>
            </a:extLst>
          </p:cNvPr>
          <p:cNvCxnSpPr>
            <a:cxnSpLocks/>
          </p:cNvCxnSpPr>
          <p:nvPr/>
        </p:nvCxnSpPr>
        <p:spPr>
          <a:xfrm rot="5400000">
            <a:off x="4041033" y="3642020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B83278-E371-4AA5-8909-6A53638BDBBD}"/>
              </a:ext>
            </a:extLst>
          </p:cNvPr>
          <p:cNvCxnSpPr>
            <a:cxnSpLocks/>
          </p:cNvCxnSpPr>
          <p:nvPr/>
        </p:nvCxnSpPr>
        <p:spPr>
          <a:xfrm rot="5400000" flipH="1">
            <a:off x="3746282" y="3642020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57696FF-D5D6-973B-D73A-8599DD49383F}"/>
              </a:ext>
            </a:extLst>
          </p:cNvPr>
          <p:cNvSpPr/>
          <p:nvPr/>
        </p:nvSpPr>
        <p:spPr>
          <a:xfrm>
            <a:off x="3600820" y="4092206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Gemini API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31D71F-D962-73A5-DA5B-0FD55C6C8244}"/>
              </a:ext>
            </a:extLst>
          </p:cNvPr>
          <p:cNvSpPr/>
          <p:nvPr/>
        </p:nvSpPr>
        <p:spPr>
          <a:xfrm>
            <a:off x="-9058" y="0"/>
            <a:ext cx="3127939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004289-4854-8621-AE1E-656049814016}"/>
              </a:ext>
            </a:extLst>
          </p:cNvPr>
          <p:cNvSpPr/>
          <p:nvPr/>
        </p:nvSpPr>
        <p:spPr>
          <a:xfrm>
            <a:off x="4111" y="2551837"/>
            <a:ext cx="30827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Dataflow</a:t>
            </a:r>
          </a:p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Diagram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A0EFC5E-E7B2-849E-CD2F-B19AC53570FC}"/>
              </a:ext>
            </a:extLst>
          </p:cNvPr>
          <p:cNvSpPr/>
          <p:nvPr/>
        </p:nvSpPr>
        <p:spPr>
          <a:xfrm>
            <a:off x="5164737" y="153462"/>
            <a:ext cx="1502342" cy="84187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F6870F-EDAF-8ACE-21A4-3A7B3E422253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V="1">
            <a:off x="5915908" y="995332"/>
            <a:ext cx="0" cy="187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B3992B-1A3A-B9EF-26B1-31B082B9B1F2}"/>
              </a:ext>
            </a:extLst>
          </p:cNvPr>
          <p:cNvCxnSpPr>
            <a:cxnSpLocks/>
            <a:stCxn id="23" idx="1"/>
            <a:endCxn id="61" idx="3"/>
          </p:cNvCxnSpPr>
          <p:nvPr/>
        </p:nvCxnSpPr>
        <p:spPr>
          <a:xfrm flipH="1" flipV="1">
            <a:off x="6667079" y="574397"/>
            <a:ext cx="910861" cy="67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23DD95-2645-E120-749D-2D9AC29F3B1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07873" y="962738"/>
            <a:ext cx="1721238" cy="1382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59E9DB54-3F51-3338-909F-4A85EBDDDA58}"/>
              </a:ext>
            </a:extLst>
          </p:cNvPr>
          <p:cNvCxnSpPr>
            <a:cxnSpLocks/>
            <a:stCxn id="12" idx="1"/>
            <a:endCxn id="4" idx="1"/>
          </p:cNvCxnSpPr>
          <p:nvPr/>
        </p:nvCxnSpPr>
        <p:spPr>
          <a:xfrm rot="10800000" flipV="1">
            <a:off x="7577940" y="2765794"/>
            <a:ext cx="12700" cy="3184072"/>
          </a:xfrm>
          <a:prstGeom prst="curvedConnector3">
            <a:avLst>
              <a:gd name="adj1" fmla="val 93906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3B81D6B-BE42-4D23-929C-18C7C8BE2E43}"/>
              </a:ext>
            </a:extLst>
          </p:cNvPr>
          <p:cNvSpPr/>
          <p:nvPr/>
        </p:nvSpPr>
        <p:spPr>
          <a:xfrm>
            <a:off x="8320192" y="4932692"/>
            <a:ext cx="53091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BA41CE-E183-2A06-535B-88972E9FA113}"/>
              </a:ext>
            </a:extLst>
          </p:cNvPr>
          <p:cNvSpPr/>
          <p:nvPr/>
        </p:nvSpPr>
        <p:spPr>
          <a:xfrm>
            <a:off x="9031465" y="3599802"/>
            <a:ext cx="104708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 User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17A0F3-9D24-B193-4651-434D21ECB01C}"/>
              </a:ext>
            </a:extLst>
          </p:cNvPr>
          <p:cNvSpPr/>
          <p:nvPr/>
        </p:nvSpPr>
        <p:spPr>
          <a:xfrm>
            <a:off x="9085916" y="4425817"/>
            <a:ext cx="86754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Login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426FEDF-870E-8D1D-CD80-924C1566DE60}"/>
              </a:ext>
            </a:extLst>
          </p:cNvPr>
          <p:cNvSpPr/>
          <p:nvPr/>
        </p:nvSpPr>
        <p:spPr>
          <a:xfrm>
            <a:off x="4496324" y="3483856"/>
            <a:ext cx="63831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D3D6D6-0929-2249-B2A9-A52CB2B95EA1}"/>
              </a:ext>
            </a:extLst>
          </p:cNvPr>
          <p:cNvSpPr/>
          <p:nvPr/>
        </p:nvSpPr>
        <p:spPr>
          <a:xfrm>
            <a:off x="3529377" y="3467353"/>
            <a:ext cx="65595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603607-7A08-B5D2-A1D5-9D012E7E8DB2}"/>
              </a:ext>
            </a:extLst>
          </p:cNvPr>
          <p:cNvSpPr/>
          <p:nvPr/>
        </p:nvSpPr>
        <p:spPr>
          <a:xfrm>
            <a:off x="5407176" y="973443"/>
            <a:ext cx="52129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14998B-3319-FE05-7DDB-2E4C28462594}"/>
              </a:ext>
            </a:extLst>
          </p:cNvPr>
          <p:cNvSpPr/>
          <p:nvPr/>
        </p:nvSpPr>
        <p:spPr>
          <a:xfrm>
            <a:off x="7037209" y="577762"/>
            <a:ext cx="52129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28C0A-787A-C696-46DD-BA648C89B087}"/>
              </a:ext>
            </a:extLst>
          </p:cNvPr>
          <p:cNvSpPr/>
          <p:nvPr/>
        </p:nvSpPr>
        <p:spPr>
          <a:xfrm>
            <a:off x="6808767" y="1608695"/>
            <a:ext cx="71045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AE689A-FCE4-86CF-4563-1A374C129EC7}"/>
              </a:ext>
            </a:extLst>
          </p:cNvPr>
          <p:cNvSpPr/>
          <p:nvPr/>
        </p:nvSpPr>
        <p:spPr>
          <a:xfrm>
            <a:off x="9083413" y="809040"/>
            <a:ext cx="98296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 Info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E887BE7-A1BD-FB16-187F-9D68CDB8C3BA}"/>
              </a:ext>
            </a:extLst>
          </p:cNvPr>
          <p:cNvSpPr/>
          <p:nvPr/>
        </p:nvSpPr>
        <p:spPr>
          <a:xfrm>
            <a:off x="9186560" y="1461813"/>
            <a:ext cx="88036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 Info</a:t>
            </a:r>
          </a:p>
        </p:txBody>
      </p:sp>
    </p:spTree>
    <p:extLst>
      <p:ext uri="{BB962C8B-B14F-4D97-AF65-F5344CB8AC3E}">
        <p14:creationId xmlns:p14="http://schemas.microsoft.com/office/powerpoint/2010/main" val="266346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Blackmore</dc:creator>
  <cp:lastModifiedBy>Tyler Blackmore</cp:lastModifiedBy>
  <cp:revision>1</cp:revision>
  <dcterms:created xsi:type="dcterms:W3CDTF">2025-04-14T03:12:17Z</dcterms:created>
  <dcterms:modified xsi:type="dcterms:W3CDTF">2025-04-14T03:12:23Z</dcterms:modified>
</cp:coreProperties>
</file>