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9" r:id="rId2"/>
  </p:sldMasterIdLst>
  <p:notesMasterIdLst>
    <p:notesMasterId r:id="rId12"/>
  </p:notesMasterIdLst>
  <p:sldIdLst>
    <p:sldId id="256" r:id="rId3"/>
    <p:sldId id="258" r:id="rId4"/>
    <p:sldId id="259" r:id="rId5"/>
    <p:sldId id="264" r:id="rId6"/>
    <p:sldId id="265" r:id="rId7"/>
    <p:sldId id="267" r:id="rId8"/>
    <p:sldId id="268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9207D-D862-4582-A920-125D68077B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964F3-3E8E-46C8-A613-A21A7C28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964F3-3E8E-46C8-A613-A21A7C280A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964F3-3E8E-46C8-A613-A21A7C280A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C81E-CE4E-D20F-9A82-45D80E3BF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67B86-6FA1-B6BE-3726-41A6E4129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D505-E3C5-4271-4C75-D1C93D9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3301-ABA0-ED9A-865D-C9A0A0ED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A0B4-D93C-3BDD-B868-49665346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1548-C96F-2707-6822-F99467D9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7AD3-7F7B-8140-B31E-700E3A27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A308-753A-B62B-83DE-43CCD8FF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731F-0870-AD6D-75FC-DAD89079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194E-3ADE-53E0-AC94-F8C71234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0EB-3C37-58A9-45E8-7B792DD5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1AA8-D2BC-06EF-78AC-F806B50D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C054-ADDA-A486-0579-813F4576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5BD1-78CC-0360-2ED7-2E0F7A44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D543-9D28-3B90-5035-5A32900D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9D77-8B4D-25C8-BCB4-C3CBEE4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8E8F-0350-8639-8BD8-309BC3A1A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1EAD5-25BD-09D5-7D56-F5D77A65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92009-DFFD-ACA0-B3A0-2DA3B2CD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94770-5453-7BFA-E84F-15CBFF46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BE0C-5EC4-8411-C15E-7DF666A3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06BF-7FC4-33EA-BDCF-957F0FBC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BA2-221F-AD4D-BDB4-76884555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3652-14F5-54C3-B700-54F3B0DC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5FA42-0244-B15F-C648-4EA564E3C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CA6F3-2B32-9D1E-493B-9D63A194F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065E5-7971-9D7E-8AA9-37F3AEBC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1B84A-5E15-3257-3ECF-E39B9A89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3B874-B4A1-1EB5-0999-8456D26B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8C77-4658-65CD-1437-9ED3F45E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0CCD9-53C1-AC6B-6E9E-1FB70CEC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1353B-BB88-502E-8361-F99AA095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EDD6A-BA49-9879-C65A-D08D342B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9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B1068-19EE-3840-0D39-EC0C1EFD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D0448-5597-870B-F52B-32EFE7B8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55DF-E4B1-412C-1E2B-C145C686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DCD4-4FB1-163B-F768-6CC665C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A551-6B95-B539-47B2-B2B3777C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33741-597C-0C9F-2D0A-50B64857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3D2B-DEC8-58C8-C843-C6EAEF35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A7CA-5AD8-AA8F-A0E4-2E301E64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CAA4-F88F-8947-C7B5-BF460837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450-F300-48F4-FF5A-DF1A6CFD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E5BF8-B36B-1DA0-60E2-6CDBBD902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26CBD-C6EC-BD29-DD73-7F76BAB91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60ADB-5036-B456-844C-D1AF925B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D86A-847A-F052-89BC-6656B75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B99A-5ACE-5935-B321-2A3A53D7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54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BFC0-A442-61FC-3157-74B18537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B1121-B78A-D178-62BC-A6B3243BD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040B-6455-1D1C-76A5-1B2342C7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8F97-A9C7-5D6F-EB48-5BDBB1CC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87DE-D33E-C78E-9E0F-409DC12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4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17978-8B50-A5D6-003D-848DD48B8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6E4A3-A213-AB6F-2E4D-AC132EB8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4BA2-1625-7D44-443E-294C49E1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78B-EFFC-48EF-A21F-0791DEDBA7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A777-B730-9177-471E-A9AF92B2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4E84-5895-2510-0B93-E7E8F020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8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25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39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A4543-32A0-C33D-3D7E-0400DE12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C8021-9BD4-B63A-91A9-515D23A5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5EF4-6D32-16DD-BB93-1266604D1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088E-776E-C028-8AAF-52B2E8FBB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BBB0-2235-8417-A8E1-979D485C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clinmedjournals.org/articles/ijwhw/international-journal-of-womens-health-and-wellness-ijwhw-3-049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deime/1511694711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reativecommons.org/licenses/by-nd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videos/time-lapse-construction-site-big-billboard-5047487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CAE6A9F3-AF47-618B-BB02-8E41AD8A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44" r="9091" b="29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F9396-2514-9696-0939-929A2F2D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US" sz="6600" dirty="0"/>
              <a:t>System Design &amp;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C98B8-20CE-DE6C-2C47-4E0FDF7D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US" sz="2400" dirty="0"/>
              <a:t>Team 3 Final Phase</a:t>
            </a:r>
          </a:p>
          <a:p>
            <a:r>
              <a:rPr lang="en-US" sz="2400" dirty="0"/>
              <a:t>5.12.2025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83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06553A-EE19-01B4-CBB4-A720192449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546138"/>
            <a:ext cx="4860277" cy="580613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HealthPal</a:t>
            </a:r>
          </a:p>
        </p:txBody>
      </p:sp>
      <p:pic>
        <p:nvPicPr>
          <p:cNvPr id="7" name="Picture Placeholder 6" descr="A medical symbols and a body&#10;&#10;AI-generated content may be incorrect.">
            <a:extLst>
              <a:ext uri="{FF2B5EF4-FFF2-40B4-BE49-F238E27FC236}">
                <a16:creationId xmlns:a16="http://schemas.microsoft.com/office/drawing/2014/main" id="{1D6229DF-CADE-C1EC-8722-AFEBD33398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567" r="10567"/>
          <a:stretch>
            <a:fillRect/>
          </a:stretch>
        </p:blipFill>
        <p:spPr>
          <a:xfrm>
            <a:off x="249450" y="339047"/>
            <a:ext cx="5152490" cy="58716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34B6-04FD-E9FF-6712-DDA0D494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8" y="2260225"/>
            <a:ext cx="4983568" cy="373474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spc="300" dirty="0"/>
              <a:t>A comprehensive app designed to help users keep track of their vital health metrics, set wellness goals, and receive data-driven personalized recommendations at their fingertips. By keeping track of health metrics, users can make informed decisions that positively impact their overall health and quality of life.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C284F-A55B-ED75-95ED-24000C09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“The Greatest wealth is health.”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ACFC9-FCB6-AD0F-7075-3500E0590E4E}"/>
              </a:ext>
            </a:extLst>
          </p:cNvPr>
          <p:cNvSpPr txBox="1"/>
          <p:nvPr/>
        </p:nvSpPr>
        <p:spPr>
          <a:xfrm>
            <a:off x="0" y="6846932"/>
            <a:ext cx="5090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clinmedjournals.org/articles/ijwhw/international-journal-of-womens-health-and-wellness-ijwhw-3-049.php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8D93C-A579-A9A4-6AF3-02BB99AF5140}"/>
              </a:ext>
            </a:extLst>
          </p:cNvPr>
          <p:cNvCxnSpPr/>
          <p:nvPr/>
        </p:nvCxnSpPr>
        <p:spPr>
          <a:xfrm>
            <a:off x="5676472" y="0"/>
            <a:ext cx="0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erson doing yoga on a beach&#10;&#10;AI-generated content may be incorrect.">
            <a:extLst>
              <a:ext uri="{FF2B5EF4-FFF2-40B4-BE49-F238E27FC236}">
                <a16:creationId xmlns:a16="http://schemas.microsoft.com/office/drawing/2014/main" id="{75875FF1-63E8-7C3F-096C-5E745EA46F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56" r="5556"/>
          <a:stretch/>
        </p:blipFill>
        <p:spPr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DE8971-9042-D263-D4EF-BA8E3349093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2400" spc="3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HealthPal-Your Partner in wellness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D11C-66AE-9A96-53E2-FB68EF36F4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500" dirty="0"/>
              <a:t>HealthPal is a friendly companion for managing and improving health. The app is designed as a “pal” or partner, simplifying the user’s journey toward a healthy lifestyle. HealthPal empowers users by making health management intuitive and accessible, just like a trusted friend who always supports and guides you.</a:t>
            </a:r>
          </a:p>
          <a:p>
            <a:pPr>
              <a:lnSpc>
                <a:spcPct val="140000"/>
              </a:lnSpc>
            </a:pPr>
            <a:endParaRPr 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01673-51FF-C2B4-A200-DA7CB1A3E6CC}"/>
              </a:ext>
            </a:extLst>
          </p:cNvPr>
          <p:cNvSpPr txBox="1"/>
          <p:nvPr/>
        </p:nvSpPr>
        <p:spPr>
          <a:xfrm>
            <a:off x="3769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rodeime/151169471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2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4031F-5339-F6F0-F643-FA6474A8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Information Log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9C524-3376-C986-8997-EA23F618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2578608"/>
            <a:ext cx="6263640" cy="319033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spc="300" dirty="0">
                <a:solidFill>
                  <a:schemeClr val="lt1"/>
                </a:solidFill>
              </a:rPr>
              <a:t>This is the screen for logging information. Users choose the type of information they wish to input and are then directed to the appropriate logging interface. </a:t>
            </a:r>
          </a:p>
        </p:txBody>
      </p:sp>
      <p:pic>
        <p:nvPicPr>
          <p:cNvPr id="6" name="Content Placeholder 5" descr="A screenshot of a phone&#10;&#10;AI-generated content may be incorrect.">
            <a:extLst>
              <a:ext uri="{FF2B5EF4-FFF2-40B4-BE49-F238E27FC236}">
                <a16:creationId xmlns:a16="http://schemas.microsoft.com/office/drawing/2014/main" id="{0B706351-294C-B9C6-E339-28711B37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70" y="976160"/>
            <a:ext cx="2568434" cy="53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A09-E32F-82A1-429A-B21C4536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248" y="978408"/>
            <a:ext cx="62636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Nutrients Log </a:t>
            </a:r>
          </a:p>
        </p:txBody>
      </p:sp>
      <p:pic>
        <p:nvPicPr>
          <p:cNvPr id="6" name="Content Placeholder 5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AA05E576-496F-760F-AD0C-EABAA6973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38" y="976160"/>
            <a:ext cx="2554986" cy="53789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A9F6-4F78-AEBF-A5EA-7CFC8DAF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3248" y="1884800"/>
            <a:ext cx="6263640" cy="3561639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spc="300" dirty="0">
                <a:solidFill>
                  <a:schemeClr val="lt1"/>
                </a:solidFill>
              </a:rPr>
              <a:t>This section of the app allows users to  input their nutrient information, which is then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82191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FAE7-1DF7-8ED8-4AA4-9CE830F6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E412E7DB-B153-9E78-0BA5-024D09495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98" y="987425"/>
            <a:ext cx="2534455" cy="53578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9660B-4EC4-5AB9-CC7C-B1984E830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104" y="2052828"/>
            <a:ext cx="5020056" cy="2770632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spc="300" dirty="0">
                <a:solidFill>
                  <a:schemeClr val="lt1"/>
                </a:solidFill>
              </a:rPr>
              <a:t>The dashboard provides users with real-time update on their metric. It welcomes the user and displays a motivational message to help them stay inspired .</a:t>
            </a:r>
          </a:p>
        </p:txBody>
      </p:sp>
    </p:spTree>
    <p:extLst>
      <p:ext uri="{BB962C8B-B14F-4D97-AF65-F5344CB8AC3E}">
        <p14:creationId xmlns:p14="http://schemas.microsoft.com/office/powerpoint/2010/main" val="50194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9DC5-0CD5-660A-4285-9C3ABDCF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C674D4-5674-B726-C181-F9105575A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56" y="2578100"/>
            <a:ext cx="8972637" cy="3767138"/>
          </a:xfrm>
        </p:spPr>
      </p:pic>
    </p:spTree>
    <p:extLst>
      <p:ext uri="{BB962C8B-B14F-4D97-AF65-F5344CB8AC3E}">
        <p14:creationId xmlns:p14="http://schemas.microsoft.com/office/powerpoint/2010/main" val="237958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3957F-914E-85F5-8966-ED258A5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CBC4B8-8142-6F9F-8744-C847F26F30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546138"/>
            <a:ext cx="5070897" cy="464871"/>
          </a:xfrm>
        </p:spPr>
        <p:txBody>
          <a:bodyPr/>
          <a:lstStyle/>
          <a:p>
            <a:r>
              <a:rPr lang="en-US" sz="2000" dirty="0"/>
              <a:t>HEALTHPAL</a:t>
            </a:r>
          </a:p>
        </p:txBody>
      </p:sp>
      <p:pic>
        <p:nvPicPr>
          <p:cNvPr id="10" name="Picture Placeholder 9" descr="A cityscape with dots and lines&#10;&#10;AI-generated content may be incorrect.">
            <a:extLst>
              <a:ext uri="{FF2B5EF4-FFF2-40B4-BE49-F238E27FC236}">
                <a16:creationId xmlns:a16="http://schemas.microsoft.com/office/drawing/2014/main" id="{FE091A53-7DDE-C158-D989-0359DB192C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716" r="27716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7003-F03F-BA4F-6AFA-0B9632CD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8" y="2306457"/>
            <a:ext cx="4646246" cy="3939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spc="300" dirty="0"/>
              <a:t>Android Studio </a:t>
            </a:r>
          </a:p>
          <a:p>
            <a:pPr>
              <a:lnSpc>
                <a:spcPct val="100000"/>
              </a:lnSpc>
            </a:pPr>
            <a:r>
              <a:rPr lang="en-US" sz="1500" spc="300" dirty="0"/>
              <a:t>Android Mobile Device</a:t>
            </a:r>
          </a:p>
          <a:p>
            <a:pPr>
              <a:lnSpc>
                <a:spcPct val="100000"/>
              </a:lnSpc>
            </a:pPr>
            <a:r>
              <a:rPr lang="en-US" sz="1500" spc="300" dirty="0"/>
              <a:t>GitHub</a:t>
            </a:r>
          </a:p>
          <a:p>
            <a:pPr>
              <a:lnSpc>
                <a:spcPct val="100000"/>
              </a:lnSpc>
            </a:pPr>
            <a:r>
              <a:rPr lang="en-US" sz="1500" spc="300" dirty="0"/>
              <a:t>Google Authentication API</a:t>
            </a:r>
          </a:p>
          <a:p>
            <a:pPr>
              <a:lnSpc>
                <a:spcPct val="100000"/>
              </a:lnSpc>
            </a:pPr>
            <a:r>
              <a:rPr lang="en-US" sz="1500" spc="300" dirty="0"/>
              <a:t>Gemini AI </a:t>
            </a:r>
          </a:p>
          <a:p>
            <a:pPr>
              <a:lnSpc>
                <a:spcPct val="100000"/>
              </a:lnSpc>
            </a:pPr>
            <a:r>
              <a:rPr lang="en-US" sz="1500" spc="300" dirty="0"/>
              <a:t>Firebase </a:t>
            </a:r>
          </a:p>
          <a:p>
            <a:pPr>
              <a:lnSpc>
                <a:spcPct val="100000"/>
              </a:lnSpc>
            </a:pPr>
            <a:r>
              <a:rPr lang="en-US" sz="1500" spc="300" dirty="0"/>
              <a:t>SQL</a:t>
            </a:r>
          </a:p>
          <a:p>
            <a:pPr>
              <a:lnSpc>
                <a:spcPct val="100000"/>
              </a:lnSpc>
            </a:pPr>
            <a:r>
              <a:rPr lang="en-US" sz="1500" spc="300" dirty="0"/>
              <a:t>Java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541141-0B0D-F205-7E8A-2ADEFDF4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Technology: hardware &amp; software</a:t>
            </a:r>
          </a:p>
        </p:txBody>
      </p:sp>
    </p:spTree>
    <p:extLst>
      <p:ext uri="{BB962C8B-B14F-4D97-AF65-F5344CB8AC3E}">
        <p14:creationId xmlns:p14="http://schemas.microsoft.com/office/powerpoint/2010/main" val="49933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80C66-1102-E4EF-6FC0-DC2E5B1B2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936DA6CC-879D-1FD0-C315-D69DF7F6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44" r="9091" b="2937"/>
          <a:stretch/>
        </p:blipFill>
        <p:spPr>
          <a:xfrm>
            <a:off x="20" y="-15401"/>
            <a:ext cx="12191979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8FA83-86C2-C0CE-7266-EF611F2B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/>
              <a:t>Team 3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D3C7-F623-CCB2-C69D-CA5514F0B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US" sz="2400" dirty="0"/>
              <a:t>Live Demo</a:t>
            </a:r>
          </a:p>
          <a:p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19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estalt">
    <a:dk1>
      <a:srgbClr val="000000"/>
    </a:dk1>
    <a:lt1>
      <a:sysClr val="window" lastClr="FFFFFF"/>
    </a:lt1>
    <a:dk2>
      <a:srgbClr val="262626"/>
    </a:dk2>
    <a:lt2>
      <a:srgbClr val="F7F7F7"/>
    </a:lt2>
    <a:accent1>
      <a:srgbClr val="EBA000"/>
    </a:accent1>
    <a:accent2>
      <a:srgbClr val="00BAC8"/>
    </a:accent2>
    <a:accent3>
      <a:srgbClr val="E64823"/>
    </a:accent3>
    <a:accent4>
      <a:srgbClr val="4D5AFF"/>
    </a:accent4>
    <a:accent5>
      <a:srgbClr val="FE5D21"/>
    </a:accent5>
    <a:accent6>
      <a:srgbClr val="00C777"/>
    </a:accent6>
    <a:hlink>
      <a:srgbClr val="2998E3"/>
    </a:hlink>
    <a:folHlink>
      <a:srgbClr val="93939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256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Bierstadt</vt:lpstr>
      <vt:lpstr>Biome Light</vt:lpstr>
      <vt:lpstr>Neue Haas Grotesk Text Pro</vt:lpstr>
      <vt:lpstr>GestaltVTI</vt:lpstr>
      <vt:lpstr>Office Theme</vt:lpstr>
      <vt:lpstr>System Design &amp; Analysis</vt:lpstr>
      <vt:lpstr>“The Greatest wealth is health.”</vt:lpstr>
      <vt:lpstr>HealthPal-Your Partner in wellness</vt:lpstr>
      <vt:lpstr> Information Log</vt:lpstr>
      <vt:lpstr>Nutrients Log </vt:lpstr>
      <vt:lpstr>Dashboard</vt:lpstr>
      <vt:lpstr>Database</vt:lpstr>
      <vt:lpstr>Technology: hardware &amp; software</vt:lpstr>
      <vt:lpstr>Team 3 Final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Blessing Iyofor</dc:creator>
  <cp:lastModifiedBy>Blessing Iyofor</cp:lastModifiedBy>
  <cp:revision>52</cp:revision>
  <dcterms:created xsi:type="dcterms:W3CDTF">2025-05-08T17:56:18Z</dcterms:created>
  <dcterms:modified xsi:type="dcterms:W3CDTF">2025-05-12T07:03:23Z</dcterms:modified>
</cp:coreProperties>
</file>