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1" r:id="rId4"/>
    <p:sldId id="260" r:id="rId5"/>
    <p:sldId id="259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9E3"/>
    <a:srgbClr val="E786EE"/>
    <a:srgbClr val="FA90FD"/>
    <a:srgbClr val="FF9900"/>
    <a:srgbClr val="FFCC66"/>
    <a:srgbClr val="F62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06726-0E30-4387-92C7-91B0BDB35AF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68A374-F807-43B1-9F94-DB977B8D9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uses app: authentication first, takes them to home page which connects to all other pages, data request/data return between calorie tracker and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DBEE5-5218-47E7-B531-92C8F61E9B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27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2012-8628-8CB0-CFC3-618ADCF2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119214-413F-F4E2-7420-8A45CF090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41C94-ECF4-AF82-B5C7-AED517D87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User uses app: authentication first, takes them to home page which connects to all other pages, data request/data return between calorie tracker and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BFE6-7303-BF7B-5A7F-C7B76F1A0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DBEE5-5218-47E7-B531-92C8F61E9BC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36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9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8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9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FA4861-684F-4116-BE48-C9B98BF1C0A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1975864-8E97-46DF-825A-9F5A7309F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5D6D-87E1-BBDE-393C-C3BA6A08B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Health Pal: Phase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51AFB-EAAF-9914-BE4E-CABE90A5D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Blessing </a:t>
            </a:r>
            <a:r>
              <a:rPr lang="en-US" dirty="0" err="1"/>
              <a:t>Iyofor</a:t>
            </a:r>
            <a:r>
              <a:rPr lang="en-US" dirty="0"/>
              <a:t>, Clayton Barklage, Ollie Peel, Steven Valet, Tyler Blackmore</a:t>
            </a:r>
          </a:p>
        </p:txBody>
      </p:sp>
    </p:spTree>
    <p:extLst>
      <p:ext uri="{BB962C8B-B14F-4D97-AF65-F5344CB8AC3E}">
        <p14:creationId xmlns:p14="http://schemas.microsoft.com/office/powerpoint/2010/main" val="366390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09E16-8D03-E4A6-8E6A-42AA4EE40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BA1D-33DD-51E4-F7F1-69411AD6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HealthPal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is a health monitoring tool designed to assist users in tracking their essential health metrics, setting wellness goals, and receiving  AI-driven health recommendations tailored to their unique data.</a:t>
            </a:r>
          </a:p>
          <a:p>
            <a:pPr marL="0" indent="0">
              <a:buNone/>
            </a:pPr>
            <a:r>
              <a:rPr lang="en-US" sz="1800" dirty="0" err="1">
                <a:effectLst/>
                <a:ea typeface="Times New Roman" panose="02020603050405020304" pitchFamily="18" charset="0"/>
              </a:rPr>
              <a:t>HealthPal</a:t>
            </a:r>
            <a:r>
              <a:rPr lang="en-US" sz="1800" dirty="0">
                <a:effectLst/>
                <a:ea typeface="Times New Roman" panose="02020603050405020304" pitchFamily="18" charset="0"/>
              </a:rPr>
              <a:t> will cater to individuals seeking to monitor their health metrics and achieve their wellness goals.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1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DAE9C-DB74-F2F6-5D6E-A8652969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/>
              <a:t>What We’ve Been Working 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68C89F-8333-DEA8-08C8-0961A6C1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Improved upon features introduced in our last phase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Calorie tracker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Implemented more of our planned features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 screen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assistant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 up our database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3BD5480-CADA-18F2-BBEB-EECF4FFCAD1E}"/>
              </a:ext>
            </a:extLst>
          </p:cNvPr>
          <p:cNvSpPr/>
          <p:nvPr/>
        </p:nvSpPr>
        <p:spPr>
          <a:xfrm>
            <a:off x="7699248" y="658368"/>
            <a:ext cx="1008836" cy="567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424E1-C578-DAE9-7D70-C291CBC6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696" y="1060315"/>
            <a:ext cx="2850792" cy="4737370"/>
          </a:xfrm>
        </p:spPr>
        <p:txBody>
          <a:bodyPr>
            <a:normAutofit/>
          </a:bodyPr>
          <a:lstStyle/>
          <a:p>
            <a:r>
              <a:rPr lang="en-US" dirty="0"/>
              <a:t>Database Queries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42" name="Content Placeholder 9">
            <a:extLst>
              <a:ext uri="{FF2B5EF4-FFF2-40B4-BE49-F238E27FC236}">
                <a16:creationId xmlns:a16="http://schemas.microsoft.com/office/drawing/2014/main" id="{2170E1E8-7742-0F2C-A93D-8D58A2CA5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37449"/>
          <a:stretch/>
        </p:blipFill>
        <p:spPr>
          <a:xfrm>
            <a:off x="384048" y="1149987"/>
            <a:ext cx="4200050" cy="4558025"/>
          </a:xfrm>
        </p:spPr>
      </p:pic>
      <p:pic>
        <p:nvPicPr>
          <p:cNvPr id="43" name="Content Placeholder 9">
            <a:extLst>
              <a:ext uri="{FF2B5EF4-FFF2-40B4-BE49-F238E27FC236}">
                <a16:creationId xmlns:a16="http://schemas.microsoft.com/office/drawing/2014/main" id="{497D5389-2703-B9B4-93F8-CAC160C3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550" r="1573"/>
          <a:stretch/>
        </p:blipFill>
        <p:spPr>
          <a:xfrm>
            <a:off x="4574098" y="2064537"/>
            <a:ext cx="4133986" cy="2728923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35B8358-018B-F8F7-0EFC-43AF98602909}"/>
              </a:ext>
            </a:extLst>
          </p:cNvPr>
          <p:cNvCxnSpPr/>
          <p:nvPr/>
        </p:nvCxnSpPr>
        <p:spPr>
          <a:xfrm>
            <a:off x="2404324" y="2658498"/>
            <a:ext cx="0" cy="276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07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E5C-AF71-FF54-ACBB-551F4F93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56343F-9E80-7C19-55CF-0E00D15C36CB}"/>
              </a:ext>
            </a:extLst>
          </p:cNvPr>
          <p:cNvSpPr/>
          <p:nvPr/>
        </p:nvSpPr>
        <p:spPr>
          <a:xfrm>
            <a:off x="7614516" y="5666091"/>
            <a:ext cx="1502342" cy="84187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235B8B-7D88-C0A0-533B-973226080DA8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8365687" y="4727007"/>
            <a:ext cx="0" cy="939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DA760-0467-A7E1-D629-8363E312245E}"/>
              </a:ext>
            </a:extLst>
          </p:cNvPr>
          <p:cNvSpPr/>
          <p:nvPr/>
        </p:nvSpPr>
        <p:spPr>
          <a:xfrm>
            <a:off x="7614516" y="3885137"/>
            <a:ext cx="1502342" cy="841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F72B9D-E26A-1FC6-B3F2-D6B343124C0B}"/>
              </a:ext>
            </a:extLst>
          </p:cNvPr>
          <p:cNvSpPr/>
          <p:nvPr/>
        </p:nvSpPr>
        <p:spPr>
          <a:xfrm>
            <a:off x="7614516" y="2482019"/>
            <a:ext cx="1502342" cy="841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HealthPal™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8E5DD0-CEA0-5736-387F-1BC35BBCCAFC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8365687" y="3323889"/>
            <a:ext cx="0" cy="561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F29CCB-3E0B-9D2A-72D9-BE3D102A5A17}"/>
              </a:ext>
            </a:extLst>
          </p:cNvPr>
          <p:cNvSpPr/>
          <p:nvPr/>
        </p:nvSpPr>
        <p:spPr>
          <a:xfrm>
            <a:off x="10027440" y="3885137"/>
            <a:ext cx="1502342" cy="841870"/>
          </a:xfrm>
          <a:prstGeom prst="roundRect">
            <a:avLst/>
          </a:prstGeom>
          <a:solidFill>
            <a:srgbClr val="E786EE"/>
          </a:solidFill>
          <a:ln>
            <a:solidFill>
              <a:srgbClr val="D739E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Login API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ACAE6F-0773-6592-0FD4-AE8847859DE6}"/>
              </a:ext>
            </a:extLst>
          </p:cNvPr>
          <p:cNvCxnSpPr>
            <a:cxnSpLocks/>
          </p:cNvCxnSpPr>
          <p:nvPr/>
        </p:nvCxnSpPr>
        <p:spPr>
          <a:xfrm>
            <a:off x="9116858" y="4167849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205922-FFFB-3FAF-8323-F871F4C5CB1E}"/>
              </a:ext>
            </a:extLst>
          </p:cNvPr>
          <p:cNvCxnSpPr>
            <a:cxnSpLocks/>
          </p:cNvCxnSpPr>
          <p:nvPr/>
        </p:nvCxnSpPr>
        <p:spPr>
          <a:xfrm flipH="1">
            <a:off x="9116858" y="4483281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181032-B972-FF83-8154-231023733FEB}"/>
              </a:ext>
            </a:extLst>
          </p:cNvPr>
          <p:cNvSpPr/>
          <p:nvPr/>
        </p:nvSpPr>
        <p:spPr>
          <a:xfrm>
            <a:off x="7614516" y="964285"/>
            <a:ext cx="1502342" cy="841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Calorie Tracker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C2E90-7E00-2D51-9F33-A34D14E66FCE}"/>
              </a:ext>
            </a:extLst>
          </p:cNvPr>
          <p:cNvSpPr/>
          <p:nvPr/>
        </p:nvSpPr>
        <p:spPr>
          <a:xfrm>
            <a:off x="3639765" y="2482019"/>
            <a:ext cx="1502342" cy="841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Assistant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9F74DE-7B98-B58E-E3C1-ECABC1DDDCD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8365687" y="1806155"/>
            <a:ext cx="0" cy="675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B07BE0-0CA5-CBE3-B5C0-309295F151EC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5142107" y="2902954"/>
            <a:ext cx="24724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EC29BC-E909-9A4F-CCD9-25905E845DB3}"/>
              </a:ext>
            </a:extLst>
          </p:cNvPr>
          <p:cNvSpPr/>
          <p:nvPr/>
        </p:nvSpPr>
        <p:spPr>
          <a:xfrm>
            <a:off x="5201313" y="1320032"/>
            <a:ext cx="1502342" cy="84187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Health Metrics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745E23-0F23-FFBC-23EA-794866344C8D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5952484" y="2161902"/>
            <a:ext cx="1668027" cy="741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A559CD-D6FB-C215-A3AF-2E0786856821}"/>
              </a:ext>
            </a:extLst>
          </p:cNvPr>
          <p:cNvSpPr/>
          <p:nvPr/>
        </p:nvSpPr>
        <p:spPr>
          <a:xfrm>
            <a:off x="10106079" y="964285"/>
            <a:ext cx="1502342" cy="841870"/>
          </a:xfrm>
          <a:prstGeom prst="roundRect">
            <a:avLst/>
          </a:prstGeom>
          <a:solidFill>
            <a:srgbClr val="E786EE"/>
          </a:solidFill>
          <a:ln>
            <a:solidFill>
              <a:srgbClr val="D739E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Food Facts API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F6F260-A5A2-98E8-566B-301F62D2CA6F}"/>
              </a:ext>
            </a:extLst>
          </p:cNvPr>
          <p:cNvCxnSpPr>
            <a:cxnSpLocks/>
          </p:cNvCxnSpPr>
          <p:nvPr/>
        </p:nvCxnSpPr>
        <p:spPr>
          <a:xfrm>
            <a:off x="9136291" y="1229719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DBA60F-44D4-4B1F-1795-545CCECCA875}"/>
              </a:ext>
            </a:extLst>
          </p:cNvPr>
          <p:cNvCxnSpPr>
            <a:cxnSpLocks/>
          </p:cNvCxnSpPr>
          <p:nvPr/>
        </p:nvCxnSpPr>
        <p:spPr>
          <a:xfrm flipH="1">
            <a:off x="9136291" y="1545151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12A335-1ECD-E962-4AB6-BBA6EB6BAA3A}"/>
              </a:ext>
            </a:extLst>
          </p:cNvPr>
          <p:cNvCxnSpPr>
            <a:cxnSpLocks/>
          </p:cNvCxnSpPr>
          <p:nvPr/>
        </p:nvCxnSpPr>
        <p:spPr>
          <a:xfrm rot="5400000">
            <a:off x="4077609" y="3779180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6B5542-8A46-A1E5-CE05-B2DA787F3BBD}"/>
              </a:ext>
            </a:extLst>
          </p:cNvPr>
          <p:cNvCxnSpPr>
            <a:cxnSpLocks/>
          </p:cNvCxnSpPr>
          <p:nvPr/>
        </p:nvCxnSpPr>
        <p:spPr>
          <a:xfrm rot="5400000" flipH="1">
            <a:off x="3782858" y="3779180"/>
            <a:ext cx="910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2CDEAE-7C23-78EF-DE17-D529EBF73DCA}"/>
              </a:ext>
            </a:extLst>
          </p:cNvPr>
          <p:cNvSpPr/>
          <p:nvPr/>
        </p:nvSpPr>
        <p:spPr>
          <a:xfrm>
            <a:off x="3637396" y="4229366"/>
            <a:ext cx="1502342" cy="841870"/>
          </a:xfrm>
          <a:prstGeom prst="roundRect">
            <a:avLst/>
          </a:prstGeom>
          <a:solidFill>
            <a:srgbClr val="E786EE"/>
          </a:solidFill>
          <a:ln>
            <a:solidFill>
              <a:srgbClr val="D739E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Gemini API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10B5F96-A24A-CDA7-E088-BF79719DD873}"/>
              </a:ext>
            </a:extLst>
          </p:cNvPr>
          <p:cNvSpPr/>
          <p:nvPr/>
        </p:nvSpPr>
        <p:spPr>
          <a:xfrm>
            <a:off x="5201313" y="290622"/>
            <a:ext cx="1502342" cy="841870"/>
          </a:xfrm>
          <a:prstGeom prst="roundRect">
            <a:avLst/>
          </a:prstGeom>
          <a:solidFill>
            <a:srgbClr val="FFCC66"/>
          </a:solidFill>
          <a:ln>
            <a:solidFill>
              <a:srgbClr val="FF990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7337B-8B24-4D25-94E1-A8D1206C018B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5952484" y="1132492"/>
            <a:ext cx="0" cy="187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4686B-AB91-DC91-BEFD-0DBA164127FE}"/>
              </a:ext>
            </a:extLst>
          </p:cNvPr>
          <p:cNvCxnSpPr>
            <a:cxnSpLocks/>
            <a:stCxn id="12" idx="1"/>
            <a:endCxn id="24" idx="3"/>
          </p:cNvCxnSpPr>
          <p:nvPr/>
        </p:nvCxnSpPr>
        <p:spPr>
          <a:xfrm flipH="1" flipV="1">
            <a:off x="6703655" y="711557"/>
            <a:ext cx="910861" cy="67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20F813-EBA7-5694-C997-4831C407614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644449" y="1099898"/>
            <a:ext cx="1721238" cy="1382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62F5D53-9E33-DF96-03D2-C2F37F2CFBE1}"/>
              </a:ext>
            </a:extLst>
          </p:cNvPr>
          <p:cNvCxnSpPr>
            <a:cxnSpLocks/>
            <a:stCxn id="7" idx="1"/>
            <a:endCxn id="4" idx="1"/>
          </p:cNvCxnSpPr>
          <p:nvPr/>
        </p:nvCxnSpPr>
        <p:spPr>
          <a:xfrm rot="10800000" flipV="1">
            <a:off x="7614516" y="2902954"/>
            <a:ext cx="12700" cy="3184072"/>
          </a:xfrm>
          <a:prstGeom prst="curvedConnector3">
            <a:avLst>
              <a:gd name="adj1" fmla="val 93906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2B12D-4AA6-9E72-B1AD-C44B487A6639}"/>
              </a:ext>
            </a:extLst>
          </p:cNvPr>
          <p:cNvSpPr/>
          <p:nvPr/>
        </p:nvSpPr>
        <p:spPr>
          <a:xfrm>
            <a:off x="8356768" y="5069852"/>
            <a:ext cx="53091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43A441-D4CF-C165-29D9-973B37BCC7F8}"/>
              </a:ext>
            </a:extLst>
          </p:cNvPr>
          <p:cNvSpPr/>
          <p:nvPr/>
        </p:nvSpPr>
        <p:spPr>
          <a:xfrm>
            <a:off x="9068041" y="3736962"/>
            <a:ext cx="1047082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 User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6D6051-F1B7-5CB9-638A-6E5C3B240E08}"/>
              </a:ext>
            </a:extLst>
          </p:cNvPr>
          <p:cNvSpPr/>
          <p:nvPr/>
        </p:nvSpPr>
        <p:spPr>
          <a:xfrm>
            <a:off x="9122492" y="4562977"/>
            <a:ext cx="867545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 Login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476BED-258C-E66F-12B1-B69AA68A8D9E}"/>
              </a:ext>
            </a:extLst>
          </p:cNvPr>
          <p:cNvSpPr/>
          <p:nvPr/>
        </p:nvSpPr>
        <p:spPr>
          <a:xfrm>
            <a:off x="4532900" y="3621016"/>
            <a:ext cx="638316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Send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7BC3B4-5122-FBA3-6202-0D356BF73B0E}"/>
              </a:ext>
            </a:extLst>
          </p:cNvPr>
          <p:cNvSpPr/>
          <p:nvPr/>
        </p:nvSpPr>
        <p:spPr>
          <a:xfrm>
            <a:off x="3565953" y="3604513"/>
            <a:ext cx="655950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</a:p>
          <a:p>
            <a:pPr algn="ctr"/>
            <a:r>
              <a:rPr 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00EB78-462A-C299-7A44-C228C8155EDB}"/>
              </a:ext>
            </a:extLst>
          </p:cNvPr>
          <p:cNvSpPr/>
          <p:nvPr/>
        </p:nvSpPr>
        <p:spPr>
          <a:xfrm>
            <a:off x="5443752" y="1110603"/>
            <a:ext cx="5212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993262-019F-19C8-24F3-60035D954697}"/>
              </a:ext>
            </a:extLst>
          </p:cNvPr>
          <p:cNvSpPr/>
          <p:nvPr/>
        </p:nvSpPr>
        <p:spPr>
          <a:xfrm>
            <a:off x="7073785" y="714922"/>
            <a:ext cx="521298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EFCCC0-E225-6504-F597-29BC32E6FA6B}"/>
              </a:ext>
            </a:extLst>
          </p:cNvPr>
          <p:cNvSpPr/>
          <p:nvPr/>
        </p:nvSpPr>
        <p:spPr>
          <a:xfrm>
            <a:off x="6845343" y="1745855"/>
            <a:ext cx="710451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</a:p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45F85D-D5F8-D63F-63F6-C34A17988EFA}"/>
              </a:ext>
            </a:extLst>
          </p:cNvPr>
          <p:cNvSpPr/>
          <p:nvPr/>
        </p:nvSpPr>
        <p:spPr>
          <a:xfrm>
            <a:off x="9119989" y="946200"/>
            <a:ext cx="982961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 Info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BC3832-AF01-C723-FCD4-9D23BBE1077E}"/>
              </a:ext>
            </a:extLst>
          </p:cNvPr>
          <p:cNvSpPr/>
          <p:nvPr/>
        </p:nvSpPr>
        <p:spPr>
          <a:xfrm>
            <a:off x="9223136" y="1598973"/>
            <a:ext cx="880369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 Info</a:t>
            </a:r>
          </a:p>
        </p:txBody>
      </p:sp>
    </p:spTree>
    <p:extLst>
      <p:ext uri="{BB962C8B-B14F-4D97-AF65-F5344CB8AC3E}">
        <p14:creationId xmlns:p14="http://schemas.microsoft.com/office/powerpoint/2010/main" val="218865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4D432-07C5-B6D9-23EA-54466B13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B5DCFC-E2A8-D8E0-783F-821DF220D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6B1EC-BCA1-A3F1-8913-1A7A448D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EFF60E-5EED-1EA4-7F2A-ABA7307B89EA}"/>
              </a:ext>
            </a:extLst>
          </p:cNvPr>
          <p:cNvSpPr/>
          <p:nvPr/>
        </p:nvSpPr>
        <p:spPr>
          <a:xfrm>
            <a:off x="7699248" y="658368"/>
            <a:ext cx="1008836" cy="5678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5D378-E1FB-30BF-DEBF-E2F30ADE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7696" y="1060315"/>
            <a:ext cx="2850792" cy="4737370"/>
          </a:xfrm>
        </p:spPr>
        <p:txBody>
          <a:bodyPr>
            <a:normAutofit/>
          </a:bodyPr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1F3E8-38FE-0CBC-B766-528778ADC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F5FEBB-F414-3026-122C-002592541271}"/>
              </a:ext>
            </a:extLst>
          </p:cNvPr>
          <p:cNvCxnSpPr/>
          <p:nvPr/>
        </p:nvCxnSpPr>
        <p:spPr>
          <a:xfrm>
            <a:off x="2404324" y="2658498"/>
            <a:ext cx="0" cy="276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ADEDA9A-BC2B-88BE-EB0A-CCA77DA75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84" y="1156977"/>
            <a:ext cx="7800938" cy="454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4AA7-AEF0-D06F-823C-FC0C1C29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C9DE-F794-488B-2A4D-D92A3D0C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Actors:</a:t>
            </a:r>
          </a:p>
          <a:p>
            <a:r>
              <a:rPr lang="en-US" sz="1900" i="1" dirty="0"/>
              <a:t>Primary Actor: </a:t>
            </a:r>
            <a:r>
              <a:rPr lang="en-US" sz="1900" dirty="0" err="1"/>
              <a:t>HealthPal</a:t>
            </a:r>
            <a:r>
              <a:rPr lang="en-US" sz="1900" dirty="0"/>
              <a:t> user</a:t>
            </a:r>
          </a:p>
          <a:p>
            <a:r>
              <a:rPr lang="en-US" sz="1900" i="1" dirty="0"/>
              <a:t>Google Sign-in API: </a:t>
            </a:r>
            <a:r>
              <a:rPr lang="en-US" sz="1900" dirty="0"/>
              <a:t>Validates user credentials</a:t>
            </a:r>
          </a:p>
          <a:p>
            <a:r>
              <a:rPr lang="en-US" sz="1900" i="1" dirty="0"/>
              <a:t>Open Food Facts API: </a:t>
            </a:r>
            <a:r>
              <a:rPr lang="en-US" sz="1900" dirty="0"/>
              <a:t>Provides nutritional breakdown for food items</a:t>
            </a:r>
          </a:p>
          <a:p>
            <a:r>
              <a:rPr lang="en-US" sz="1900" i="1" dirty="0"/>
              <a:t>OpenAI: </a:t>
            </a:r>
            <a:r>
              <a:rPr lang="en-US" sz="1900" dirty="0"/>
              <a:t>Generates personalized health recommendations</a:t>
            </a:r>
          </a:p>
          <a:p>
            <a:r>
              <a:rPr lang="en-US" sz="1900" i="1" dirty="0"/>
              <a:t>Database Server: </a:t>
            </a:r>
            <a:r>
              <a:rPr lang="en-US" sz="1900" dirty="0"/>
              <a:t>Stores user data and logs</a:t>
            </a:r>
          </a:p>
        </p:txBody>
      </p:sp>
    </p:spTree>
    <p:extLst>
      <p:ext uri="{BB962C8B-B14F-4D97-AF65-F5344CB8AC3E}">
        <p14:creationId xmlns:p14="http://schemas.microsoft.com/office/powerpoint/2010/main" val="196005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8D69-593E-B3B5-DAFC-F0CE4F5E5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82" y="752748"/>
            <a:ext cx="6461231" cy="5334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Preconditions:</a:t>
            </a:r>
          </a:p>
          <a:p>
            <a:r>
              <a:rPr lang="en-US" sz="2200" dirty="0"/>
              <a:t>User must have </a:t>
            </a:r>
            <a:r>
              <a:rPr lang="en-US" sz="2200" dirty="0" err="1"/>
              <a:t>HealthPal</a:t>
            </a:r>
            <a:r>
              <a:rPr lang="en-US" sz="2200" dirty="0"/>
              <a:t> app installed</a:t>
            </a:r>
          </a:p>
          <a:p>
            <a:r>
              <a:rPr lang="en-US" sz="2200" dirty="0"/>
              <a:t>A stable internet connection must be had to be fully functional</a:t>
            </a:r>
          </a:p>
          <a:p>
            <a:r>
              <a:rPr lang="en-US" sz="2200" dirty="0"/>
              <a:t>User is authenticated through Google sign-in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Post-conditions:</a:t>
            </a:r>
          </a:p>
          <a:p>
            <a:r>
              <a:rPr lang="en-US" sz="2200" dirty="0"/>
              <a:t>Users’ health metrics and food logs are successfully stored in the backend database</a:t>
            </a:r>
          </a:p>
          <a:p>
            <a:r>
              <a:rPr lang="en-US" sz="2200" dirty="0"/>
              <a:t>Personalized recommendations are generated and displayed</a:t>
            </a:r>
          </a:p>
          <a:p>
            <a:r>
              <a:rPr lang="en-US" sz="2200" dirty="0"/>
              <a:t>Users can view and update their data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Exceptions:</a:t>
            </a:r>
          </a:p>
          <a:p>
            <a:r>
              <a:rPr lang="en-US" sz="2200" dirty="0"/>
              <a:t>If Open Food Facts is unavailable, food items cannot be analyzed for nutritional breakdown</a:t>
            </a:r>
          </a:p>
          <a:p>
            <a:r>
              <a:rPr lang="en-US" sz="2200" dirty="0"/>
              <a:t>If OpenAI is unavailable, recommendations cannot be provided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27DE43-DB76-C8B0-0BC3-C9E27F12BA72}"/>
              </a:ext>
            </a:extLst>
          </p:cNvPr>
          <p:cNvSpPr txBox="1"/>
          <p:nvPr/>
        </p:nvSpPr>
        <p:spPr>
          <a:xfrm>
            <a:off x="2461260" y="3013501"/>
            <a:ext cx="726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HealthPal</a:t>
            </a:r>
            <a:r>
              <a:rPr lang="en-US" sz="4800" dirty="0">
                <a:solidFill>
                  <a:schemeClr val="bg1"/>
                </a:solidFill>
              </a:rPr>
              <a:t> Demonstration…</a:t>
            </a:r>
          </a:p>
        </p:txBody>
      </p:sp>
    </p:spTree>
    <p:extLst>
      <p:ext uri="{BB962C8B-B14F-4D97-AF65-F5344CB8AC3E}">
        <p14:creationId xmlns:p14="http://schemas.microsoft.com/office/powerpoint/2010/main" val="348488506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91</TotalTime>
  <Words>332</Words>
  <Application>Microsoft Office PowerPoint</Application>
  <PresentationFormat>Widescreen</PresentationFormat>
  <Paragraphs>67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Corbel</vt:lpstr>
      <vt:lpstr>Times New Roman</vt:lpstr>
      <vt:lpstr>Wingdings 2</vt:lpstr>
      <vt:lpstr>Frame</vt:lpstr>
      <vt:lpstr>Health Pal: Phase 3</vt:lpstr>
      <vt:lpstr>Introduction</vt:lpstr>
      <vt:lpstr>What We’ve Been Working On</vt:lpstr>
      <vt:lpstr>Database Queries</vt:lpstr>
      <vt:lpstr>Data Flow Diagram</vt:lpstr>
      <vt:lpstr>Entity Relationship Diagram</vt:lpstr>
      <vt:lpstr>Use Case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Ollie Peel</dc:creator>
  <cp:lastModifiedBy>Ollie Peel</cp:lastModifiedBy>
  <cp:revision>1</cp:revision>
  <dcterms:created xsi:type="dcterms:W3CDTF">2025-04-14T14:37:56Z</dcterms:created>
  <dcterms:modified xsi:type="dcterms:W3CDTF">2025-04-14T16:09:25Z</dcterms:modified>
</cp:coreProperties>
</file>