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2"/>
  </p:notesMasterIdLst>
  <p:sldIdLst>
    <p:sldId id="256" r:id="rId2"/>
    <p:sldId id="260" r:id="rId3"/>
    <p:sldId id="267" r:id="rId4"/>
    <p:sldId id="257" r:id="rId5"/>
    <p:sldId id="261" r:id="rId6"/>
    <p:sldId id="258" r:id="rId7"/>
    <p:sldId id="265" r:id="rId8"/>
    <p:sldId id="259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95B42-C6D3-429E-8542-D828A24822C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D5173C6A-28F4-42BE-8FD8-E5B0BCA6790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A couple different ideas to start…</a:t>
          </a:r>
        </a:p>
      </dgm:t>
    </dgm:pt>
    <dgm:pt modelId="{3E440049-8DC8-4FF8-9EF2-CFA90C9C5DDF}" type="parTrans" cxnId="{40083C67-16A4-4BCC-9964-D7A1DCD51FC0}">
      <dgm:prSet/>
      <dgm:spPr/>
      <dgm:t>
        <a:bodyPr/>
        <a:lstStyle/>
        <a:p>
          <a:endParaRPr lang="en-US"/>
        </a:p>
      </dgm:t>
    </dgm:pt>
    <dgm:pt modelId="{69C42C4B-118E-4683-A1AF-AD1501CB9B5F}" type="sibTrans" cxnId="{40083C67-16A4-4BCC-9964-D7A1DCD51FC0}">
      <dgm:prSet/>
      <dgm:spPr/>
      <dgm:t>
        <a:bodyPr/>
        <a:lstStyle/>
        <a:p>
          <a:endParaRPr lang="en-US"/>
        </a:p>
      </dgm:t>
    </dgm:pt>
    <dgm:pt modelId="{925498C6-BB11-4D2C-AC13-FA4E94B67A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Disaster readiness app</a:t>
          </a:r>
        </a:p>
      </dgm:t>
    </dgm:pt>
    <dgm:pt modelId="{A2A36D95-B73D-4A16-A620-8CC9262ED1B9}" type="parTrans" cxnId="{477B8E30-0557-473F-8C1A-BD3CE73B18AF}">
      <dgm:prSet/>
      <dgm:spPr/>
      <dgm:t>
        <a:bodyPr/>
        <a:lstStyle/>
        <a:p>
          <a:endParaRPr lang="en-US"/>
        </a:p>
      </dgm:t>
    </dgm:pt>
    <dgm:pt modelId="{AE86C820-A709-4AA5-8848-719953590838}" type="sibTrans" cxnId="{477B8E30-0557-473F-8C1A-BD3CE73B18AF}">
      <dgm:prSet/>
      <dgm:spPr/>
      <dgm:t>
        <a:bodyPr/>
        <a:lstStyle/>
        <a:p>
          <a:endParaRPr lang="en-US"/>
        </a:p>
      </dgm:t>
    </dgm:pt>
    <dgm:pt modelId="{D7711781-D66A-4A30-97A7-577335FB73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Personalized health monitoring app</a:t>
          </a:r>
        </a:p>
      </dgm:t>
    </dgm:pt>
    <dgm:pt modelId="{F3815CC9-C24B-4F20-9FA6-675CE390ADD0}" type="parTrans" cxnId="{0763F050-238F-4EFF-93D3-FFC4A9D391A8}">
      <dgm:prSet/>
      <dgm:spPr/>
      <dgm:t>
        <a:bodyPr/>
        <a:lstStyle/>
        <a:p>
          <a:endParaRPr lang="en-US"/>
        </a:p>
      </dgm:t>
    </dgm:pt>
    <dgm:pt modelId="{6EB294DA-7367-4775-813F-A1D75F1DD778}" type="sibTrans" cxnId="{0763F050-238F-4EFF-93D3-FFC4A9D391A8}">
      <dgm:prSet/>
      <dgm:spPr/>
      <dgm:t>
        <a:bodyPr/>
        <a:lstStyle/>
        <a:p>
          <a:endParaRPr lang="en-US"/>
        </a:p>
      </dgm:t>
    </dgm:pt>
    <dgm:pt modelId="{CDC51005-4E6F-4D31-87D8-8F7DC28A3C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Calorie tracker</a:t>
          </a:r>
        </a:p>
      </dgm:t>
    </dgm:pt>
    <dgm:pt modelId="{311AFD55-67AA-49AB-958F-6B339ACB66E9}" type="parTrans" cxnId="{9D83FFC9-2CF7-47FF-9E70-4E3144899384}">
      <dgm:prSet/>
      <dgm:spPr/>
      <dgm:t>
        <a:bodyPr/>
        <a:lstStyle/>
        <a:p>
          <a:endParaRPr lang="en-US"/>
        </a:p>
      </dgm:t>
    </dgm:pt>
    <dgm:pt modelId="{0169C8DF-E386-45B8-95AA-74EB6E2A7416}" type="sibTrans" cxnId="{9D83FFC9-2CF7-47FF-9E70-4E3144899384}">
      <dgm:prSet/>
      <dgm:spPr/>
      <dgm:t>
        <a:bodyPr/>
        <a:lstStyle/>
        <a:p>
          <a:endParaRPr lang="en-US"/>
        </a:p>
      </dgm:t>
    </dgm:pt>
    <dgm:pt modelId="{C9CDBD25-03E9-4E52-A2F1-D55DDC7E91D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Combined health monitoring and calorie tracking</a:t>
          </a:r>
        </a:p>
      </dgm:t>
    </dgm:pt>
    <dgm:pt modelId="{F60D2FA9-DB99-4797-9DA7-5A177AD060C4}" type="parTrans" cxnId="{67CD977A-CA5A-4BA7-BB68-8CE23CD804E1}">
      <dgm:prSet/>
      <dgm:spPr/>
      <dgm:t>
        <a:bodyPr/>
        <a:lstStyle/>
        <a:p>
          <a:endParaRPr lang="en-US"/>
        </a:p>
      </dgm:t>
    </dgm:pt>
    <dgm:pt modelId="{CD35B882-E5F4-4A76-AB32-0A4E728C9A7F}" type="sibTrans" cxnId="{67CD977A-CA5A-4BA7-BB68-8CE23CD804E1}">
      <dgm:prSet/>
      <dgm:spPr/>
      <dgm:t>
        <a:bodyPr/>
        <a:lstStyle/>
        <a:p>
          <a:endParaRPr lang="en-US"/>
        </a:p>
      </dgm:t>
    </dgm:pt>
    <dgm:pt modelId="{2D755929-C20C-4764-84BA-E25638EA1B46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000" dirty="0"/>
            <a:t>Temperature</a:t>
          </a:r>
        </a:p>
      </dgm:t>
    </dgm:pt>
    <dgm:pt modelId="{557E7EBE-799A-42B7-A058-A79C52F83F15}" type="parTrans" cxnId="{7B42EF6D-74BE-4C2A-9916-B2712D3E7F4A}">
      <dgm:prSet/>
      <dgm:spPr/>
      <dgm:t>
        <a:bodyPr/>
        <a:lstStyle/>
        <a:p>
          <a:endParaRPr lang="en-US"/>
        </a:p>
      </dgm:t>
    </dgm:pt>
    <dgm:pt modelId="{3BB26261-4819-4326-8DD1-AEDA85232651}" type="sibTrans" cxnId="{7B42EF6D-74BE-4C2A-9916-B2712D3E7F4A}">
      <dgm:prSet/>
      <dgm:spPr/>
      <dgm:t>
        <a:bodyPr/>
        <a:lstStyle/>
        <a:p>
          <a:endParaRPr lang="en-US"/>
        </a:p>
      </dgm:t>
    </dgm:pt>
    <dgm:pt modelId="{E7CE3556-3853-4791-A314-EC2E85E5CA5A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000" dirty="0"/>
            <a:t>Weight</a:t>
          </a:r>
        </a:p>
      </dgm:t>
    </dgm:pt>
    <dgm:pt modelId="{2E133BFA-D62C-4A58-A285-9340F6BD0DD7}" type="parTrans" cxnId="{D403F519-93D7-4FBB-BC02-E3B9A7AA117E}">
      <dgm:prSet/>
      <dgm:spPr/>
      <dgm:t>
        <a:bodyPr/>
        <a:lstStyle/>
        <a:p>
          <a:endParaRPr lang="en-US"/>
        </a:p>
      </dgm:t>
    </dgm:pt>
    <dgm:pt modelId="{2D5D5531-76E5-4F3E-9E49-63B0046A5FF3}" type="sibTrans" cxnId="{D403F519-93D7-4FBB-BC02-E3B9A7AA117E}">
      <dgm:prSet/>
      <dgm:spPr/>
      <dgm:t>
        <a:bodyPr/>
        <a:lstStyle/>
        <a:p>
          <a:endParaRPr lang="en-US"/>
        </a:p>
      </dgm:t>
    </dgm:pt>
    <dgm:pt modelId="{C6CE8C78-ADBB-43EA-B979-C55FB617EC23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000" dirty="0"/>
            <a:t>Blood pressure</a:t>
          </a:r>
        </a:p>
      </dgm:t>
    </dgm:pt>
    <dgm:pt modelId="{2F579D58-D287-4867-B03C-1A748FE5DA20}" type="parTrans" cxnId="{6477F4A3-012C-4852-9C64-F688426833AB}">
      <dgm:prSet/>
      <dgm:spPr/>
      <dgm:t>
        <a:bodyPr/>
        <a:lstStyle/>
        <a:p>
          <a:endParaRPr lang="en-US"/>
        </a:p>
      </dgm:t>
    </dgm:pt>
    <dgm:pt modelId="{C0C8D882-A158-467C-8F4D-78863CF31757}" type="sibTrans" cxnId="{6477F4A3-012C-4852-9C64-F688426833AB}">
      <dgm:prSet/>
      <dgm:spPr/>
      <dgm:t>
        <a:bodyPr/>
        <a:lstStyle/>
        <a:p>
          <a:endParaRPr lang="en-US"/>
        </a:p>
      </dgm:t>
    </dgm:pt>
    <dgm:pt modelId="{89D72BE9-E534-47D5-A868-5A31BA2B4EDD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000" dirty="0"/>
            <a:t>Heart rate</a:t>
          </a:r>
        </a:p>
      </dgm:t>
    </dgm:pt>
    <dgm:pt modelId="{19CD7386-5CF5-470D-8F7A-F561C0EC56E3}" type="parTrans" cxnId="{E4A15CFD-B4DD-4AE9-B54B-5086205E1D94}">
      <dgm:prSet/>
      <dgm:spPr/>
      <dgm:t>
        <a:bodyPr/>
        <a:lstStyle/>
        <a:p>
          <a:endParaRPr lang="en-US"/>
        </a:p>
      </dgm:t>
    </dgm:pt>
    <dgm:pt modelId="{184EE91C-DA93-4433-AA86-7E960D5049C4}" type="sibTrans" cxnId="{E4A15CFD-B4DD-4AE9-B54B-5086205E1D94}">
      <dgm:prSet/>
      <dgm:spPr/>
      <dgm:t>
        <a:bodyPr/>
        <a:lstStyle/>
        <a:p>
          <a:endParaRPr lang="en-US"/>
        </a:p>
      </dgm:t>
    </dgm:pt>
    <dgm:pt modelId="{2882FAA9-9729-4AF7-9854-3C93396E9553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2000" dirty="0"/>
            <a:t>Calorie intake</a:t>
          </a:r>
        </a:p>
      </dgm:t>
    </dgm:pt>
    <dgm:pt modelId="{9D0B4424-7067-47A3-A2CC-76E0651C81AA}" type="parTrans" cxnId="{107E43B7-8C79-426C-BE75-8489037351D3}">
      <dgm:prSet/>
      <dgm:spPr/>
      <dgm:t>
        <a:bodyPr/>
        <a:lstStyle/>
        <a:p>
          <a:endParaRPr lang="en-US"/>
        </a:p>
      </dgm:t>
    </dgm:pt>
    <dgm:pt modelId="{D16C83A9-2DE2-4ADE-9D95-4265248E714F}" type="sibTrans" cxnId="{107E43B7-8C79-426C-BE75-8489037351D3}">
      <dgm:prSet/>
      <dgm:spPr/>
      <dgm:t>
        <a:bodyPr/>
        <a:lstStyle/>
        <a:p>
          <a:endParaRPr lang="en-US"/>
        </a:p>
      </dgm:t>
    </dgm:pt>
    <dgm:pt modelId="{C987E4F2-9FDB-4F4C-B78F-1CDCEE385F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AI suggestions based on health data</a:t>
          </a:r>
        </a:p>
      </dgm:t>
    </dgm:pt>
    <dgm:pt modelId="{7DC7806D-0DF4-43C3-BE69-3F495A2B6AA2}" type="parTrans" cxnId="{F3C1E986-8981-4010-8613-C2EFAAF9728F}">
      <dgm:prSet/>
      <dgm:spPr/>
      <dgm:t>
        <a:bodyPr/>
        <a:lstStyle/>
        <a:p>
          <a:endParaRPr lang="en-US"/>
        </a:p>
      </dgm:t>
    </dgm:pt>
    <dgm:pt modelId="{46546531-41C3-4F01-8E66-EC275A3960C3}" type="sibTrans" cxnId="{F3C1E986-8981-4010-8613-C2EFAAF9728F}">
      <dgm:prSet/>
      <dgm:spPr/>
      <dgm:t>
        <a:bodyPr/>
        <a:lstStyle/>
        <a:p>
          <a:endParaRPr lang="en-US"/>
        </a:p>
      </dgm:t>
    </dgm:pt>
    <dgm:pt modelId="{9AE09C65-06A1-4A12-8ABD-0C0662E2BA9C}" type="pres">
      <dgm:prSet presAssocID="{A1995B42-C6D3-429E-8542-D828A24822C7}" presName="root" presStyleCnt="0">
        <dgm:presLayoutVars>
          <dgm:dir/>
          <dgm:resizeHandles val="exact"/>
        </dgm:presLayoutVars>
      </dgm:prSet>
      <dgm:spPr/>
    </dgm:pt>
    <dgm:pt modelId="{9844C041-BEE2-4851-B25F-15B8927B90B5}" type="pres">
      <dgm:prSet presAssocID="{D5173C6A-28F4-42BE-8FD8-E5B0BCA67909}" presName="compNode" presStyleCnt="0"/>
      <dgm:spPr/>
    </dgm:pt>
    <dgm:pt modelId="{4463CC8B-EE3A-4776-A297-BE8F24E6FFE5}" type="pres">
      <dgm:prSet presAssocID="{D5173C6A-28F4-42BE-8FD8-E5B0BCA67909}" presName="iconRect" presStyleLbl="node1" presStyleIdx="0" presStyleCnt="3" custLinFactNeighborX="679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6277F97-B47A-4DCF-8E46-C19CB6CE6912}" type="pres">
      <dgm:prSet presAssocID="{D5173C6A-28F4-42BE-8FD8-E5B0BCA67909}" presName="iconSpace" presStyleCnt="0"/>
      <dgm:spPr/>
    </dgm:pt>
    <dgm:pt modelId="{EDA3C5BA-2531-4295-9DC2-9C07EF6C10CA}" type="pres">
      <dgm:prSet presAssocID="{D5173C6A-28F4-42BE-8FD8-E5B0BCA67909}" presName="parTx" presStyleLbl="revTx" presStyleIdx="0" presStyleCnt="6">
        <dgm:presLayoutVars>
          <dgm:chMax val="0"/>
          <dgm:chPref val="0"/>
        </dgm:presLayoutVars>
      </dgm:prSet>
      <dgm:spPr/>
    </dgm:pt>
    <dgm:pt modelId="{FA6020F3-5B3A-435A-902F-FDA37CCA7D84}" type="pres">
      <dgm:prSet presAssocID="{D5173C6A-28F4-42BE-8FD8-E5B0BCA67909}" presName="txSpace" presStyleCnt="0"/>
      <dgm:spPr/>
    </dgm:pt>
    <dgm:pt modelId="{54D75BBF-AE78-4DE6-B2D3-4080056C0E0B}" type="pres">
      <dgm:prSet presAssocID="{D5173C6A-28F4-42BE-8FD8-E5B0BCA67909}" presName="desTx" presStyleLbl="revTx" presStyleIdx="1" presStyleCnt="6" custLinFactNeighborX="-196" custLinFactNeighborY="-14383">
        <dgm:presLayoutVars/>
      </dgm:prSet>
      <dgm:spPr/>
    </dgm:pt>
    <dgm:pt modelId="{38BB7069-E86F-4DF5-B46D-AFA0818805B1}" type="pres">
      <dgm:prSet presAssocID="{69C42C4B-118E-4683-A1AF-AD1501CB9B5F}" presName="sibTrans" presStyleCnt="0"/>
      <dgm:spPr/>
    </dgm:pt>
    <dgm:pt modelId="{0063D290-3A57-446F-9AC1-E78A75F7068C}" type="pres">
      <dgm:prSet presAssocID="{C9CDBD25-03E9-4E52-A2F1-D55DDC7E91D8}" presName="compNode" presStyleCnt="0"/>
      <dgm:spPr/>
    </dgm:pt>
    <dgm:pt modelId="{7B633825-9B64-44A9-A778-D2BA2D2E27B5}" type="pres">
      <dgm:prSet presAssocID="{C9CDBD25-03E9-4E52-A2F1-D55DDC7E91D8}" presName="iconRect" presStyleLbl="node1" presStyleIdx="1" presStyleCnt="3" custLinFactNeighborX="65319" custLinFactNeighborY="11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4BC8637-271D-4BE2-8C0F-D2B37EE5539A}" type="pres">
      <dgm:prSet presAssocID="{C9CDBD25-03E9-4E52-A2F1-D55DDC7E91D8}" presName="iconSpace" presStyleCnt="0"/>
      <dgm:spPr/>
    </dgm:pt>
    <dgm:pt modelId="{4A5FA800-FB9D-4201-B770-99CA6024E3F6}" type="pres">
      <dgm:prSet presAssocID="{C9CDBD25-03E9-4E52-A2F1-D55DDC7E91D8}" presName="parTx" presStyleLbl="revTx" presStyleIdx="2" presStyleCnt="6">
        <dgm:presLayoutVars>
          <dgm:chMax val="0"/>
          <dgm:chPref val="0"/>
        </dgm:presLayoutVars>
      </dgm:prSet>
      <dgm:spPr/>
    </dgm:pt>
    <dgm:pt modelId="{2E6013F3-E4E2-4AA9-BFC4-6ED189829E75}" type="pres">
      <dgm:prSet presAssocID="{C9CDBD25-03E9-4E52-A2F1-D55DDC7E91D8}" presName="txSpace" presStyleCnt="0"/>
      <dgm:spPr/>
    </dgm:pt>
    <dgm:pt modelId="{C6363ED5-4F97-4D9A-9D4F-4487AEF84E32}" type="pres">
      <dgm:prSet presAssocID="{C9CDBD25-03E9-4E52-A2F1-D55DDC7E91D8}" presName="desTx" presStyleLbl="revTx" presStyleIdx="3" presStyleCnt="6" custLinFactNeighborX="-1667" custLinFactNeighborY="4276">
        <dgm:presLayoutVars/>
      </dgm:prSet>
      <dgm:spPr/>
    </dgm:pt>
    <dgm:pt modelId="{A7C48684-5EE7-42F2-8897-0BC2CA4C1735}" type="pres">
      <dgm:prSet presAssocID="{CD35B882-E5F4-4A76-AB32-0A4E728C9A7F}" presName="sibTrans" presStyleCnt="0"/>
      <dgm:spPr/>
    </dgm:pt>
    <dgm:pt modelId="{4A018F66-98DF-4AF7-9429-C540389F74B7}" type="pres">
      <dgm:prSet presAssocID="{C987E4F2-9FDB-4F4C-B78F-1CDCEE385F07}" presName="compNode" presStyleCnt="0"/>
      <dgm:spPr/>
    </dgm:pt>
    <dgm:pt modelId="{1811CDBA-7F7B-46E2-A196-4FA7C625857D}" type="pres">
      <dgm:prSet presAssocID="{C987E4F2-9FDB-4F4C-B78F-1CDCEE385F07}" presName="iconRect" presStyleLbl="node1" presStyleIdx="2" presStyleCnt="3" custLinFactNeighborX="75328" custLinFactNeighborY="225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79214F-1456-4FB2-B513-B8A9F052A3C4}" type="pres">
      <dgm:prSet presAssocID="{C987E4F2-9FDB-4F4C-B78F-1CDCEE385F07}" presName="iconSpace" presStyleCnt="0"/>
      <dgm:spPr/>
    </dgm:pt>
    <dgm:pt modelId="{B116343B-9CCC-4039-B639-EAADF8B0B661}" type="pres">
      <dgm:prSet presAssocID="{C987E4F2-9FDB-4F4C-B78F-1CDCEE385F07}" presName="parTx" presStyleLbl="revTx" presStyleIdx="4" presStyleCnt="6" custScaleX="84027">
        <dgm:presLayoutVars>
          <dgm:chMax val="0"/>
          <dgm:chPref val="0"/>
        </dgm:presLayoutVars>
      </dgm:prSet>
      <dgm:spPr/>
    </dgm:pt>
    <dgm:pt modelId="{AD8A2C2F-6A45-4E65-BC24-D44B149F9017}" type="pres">
      <dgm:prSet presAssocID="{C987E4F2-9FDB-4F4C-B78F-1CDCEE385F07}" presName="txSpace" presStyleCnt="0"/>
      <dgm:spPr/>
    </dgm:pt>
    <dgm:pt modelId="{C5F6FA45-DF1F-4608-BA98-5D6E28505B63}" type="pres">
      <dgm:prSet presAssocID="{C987E4F2-9FDB-4F4C-B78F-1CDCEE385F07}" presName="desTx" presStyleLbl="revTx" presStyleIdx="5" presStyleCnt="6">
        <dgm:presLayoutVars/>
      </dgm:prSet>
      <dgm:spPr/>
    </dgm:pt>
  </dgm:ptLst>
  <dgm:cxnLst>
    <dgm:cxn modelId="{74F33409-5509-4EA5-97A7-02D9810EE2A8}" type="presOf" srcId="{2D755929-C20C-4764-84BA-E25638EA1B46}" destId="{C6363ED5-4F97-4D9A-9D4F-4487AEF84E32}" srcOrd="0" destOrd="0" presId="urn:microsoft.com/office/officeart/2018/2/layout/IconLabelDescriptionList"/>
    <dgm:cxn modelId="{D403F519-93D7-4FBB-BC02-E3B9A7AA117E}" srcId="{C9CDBD25-03E9-4E52-A2F1-D55DDC7E91D8}" destId="{E7CE3556-3853-4791-A314-EC2E85E5CA5A}" srcOrd="1" destOrd="0" parTransId="{2E133BFA-D62C-4A58-A285-9340F6BD0DD7}" sibTransId="{2D5D5531-76E5-4F3E-9E49-63B0046A5FF3}"/>
    <dgm:cxn modelId="{477B8E30-0557-473F-8C1A-BD3CE73B18AF}" srcId="{D5173C6A-28F4-42BE-8FD8-E5B0BCA67909}" destId="{925498C6-BB11-4D2C-AC13-FA4E94B67AFA}" srcOrd="0" destOrd="0" parTransId="{A2A36D95-B73D-4A16-A620-8CC9262ED1B9}" sibTransId="{AE86C820-A709-4AA5-8848-719953590838}"/>
    <dgm:cxn modelId="{E98F285E-137B-46B1-A001-051C6526D539}" type="presOf" srcId="{CDC51005-4E6F-4D31-87D8-8F7DC28A3C05}" destId="{54D75BBF-AE78-4DE6-B2D3-4080056C0E0B}" srcOrd="0" destOrd="2" presId="urn:microsoft.com/office/officeart/2018/2/layout/IconLabelDescriptionList"/>
    <dgm:cxn modelId="{40083C67-16A4-4BCC-9964-D7A1DCD51FC0}" srcId="{A1995B42-C6D3-429E-8542-D828A24822C7}" destId="{D5173C6A-28F4-42BE-8FD8-E5B0BCA67909}" srcOrd="0" destOrd="0" parTransId="{3E440049-8DC8-4FF8-9EF2-CFA90C9C5DDF}" sibTransId="{69C42C4B-118E-4683-A1AF-AD1501CB9B5F}"/>
    <dgm:cxn modelId="{0CA95248-8FE2-4AD7-A8A6-B826D9D5FFE5}" type="presOf" srcId="{89D72BE9-E534-47D5-A868-5A31BA2B4EDD}" destId="{C6363ED5-4F97-4D9A-9D4F-4487AEF84E32}" srcOrd="0" destOrd="3" presId="urn:microsoft.com/office/officeart/2018/2/layout/IconLabelDescriptionList"/>
    <dgm:cxn modelId="{7B42EF6D-74BE-4C2A-9916-B2712D3E7F4A}" srcId="{C9CDBD25-03E9-4E52-A2F1-D55DDC7E91D8}" destId="{2D755929-C20C-4764-84BA-E25638EA1B46}" srcOrd="0" destOrd="0" parTransId="{557E7EBE-799A-42B7-A058-A79C52F83F15}" sibTransId="{3BB26261-4819-4326-8DD1-AEDA85232651}"/>
    <dgm:cxn modelId="{0763F050-238F-4EFF-93D3-FFC4A9D391A8}" srcId="{D5173C6A-28F4-42BE-8FD8-E5B0BCA67909}" destId="{D7711781-D66A-4A30-97A7-577335FB733A}" srcOrd="1" destOrd="0" parTransId="{F3815CC9-C24B-4F20-9FA6-675CE390ADD0}" sibTransId="{6EB294DA-7367-4775-813F-A1D75F1DD778}"/>
    <dgm:cxn modelId="{C9D20173-FF0E-4E4A-90AB-8692BD17F3A7}" type="presOf" srcId="{D5173C6A-28F4-42BE-8FD8-E5B0BCA67909}" destId="{EDA3C5BA-2531-4295-9DC2-9C07EF6C10CA}" srcOrd="0" destOrd="0" presId="urn:microsoft.com/office/officeart/2018/2/layout/IconLabelDescriptionList"/>
    <dgm:cxn modelId="{85721078-EA80-48EB-8E45-FFD02DC646CD}" type="presOf" srcId="{925498C6-BB11-4D2C-AC13-FA4E94B67AFA}" destId="{54D75BBF-AE78-4DE6-B2D3-4080056C0E0B}" srcOrd="0" destOrd="0" presId="urn:microsoft.com/office/officeart/2018/2/layout/IconLabelDescriptionList"/>
    <dgm:cxn modelId="{67CD977A-CA5A-4BA7-BB68-8CE23CD804E1}" srcId="{A1995B42-C6D3-429E-8542-D828A24822C7}" destId="{C9CDBD25-03E9-4E52-A2F1-D55DDC7E91D8}" srcOrd="1" destOrd="0" parTransId="{F60D2FA9-DB99-4797-9DA7-5A177AD060C4}" sibTransId="{CD35B882-E5F4-4A76-AB32-0A4E728C9A7F}"/>
    <dgm:cxn modelId="{33665581-6130-4098-A99B-C19FC64DAD45}" type="presOf" srcId="{E7CE3556-3853-4791-A314-EC2E85E5CA5A}" destId="{C6363ED5-4F97-4D9A-9D4F-4487AEF84E32}" srcOrd="0" destOrd="1" presId="urn:microsoft.com/office/officeart/2018/2/layout/IconLabelDescriptionList"/>
    <dgm:cxn modelId="{F3C1E986-8981-4010-8613-C2EFAAF9728F}" srcId="{A1995B42-C6D3-429E-8542-D828A24822C7}" destId="{C987E4F2-9FDB-4F4C-B78F-1CDCEE385F07}" srcOrd="2" destOrd="0" parTransId="{7DC7806D-0DF4-43C3-BE69-3F495A2B6AA2}" sibTransId="{46546531-41C3-4F01-8E66-EC275A3960C3}"/>
    <dgm:cxn modelId="{A0EA1F96-D6C7-4C6C-99C0-E6D92D0FF1F6}" type="presOf" srcId="{C6CE8C78-ADBB-43EA-B979-C55FB617EC23}" destId="{C6363ED5-4F97-4D9A-9D4F-4487AEF84E32}" srcOrd="0" destOrd="2" presId="urn:microsoft.com/office/officeart/2018/2/layout/IconLabelDescriptionList"/>
    <dgm:cxn modelId="{6477F4A3-012C-4852-9C64-F688426833AB}" srcId="{C9CDBD25-03E9-4E52-A2F1-D55DDC7E91D8}" destId="{C6CE8C78-ADBB-43EA-B979-C55FB617EC23}" srcOrd="2" destOrd="0" parTransId="{2F579D58-D287-4867-B03C-1A748FE5DA20}" sibTransId="{C0C8D882-A158-467C-8F4D-78863CF31757}"/>
    <dgm:cxn modelId="{107E43B7-8C79-426C-BE75-8489037351D3}" srcId="{C9CDBD25-03E9-4E52-A2F1-D55DDC7E91D8}" destId="{2882FAA9-9729-4AF7-9854-3C93396E9553}" srcOrd="4" destOrd="0" parTransId="{9D0B4424-7067-47A3-A2CC-76E0651C81AA}" sibTransId="{D16C83A9-2DE2-4ADE-9D95-4265248E714F}"/>
    <dgm:cxn modelId="{E88263C5-9363-4EF4-840E-B917DC6193A5}" type="presOf" srcId="{D7711781-D66A-4A30-97A7-577335FB733A}" destId="{54D75BBF-AE78-4DE6-B2D3-4080056C0E0B}" srcOrd="0" destOrd="1" presId="urn:microsoft.com/office/officeart/2018/2/layout/IconLabelDescriptionList"/>
    <dgm:cxn modelId="{9D83FFC9-2CF7-47FF-9E70-4E3144899384}" srcId="{D5173C6A-28F4-42BE-8FD8-E5B0BCA67909}" destId="{CDC51005-4E6F-4D31-87D8-8F7DC28A3C05}" srcOrd="2" destOrd="0" parTransId="{311AFD55-67AA-49AB-958F-6B339ACB66E9}" sibTransId="{0169C8DF-E386-45B8-95AA-74EB6E2A7416}"/>
    <dgm:cxn modelId="{E9200DCB-542D-4598-A7F4-DC04D7213590}" type="presOf" srcId="{A1995B42-C6D3-429E-8542-D828A24822C7}" destId="{9AE09C65-06A1-4A12-8ABD-0C0662E2BA9C}" srcOrd="0" destOrd="0" presId="urn:microsoft.com/office/officeart/2018/2/layout/IconLabelDescriptionList"/>
    <dgm:cxn modelId="{562DABDC-D025-48CA-BA55-CFCC660A0A37}" type="presOf" srcId="{C9CDBD25-03E9-4E52-A2F1-D55DDC7E91D8}" destId="{4A5FA800-FB9D-4201-B770-99CA6024E3F6}" srcOrd="0" destOrd="0" presId="urn:microsoft.com/office/officeart/2018/2/layout/IconLabelDescriptionList"/>
    <dgm:cxn modelId="{6D2AE7EB-9E0F-4DDE-BB09-BA5F1A160D82}" type="presOf" srcId="{2882FAA9-9729-4AF7-9854-3C93396E9553}" destId="{C6363ED5-4F97-4D9A-9D4F-4487AEF84E32}" srcOrd="0" destOrd="4" presId="urn:microsoft.com/office/officeart/2018/2/layout/IconLabelDescriptionList"/>
    <dgm:cxn modelId="{102C32FA-4E3F-41BA-A632-A26B19F70BB7}" type="presOf" srcId="{C987E4F2-9FDB-4F4C-B78F-1CDCEE385F07}" destId="{B116343B-9CCC-4039-B639-EAADF8B0B661}" srcOrd="0" destOrd="0" presId="urn:microsoft.com/office/officeart/2018/2/layout/IconLabelDescriptionList"/>
    <dgm:cxn modelId="{E4A15CFD-B4DD-4AE9-B54B-5086205E1D94}" srcId="{C9CDBD25-03E9-4E52-A2F1-D55DDC7E91D8}" destId="{89D72BE9-E534-47D5-A868-5A31BA2B4EDD}" srcOrd="3" destOrd="0" parTransId="{19CD7386-5CF5-470D-8F7A-F561C0EC56E3}" sibTransId="{184EE91C-DA93-4433-AA86-7E960D5049C4}"/>
    <dgm:cxn modelId="{944938CA-29DE-41EE-B7C8-D936BC5FD874}" type="presParOf" srcId="{9AE09C65-06A1-4A12-8ABD-0C0662E2BA9C}" destId="{9844C041-BEE2-4851-B25F-15B8927B90B5}" srcOrd="0" destOrd="0" presId="urn:microsoft.com/office/officeart/2018/2/layout/IconLabelDescriptionList"/>
    <dgm:cxn modelId="{0C3D70F6-5C37-4A7D-A307-046D8F453D9D}" type="presParOf" srcId="{9844C041-BEE2-4851-B25F-15B8927B90B5}" destId="{4463CC8B-EE3A-4776-A297-BE8F24E6FFE5}" srcOrd="0" destOrd="0" presId="urn:microsoft.com/office/officeart/2018/2/layout/IconLabelDescriptionList"/>
    <dgm:cxn modelId="{B83801E6-8DB7-4F2C-A2B9-F775DE67E3B3}" type="presParOf" srcId="{9844C041-BEE2-4851-B25F-15B8927B90B5}" destId="{56277F97-B47A-4DCF-8E46-C19CB6CE6912}" srcOrd="1" destOrd="0" presId="urn:microsoft.com/office/officeart/2018/2/layout/IconLabelDescriptionList"/>
    <dgm:cxn modelId="{0DA35412-FF68-4779-BF60-A6D2801F81AB}" type="presParOf" srcId="{9844C041-BEE2-4851-B25F-15B8927B90B5}" destId="{EDA3C5BA-2531-4295-9DC2-9C07EF6C10CA}" srcOrd="2" destOrd="0" presId="urn:microsoft.com/office/officeart/2018/2/layout/IconLabelDescriptionList"/>
    <dgm:cxn modelId="{EFB08B46-D433-448C-91BC-E63A19F157DF}" type="presParOf" srcId="{9844C041-BEE2-4851-B25F-15B8927B90B5}" destId="{FA6020F3-5B3A-435A-902F-FDA37CCA7D84}" srcOrd="3" destOrd="0" presId="urn:microsoft.com/office/officeart/2018/2/layout/IconLabelDescriptionList"/>
    <dgm:cxn modelId="{324DDFB7-9840-4CC8-98AA-E4CF7F63160A}" type="presParOf" srcId="{9844C041-BEE2-4851-B25F-15B8927B90B5}" destId="{54D75BBF-AE78-4DE6-B2D3-4080056C0E0B}" srcOrd="4" destOrd="0" presId="urn:microsoft.com/office/officeart/2018/2/layout/IconLabelDescriptionList"/>
    <dgm:cxn modelId="{92D630DA-F177-474B-8995-EBF78EE546D7}" type="presParOf" srcId="{9AE09C65-06A1-4A12-8ABD-0C0662E2BA9C}" destId="{38BB7069-E86F-4DF5-B46D-AFA0818805B1}" srcOrd="1" destOrd="0" presId="urn:microsoft.com/office/officeart/2018/2/layout/IconLabelDescriptionList"/>
    <dgm:cxn modelId="{687DB92A-13EB-440F-81A4-2D8358E9A13D}" type="presParOf" srcId="{9AE09C65-06A1-4A12-8ABD-0C0662E2BA9C}" destId="{0063D290-3A57-446F-9AC1-E78A75F7068C}" srcOrd="2" destOrd="0" presId="urn:microsoft.com/office/officeart/2018/2/layout/IconLabelDescriptionList"/>
    <dgm:cxn modelId="{2556382F-0DBD-4FBB-B9F6-F4C7147F7915}" type="presParOf" srcId="{0063D290-3A57-446F-9AC1-E78A75F7068C}" destId="{7B633825-9B64-44A9-A778-D2BA2D2E27B5}" srcOrd="0" destOrd="0" presId="urn:microsoft.com/office/officeart/2018/2/layout/IconLabelDescriptionList"/>
    <dgm:cxn modelId="{C840DC17-8AE7-4AB1-B77D-2BD77C3FA051}" type="presParOf" srcId="{0063D290-3A57-446F-9AC1-E78A75F7068C}" destId="{D4BC8637-271D-4BE2-8C0F-D2B37EE5539A}" srcOrd="1" destOrd="0" presId="urn:microsoft.com/office/officeart/2018/2/layout/IconLabelDescriptionList"/>
    <dgm:cxn modelId="{92AA5D4F-82A9-4AF8-AC72-35FACFF61704}" type="presParOf" srcId="{0063D290-3A57-446F-9AC1-E78A75F7068C}" destId="{4A5FA800-FB9D-4201-B770-99CA6024E3F6}" srcOrd="2" destOrd="0" presId="urn:microsoft.com/office/officeart/2018/2/layout/IconLabelDescriptionList"/>
    <dgm:cxn modelId="{ACFEA7DB-98B9-4454-9916-5DB123C21645}" type="presParOf" srcId="{0063D290-3A57-446F-9AC1-E78A75F7068C}" destId="{2E6013F3-E4E2-4AA9-BFC4-6ED189829E75}" srcOrd="3" destOrd="0" presId="urn:microsoft.com/office/officeart/2018/2/layout/IconLabelDescriptionList"/>
    <dgm:cxn modelId="{6EE46222-E107-4E66-95BB-DB21245FEA07}" type="presParOf" srcId="{0063D290-3A57-446F-9AC1-E78A75F7068C}" destId="{C6363ED5-4F97-4D9A-9D4F-4487AEF84E32}" srcOrd="4" destOrd="0" presId="urn:microsoft.com/office/officeart/2018/2/layout/IconLabelDescriptionList"/>
    <dgm:cxn modelId="{A1B0A1B1-2A31-4297-A29C-23978F5E1707}" type="presParOf" srcId="{9AE09C65-06A1-4A12-8ABD-0C0662E2BA9C}" destId="{A7C48684-5EE7-42F2-8897-0BC2CA4C1735}" srcOrd="3" destOrd="0" presId="urn:microsoft.com/office/officeart/2018/2/layout/IconLabelDescriptionList"/>
    <dgm:cxn modelId="{28DC9B33-91B0-4F8A-A9E1-58758DF0F6F9}" type="presParOf" srcId="{9AE09C65-06A1-4A12-8ABD-0C0662E2BA9C}" destId="{4A018F66-98DF-4AF7-9429-C540389F74B7}" srcOrd="4" destOrd="0" presId="urn:microsoft.com/office/officeart/2018/2/layout/IconLabelDescriptionList"/>
    <dgm:cxn modelId="{3D556224-51BF-4DF1-9675-2E424F61B0DF}" type="presParOf" srcId="{4A018F66-98DF-4AF7-9429-C540389F74B7}" destId="{1811CDBA-7F7B-46E2-A196-4FA7C625857D}" srcOrd="0" destOrd="0" presId="urn:microsoft.com/office/officeart/2018/2/layout/IconLabelDescriptionList"/>
    <dgm:cxn modelId="{E09D2472-B982-48E3-9ED5-F04E18CC0F78}" type="presParOf" srcId="{4A018F66-98DF-4AF7-9429-C540389F74B7}" destId="{DE79214F-1456-4FB2-B513-B8A9F052A3C4}" srcOrd="1" destOrd="0" presId="urn:microsoft.com/office/officeart/2018/2/layout/IconLabelDescriptionList"/>
    <dgm:cxn modelId="{F2868AAD-1A4A-4271-AC2E-215E8E94E59C}" type="presParOf" srcId="{4A018F66-98DF-4AF7-9429-C540389F74B7}" destId="{B116343B-9CCC-4039-B639-EAADF8B0B661}" srcOrd="2" destOrd="0" presId="urn:microsoft.com/office/officeart/2018/2/layout/IconLabelDescriptionList"/>
    <dgm:cxn modelId="{91383670-6A86-4341-8F87-ED0878F84474}" type="presParOf" srcId="{4A018F66-98DF-4AF7-9429-C540389F74B7}" destId="{AD8A2C2F-6A45-4E65-BC24-D44B149F9017}" srcOrd="3" destOrd="0" presId="urn:microsoft.com/office/officeart/2018/2/layout/IconLabelDescriptionList"/>
    <dgm:cxn modelId="{2EB2A53C-597B-4D31-B244-B758F757F702}" type="presParOf" srcId="{4A018F66-98DF-4AF7-9429-C540389F74B7}" destId="{C5F6FA45-DF1F-4608-BA98-5D6E28505B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A269F-94D8-4482-BFEE-CD4A18FB80BC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B8C0A-7D69-467F-B496-65222460F1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Frontend</a:t>
          </a:r>
        </a:p>
      </dgm:t>
    </dgm:pt>
    <dgm:pt modelId="{FAD6071F-78AE-489E-8194-4CAADA652217}" type="parTrans" cxnId="{AF5D6F8E-3460-4AD9-B220-127A2DC915BF}">
      <dgm:prSet/>
      <dgm:spPr/>
      <dgm:t>
        <a:bodyPr/>
        <a:lstStyle/>
        <a:p>
          <a:endParaRPr lang="en-US"/>
        </a:p>
      </dgm:t>
    </dgm:pt>
    <dgm:pt modelId="{5018EBA4-B481-49FE-A57E-0F425529CDA2}" type="sibTrans" cxnId="{AF5D6F8E-3460-4AD9-B220-127A2DC915BF}">
      <dgm:prSet/>
      <dgm:spPr/>
      <dgm:t>
        <a:bodyPr/>
        <a:lstStyle/>
        <a:p>
          <a:endParaRPr lang="en-US"/>
        </a:p>
      </dgm:t>
    </dgm:pt>
    <dgm:pt modelId="{1A30C912-9D3E-4725-BBD4-48F4888C4A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Mobile interface with Python</a:t>
          </a:r>
        </a:p>
        <a:p>
          <a:pPr>
            <a:lnSpc>
              <a:spcPct val="100000"/>
            </a:lnSpc>
          </a:pPr>
          <a:r>
            <a:rPr lang="en-US" sz="2000" dirty="0"/>
            <a:t>framework</a:t>
          </a:r>
        </a:p>
      </dgm:t>
    </dgm:pt>
    <dgm:pt modelId="{F8F62280-4DFE-4D1E-AD1B-AC7E6D2637BB}" type="parTrans" cxnId="{A1F6B230-FA50-4006-B8FC-6F675B70BE55}">
      <dgm:prSet/>
      <dgm:spPr/>
      <dgm:t>
        <a:bodyPr/>
        <a:lstStyle/>
        <a:p>
          <a:endParaRPr lang="en-US"/>
        </a:p>
      </dgm:t>
    </dgm:pt>
    <dgm:pt modelId="{3834326A-AFC2-428D-A742-5B08E903C62C}" type="sibTrans" cxnId="{A1F6B230-FA50-4006-B8FC-6F675B70BE55}">
      <dgm:prSet/>
      <dgm:spPr/>
      <dgm:t>
        <a:bodyPr/>
        <a:lstStyle/>
        <a:p>
          <a:endParaRPr lang="en-US"/>
        </a:p>
      </dgm:t>
    </dgm:pt>
    <dgm:pt modelId="{89D26D47-3443-44F1-8D49-2E2F109C032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Backend</a:t>
          </a:r>
        </a:p>
      </dgm:t>
    </dgm:pt>
    <dgm:pt modelId="{4CC52BF7-D3A2-464F-A9A1-FF04FF6DBBEF}" type="parTrans" cxnId="{05B49377-F02C-46BB-AA2A-DD74CFDE4CA9}">
      <dgm:prSet/>
      <dgm:spPr/>
      <dgm:t>
        <a:bodyPr/>
        <a:lstStyle/>
        <a:p>
          <a:endParaRPr lang="en-US"/>
        </a:p>
      </dgm:t>
    </dgm:pt>
    <dgm:pt modelId="{16DB873F-D788-4D21-A283-8BF85F3F6C17}" type="sibTrans" cxnId="{05B49377-F02C-46BB-AA2A-DD74CFDE4CA9}">
      <dgm:prSet/>
      <dgm:spPr/>
      <dgm:t>
        <a:bodyPr/>
        <a:lstStyle/>
        <a:p>
          <a:endParaRPr lang="en-US"/>
        </a:p>
      </dgm:t>
    </dgm:pt>
    <dgm:pt modelId="{953D6BB8-32F3-4C2D-8C20-39CDA4497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</a:t>
          </a:r>
        </a:p>
      </dgm:t>
    </dgm:pt>
    <dgm:pt modelId="{8004057A-7944-4F41-A99D-EBB180EF57C4}" type="parTrans" cxnId="{DBC76CB0-00BB-40DA-A8C4-912919EED63E}">
      <dgm:prSet/>
      <dgm:spPr/>
      <dgm:t>
        <a:bodyPr/>
        <a:lstStyle/>
        <a:p>
          <a:endParaRPr lang="en-US"/>
        </a:p>
      </dgm:t>
    </dgm:pt>
    <dgm:pt modelId="{5EFD1AD8-3016-4F1D-A604-10D01FA7C7D1}" type="sibTrans" cxnId="{DBC76CB0-00BB-40DA-A8C4-912919EED63E}">
      <dgm:prSet/>
      <dgm:spPr/>
      <dgm:t>
        <a:bodyPr/>
        <a:lstStyle/>
        <a:p>
          <a:endParaRPr lang="en-US"/>
        </a:p>
      </dgm:t>
    </dgm:pt>
    <dgm:pt modelId="{FA6CDF4F-8C22-49A0-8687-CB9DB7963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 Database</a:t>
          </a:r>
        </a:p>
      </dgm:t>
    </dgm:pt>
    <dgm:pt modelId="{B0EF6932-9E62-4260-BD51-625FB81C0C0D}" type="parTrans" cxnId="{23D7D714-31E3-4578-9EE7-A8064E9D2CDE}">
      <dgm:prSet/>
      <dgm:spPr/>
      <dgm:t>
        <a:bodyPr/>
        <a:lstStyle/>
        <a:p>
          <a:endParaRPr lang="en-US"/>
        </a:p>
      </dgm:t>
    </dgm:pt>
    <dgm:pt modelId="{FF958DA4-E236-4346-B2B5-FE658D06161C}" type="sibTrans" cxnId="{23D7D714-31E3-4578-9EE7-A8064E9D2CDE}">
      <dgm:prSet/>
      <dgm:spPr/>
      <dgm:t>
        <a:bodyPr/>
        <a:lstStyle/>
        <a:p>
          <a:endParaRPr lang="en-US"/>
        </a:p>
      </dgm:t>
    </dgm:pt>
    <dgm:pt modelId="{C191C8F7-421D-49F7-B308-2D084422123A}" type="pres">
      <dgm:prSet presAssocID="{687A269F-94D8-4482-BFEE-CD4A18FB80BC}" presName="root" presStyleCnt="0">
        <dgm:presLayoutVars>
          <dgm:dir/>
          <dgm:resizeHandles val="exact"/>
        </dgm:presLayoutVars>
      </dgm:prSet>
      <dgm:spPr/>
    </dgm:pt>
    <dgm:pt modelId="{11971C1C-494A-4FF3-B441-257A4FC382B1}" type="pres">
      <dgm:prSet presAssocID="{E30B8C0A-7D69-467F-B496-65222460F1EC}" presName="compNode" presStyleCnt="0"/>
      <dgm:spPr/>
    </dgm:pt>
    <dgm:pt modelId="{2240C2A1-BBD0-49BB-9E73-62DAA0BC396E}" type="pres">
      <dgm:prSet presAssocID="{E30B8C0A-7D69-467F-B496-65222460F1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190B72E-D074-4422-9771-A5962E1ABC88}" type="pres">
      <dgm:prSet presAssocID="{E30B8C0A-7D69-467F-B496-65222460F1EC}" presName="iconSpace" presStyleCnt="0"/>
      <dgm:spPr/>
    </dgm:pt>
    <dgm:pt modelId="{62C91225-5346-4E0E-BD09-2AFA73D48884}" type="pres">
      <dgm:prSet presAssocID="{E30B8C0A-7D69-467F-B496-65222460F1EC}" presName="parTx" presStyleLbl="revTx" presStyleIdx="0" presStyleCnt="4">
        <dgm:presLayoutVars>
          <dgm:chMax val="0"/>
          <dgm:chPref val="0"/>
        </dgm:presLayoutVars>
      </dgm:prSet>
      <dgm:spPr/>
    </dgm:pt>
    <dgm:pt modelId="{70C5A469-2B2A-4655-B8D9-8419138F78D6}" type="pres">
      <dgm:prSet presAssocID="{E30B8C0A-7D69-467F-B496-65222460F1EC}" presName="txSpace" presStyleCnt="0"/>
      <dgm:spPr/>
    </dgm:pt>
    <dgm:pt modelId="{A3A2D33B-B1D1-4694-84E9-552FAA141ADD}" type="pres">
      <dgm:prSet presAssocID="{E30B8C0A-7D69-467F-B496-65222460F1EC}" presName="desTx" presStyleLbl="revTx" presStyleIdx="1" presStyleCnt="4">
        <dgm:presLayoutVars/>
      </dgm:prSet>
      <dgm:spPr/>
    </dgm:pt>
    <dgm:pt modelId="{8F278612-F760-4563-A2D0-CFB43D19F44B}" type="pres">
      <dgm:prSet presAssocID="{5018EBA4-B481-49FE-A57E-0F425529CDA2}" presName="sibTrans" presStyleCnt="0"/>
      <dgm:spPr/>
    </dgm:pt>
    <dgm:pt modelId="{096AD2DB-AECF-4722-A7BF-86003E0BA935}" type="pres">
      <dgm:prSet presAssocID="{89D26D47-3443-44F1-8D49-2E2F109C0325}" presName="compNode" presStyleCnt="0"/>
      <dgm:spPr/>
    </dgm:pt>
    <dgm:pt modelId="{91B3C8EC-366E-4945-AE53-B463E498203A}" type="pres">
      <dgm:prSet presAssocID="{89D26D47-3443-44F1-8D49-2E2F109C03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CB9B0D-F064-4D9C-BA79-5B051F3459D6}" type="pres">
      <dgm:prSet presAssocID="{89D26D47-3443-44F1-8D49-2E2F109C0325}" presName="iconSpace" presStyleCnt="0"/>
      <dgm:spPr/>
    </dgm:pt>
    <dgm:pt modelId="{A6B5D6C6-5A09-4726-835A-CB56BFA767C2}" type="pres">
      <dgm:prSet presAssocID="{89D26D47-3443-44F1-8D49-2E2F109C0325}" presName="parTx" presStyleLbl="revTx" presStyleIdx="2" presStyleCnt="4">
        <dgm:presLayoutVars>
          <dgm:chMax val="0"/>
          <dgm:chPref val="0"/>
        </dgm:presLayoutVars>
      </dgm:prSet>
      <dgm:spPr/>
    </dgm:pt>
    <dgm:pt modelId="{651EB2A3-5AFA-4156-B0C4-A1C0DABD1B18}" type="pres">
      <dgm:prSet presAssocID="{89D26D47-3443-44F1-8D49-2E2F109C0325}" presName="txSpace" presStyleCnt="0"/>
      <dgm:spPr/>
    </dgm:pt>
    <dgm:pt modelId="{7F7ACA98-223F-4844-9E21-AC841CF14E6B}" type="pres">
      <dgm:prSet presAssocID="{89D26D47-3443-44F1-8D49-2E2F109C0325}" presName="desTx" presStyleLbl="revTx" presStyleIdx="3" presStyleCnt="4">
        <dgm:presLayoutVars/>
      </dgm:prSet>
      <dgm:spPr/>
    </dgm:pt>
  </dgm:ptLst>
  <dgm:cxnLst>
    <dgm:cxn modelId="{AA178202-949E-4BD1-BDF8-94D2DBF3D2F5}" type="presOf" srcId="{E30B8C0A-7D69-467F-B496-65222460F1EC}" destId="{62C91225-5346-4E0E-BD09-2AFA73D48884}" srcOrd="0" destOrd="0" presId="urn:microsoft.com/office/officeart/2018/2/layout/IconLabelDescriptionList"/>
    <dgm:cxn modelId="{23D7D714-31E3-4578-9EE7-A8064E9D2CDE}" srcId="{89D26D47-3443-44F1-8D49-2E2F109C0325}" destId="{FA6CDF4F-8C22-49A0-8687-CB9DB796398D}" srcOrd="1" destOrd="0" parTransId="{B0EF6932-9E62-4260-BD51-625FB81C0C0D}" sibTransId="{FF958DA4-E236-4346-B2B5-FE658D06161C}"/>
    <dgm:cxn modelId="{A1F6B230-FA50-4006-B8FC-6F675B70BE55}" srcId="{E30B8C0A-7D69-467F-B496-65222460F1EC}" destId="{1A30C912-9D3E-4725-BBD4-48F4888C4AAD}" srcOrd="0" destOrd="0" parTransId="{F8F62280-4DFE-4D1E-AD1B-AC7E6D2637BB}" sibTransId="{3834326A-AFC2-428D-A742-5B08E903C62C}"/>
    <dgm:cxn modelId="{7A3C7637-FCFB-4C37-A59C-61DE08695162}" type="presOf" srcId="{FA6CDF4F-8C22-49A0-8687-CB9DB796398D}" destId="{7F7ACA98-223F-4844-9E21-AC841CF14E6B}" srcOrd="0" destOrd="1" presId="urn:microsoft.com/office/officeart/2018/2/layout/IconLabelDescriptionList"/>
    <dgm:cxn modelId="{7074CE4F-F571-45C0-B3AD-B880A50A1946}" type="presOf" srcId="{89D26D47-3443-44F1-8D49-2E2F109C0325}" destId="{A6B5D6C6-5A09-4726-835A-CB56BFA767C2}" srcOrd="0" destOrd="0" presId="urn:microsoft.com/office/officeart/2018/2/layout/IconLabelDescriptionList"/>
    <dgm:cxn modelId="{7A1D2651-3675-4792-9092-869353600501}" type="presOf" srcId="{1A30C912-9D3E-4725-BBD4-48F4888C4AAD}" destId="{A3A2D33B-B1D1-4694-84E9-552FAA141ADD}" srcOrd="0" destOrd="0" presId="urn:microsoft.com/office/officeart/2018/2/layout/IconLabelDescriptionList"/>
    <dgm:cxn modelId="{05B49377-F02C-46BB-AA2A-DD74CFDE4CA9}" srcId="{687A269F-94D8-4482-BFEE-CD4A18FB80BC}" destId="{89D26D47-3443-44F1-8D49-2E2F109C0325}" srcOrd="1" destOrd="0" parTransId="{4CC52BF7-D3A2-464F-A9A1-FF04FF6DBBEF}" sibTransId="{16DB873F-D788-4D21-A283-8BF85F3F6C17}"/>
    <dgm:cxn modelId="{AF5D6F8E-3460-4AD9-B220-127A2DC915BF}" srcId="{687A269F-94D8-4482-BFEE-CD4A18FB80BC}" destId="{E30B8C0A-7D69-467F-B496-65222460F1EC}" srcOrd="0" destOrd="0" parTransId="{FAD6071F-78AE-489E-8194-4CAADA652217}" sibTransId="{5018EBA4-B481-49FE-A57E-0F425529CDA2}"/>
    <dgm:cxn modelId="{DBC76CB0-00BB-40DA-A8C4-912919EED63E}" srcId="{89D26D47-3443-44F1-8D49-2E2F109C0325}" destId="{953D6BB8-32F3-4C2D-8C20-39CDA4497954}" srcOrd="0" destOrd="0" parTransId="{8004057A-7944-4F41-A99D-EBB180EF57C4}" sibTransId="{5EFD1AD8-3016-4F1D-A604-10D01FA7C7D1}"/>
    <dgm:cxn modelId="{4B4785C3-1B18-4274-99D7-42CE34A02E45}" type="presOf" srcId="{953D6BB8-32F3-4C2D-8C20-39CDA4497954}" destId="{7F7ACA98-223F-4844-9E21-AC841CF14E6B}" srcOrd="0" destOrd="0" presId="urn:microsoft.com/office/officeart/2018/2/layout/IconLabelDescriptionList"/>
    <dgm:cxn modelId="{E9A157FD-0E65-45D7-9861-E80E4DF65A07}" type="presOf" srcId="{687A269F-94D8-4482-BFEE-CD4A18FB80BC}" destId="{C191C8F7-421D-49F7-B308-2D084422123A}" srcOrd="0" destOrd="0" presId="urn:microsoft.com/office/officeart/2018/2/layout/IconLabelDescriptionList"/>
    <dgm:cxn modelId="{09F49C74-FA2F-4D6D-9413-411782741E19}" type="presParOf" srcId="{C191C8F7-421D-49F7-B308-2D084422123A}" destId="{11971C1C-494A-4FF3-B441-257A4FC382B1}" srcOrd="0" destOrd="0" presId="urn:microsoft.com/office/officeart/2018/2/layout/IconLabelDescriptionList"/>
    <dgm:cxn modelId="{6242A953-A738-4067-9BC8-D5BE35D9405B}" type="presParOf" srcId="{11971C1C-494A-4FF3-B441-257A4FC382B1}" destId="{2240C2A1-BBD0-49BB-9E73-62DAA0BC396E}" srcOrd="0" destOrd="0" presId="urn:microsoft.com/office/officeart/2018/2/layout/IconLabelDescriptionList"/>
    <dgm:cxn modelId="{F3D3CA27-6EC2-4D8C-8569-762BB2469809}" type="presParOf" srcId="{11971C1C-494A-4FF3-B441-257A4FC382B1}" destId="{C190B72E-D074-4422-9771-A5962E1ABC88}" srcOrd="1" destOrd="0" presId="urn:microsoft.com/office/officeart/2018/2/layout/IconLabelDescriptionList"/>
    <dgm:cxn modelId="{9B5C0DA6-59FD-4E84-AE84-468EFA10BFF4}" type="presParOf" srcId="{11971C1C-494A-4FF3-B441-257A4FC382B1}" destId="{62C91225-5346-4E0E-BD09-2AFA73D48884}" srcOrd="2" destOrd="0" presId="urn:microsoft.com/office/officeart/2018/2/layout/IconLabelDescriptionList"/>
    <dgm:cxn modelId="{107210B0-3BA8-419E-A2F3-1CB7EDF24132}" type="presParOf" srcId="{11971C1C-494A-4FF3-B441-257A4FC382B1}" destId="{70C5A469-2B2A-4655-B8D9-8419138F78D6}" srcOrd="3" destOrd="0" presId="urn:microsoft.com/office/officeart/2018/2/layout/IconLabelDescriptionList"/>
    <dgm:cxn modelId="{8BD0444B-8C23-4FB5-991A-E2422C948DDF}" type="presParOf" srcId="{11971C1C-494A-4FF3-B441-257A4FC382B1}" destId="{A3A2D33B-B1D1-4694-84E9-552FAA141ADD}" srcOrd="4" destOrd="0" presId="urn:microsoft.com/office/officeart/2018/2/layout/IconLabelDescriptionList"/>
    <dgm:cxn modelId="{6E6E181B-384F-4C62-B7E7-FB77E8AF136A}" type="presParOf" srcId="{C191C8F7-421D-49F7-B308-2D084422123A}" destId="{8F278612-F760-4563-A2D0-CFB43D19F44B}" srcOrd="1" destOrd="0" presId="urn:microsoft.com/office/officeart/2018/2/layout/IconLabelDescriptionList"/>
    <dgm:cxn modelId="{E2B45E50-FADC-4D41-B597-9E21619BD179}" type="presParOf" srcId="{C191C8F7-421D-49F7-B308-2D084422123A}" destId="{096AD2DB-AECF-4722-A7BF-86003E0BA935}" srcOrd="2" destOrd="0" presId="urn:microsoft.com/office/officeart/2018/2/layout/IconLabelDescriptionList"/>
    <dgm:cxn modelId="{7438ACFC-C465-400B-9DD8-C4C6BA76DDEA}" type="presParOf" srcId="{096AD2DB-AECF-4722-A7BF-86003E0BA935}" destId="{91B3C8EC-366E-4945-AE53-B463E498203A}" srcOrd="0" destOrd="0" presId="urn:microsoft.com/office/officeart/2018/2/layout/IconLabelDescriptionList"/>
    <dgm:cxn modelId="{3C9DB596-0366-45C8-9A0C-B734766E7EC3}" type="presParOf" srcId="{096AD2DB-AECF-4722-A7BF-86003E0BA935}" destId="{F3CB9B0D-F064-4D9C-BA79-5B051F3459D6}" srcOrd="1" destOrd="0" presId="urn:microsoft.com/office/officeart/2018/2/layout/IconLabelDescriptionList"/>
    <dgm:cxn modelId="{7E54646E-8559-4E98-B035-237090144AB9}" type="presParOf" srcId="{096AD2DB-AECF-4722-A7BF-86003E0BA935}" destId="{A6B5D6C6-5A09-4726-835A-CB56BFA767C2}" srcOrd="2" destOrd="0" presId="urn:microsoft.com/office/officeart/2018/2/layout/IconLabelDescriptionList"/>
    <dgm:cxn modelId="{7D0CB0C8-8B7B-4A58-873C-1C9A850A5FEB}" type="presParOf" srcId="{096AD2DB-AECF-4722-A7BF-86003E0BA935}" destId="{651EB2A3-5AFA-4156-B0C4-A1C0DABD1B18}" srcOrd="3" destOrd="0" presId="urn:microsoft.com/office/officeart/2018/2/layout/IconLabelDescriptionList"/>
    <dgm:cxn modelId="{565B19E1-2388-4E2E-AA2C-AEA0FE0543A9}" type="presParOf" srcId="{096AD2DB-AECF-4722-A7BF-86003E0BA935}" destId="{7F7ACA98-223F-4844-9E21-AC841CF14E6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85F42-BEBE-42E8-9039-0FB14F1F7B6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E47595-EE00-4062-ADE6-476749F317A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200" dirty="0">
              <a:solidFill>
                <a:schemeClr val="tx1">
                  <a:lumMod val="65000"/>
                  <a:lumOff val="35000"/>
                </a:schemeClr>
              </a:solidFill>
            </a:rPr>
            <a:t>API Integration</a:t>
          </a:r>
        </a:p>
      </dgm:t>
    </dgm:pt>
    <dgm:pt modelId="{4C88B00F-2EAE-4794-9591-83416367D7FC}" type="parTrans" cxnId="{DBEB81C8-652B-4D82-8262-36F3E51006B2}">
      <dgm:prSet/>
      <dgm:spPr/>
      <dgm:t>
        <a:bodyPr/>
        <a:lstStyle/>
        <a:p>
          <a:endParaRPr lang="en-US"/>
        </a:p>
      </dgm:t>
    </dgm:pt>
    <dgm:pt modelId="{DCF1509A-8DD6-4E65-B13A-CA0269E6B094}" type="sibTrans" cxnId="{DBEB81C8-652B-4D82-8262-36F3E51006B2}">
      <dgm:prSet/>
      <dgm:spPr/>
      <dgm:t>
        <a:bodyPr/>
        <a:lstStyle/>
        <a:p>
          <a:endParaRPr lang="en-US"/>
        </a:p>
      </dgm:t>
    </dgm:pt>
    <dgm:pt modelId="{4C20BD16-F53B-40AA-B099-DEC4030C5C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</a:rPr>
            <a:t>Google authentication API for easy login</a:t>
          </a:r>
        </a:p>
      </dgm:t>
    </dgm:pt>
    <dgm:pt modelId="{7F8B9397-9751-4BDE-A60C-D9AA47C08609}" type="parTrans" cxnId="{B9FCD49B-66F5-47D3-B300-D4E85E62B434}">
      <dgm:prSet/>
      <dgm:spPr/>
      <dgm:t>
        <a:bodyPr/>
        <a:lstStyle/>
        <a:p>
          <a:endParaRPr lang="en-US"/>
        </a:p>
      </dgm:t>
    </dgm:pt>
    <dgm:pt modelId="{AC0F7F67-CBB1-4A54-83E3-AF63F4AE7294}" type="sibTrans" cxnId="{B9FCD49B-66F5-47D3-B300-D4E85E62B434}">
      <dgm:prSet/>
      <dgm:spPr/>
      <dgm:t>
        <a:bodyPr/>
        <a:lstStyle/>
        <a:p>
          <a:endParaRPr lang="en-US"/>
        </a:p>
      </dgm:t>
    </dgm:pt>
    <dgm:pt modelId="{069E49F3-3ACD-4DB6-A5AF-FEA84F1575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</a:rPr>
            <a:t>Food data fetched from Open Food Facts API</a:t>
          </a:r>
        </a:p>
      </dgm:t>
    </dgm:pt>
    <dgm:pt modelId="{DE044822-FE6B-4CB9-AE78-59EA94D526D9}" type="parTrans" cxnId="{6E296D65-4F41-4F86-BAFA-56230BD2A897}">
      <dgm:prSet/>
      <dgm:spPr/>
      <dgm:t>
        <a:bodyPr/>
        <a:lstStyle/>
        <a:p>
          <a:endParaRPr lang="en-US"/>
        </a:p>
      </dgm:t>
    </dgm:pt>
    <dgm:pt modelId="{52149CBC-12BD-4120-A580-13F70B7CDA4F}" type="sibTrans" cxnId="{6E296D65-4F41-4F86-BAFA-56230BD2A897}">
      <dgm:prSet/>
      <dgm:spPr/>
      <dgm:t>
        <a:bodyPr/>
        <a:lstStyle/>
        <a:p>
          <a:endParaRPr lang="en-US"/>
        </a:p>
      </dgm:t>
    </dgm:pt>
    <dgm:pt modelId="{B3D11AFF-9C79-45C9-91C4-90BC11D22D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</a:rPr>
            <a:t>OpenAI API for tips and suggestions</a:t>
          </a:r>
        </a:p>
      </dgm:t>
    </dgm:pt>
    <dgm:pt modelId="{1C7ADFD7-A2B3-44D1-B25D-153986369AAB}" type="parTrans" cxnId="{B2F2DD25-BCB4-4449-A38A-902329842A61}">
      <dgm:prSet/>
      <dgm:spPr/>
      <dgm:t>
        <a:bodyPr/>
        <a:lstStyle/>
        <a:p>
          <a:endParaRPr lang="en-US"/>
        </a:p>
      </dgm:t>
    </dgm:pt>
    <dgm:pt modelId="{F30280C9-8FCB-4ABD-956B-99E48DDC4FB4}" type="sibTrans" cxnId="{B2F2DD25-BCB4-4449-A38A-902329842A61}">
      <dgm:prSet/>
      <dgm:spPr/>
      <dgm:t>
        <a:bodyPr/>
        <a:lstStyle/>
        <a:p>
          <a:endParaRPr lang="en-US"/>
        </a:p>
      </dgm:t>
    </dgm:pt>
    <dgm:pt modelId="{1C9783D3-B7F3-4FF4-AB4C-750ECC3AD75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Data Visualization</a:t>
          </a:r>
        </a:p>
      </dgm:t>
    </dgm:pt>
    <dgm:pt modelId="{00F9489F-64F0-49AD-A70D-C52BC17CADE1}" type="parTrans" cxnId="{827E0CFC-E7C3-4A05-9724-664CDFD66EC6}">
      <dgm:prSet/>
      <dgm:spPr/>
      <dgm:t>
        <a:bodyPr/>
        <a:lstStyle/>
        <a:p>
          <a:endParaRPr lang="en-US"/>
        </a:p>
      </dgm:t>
    </dgm:pt>
    <dgm:pt modelId="{BF94A70E-746A-4A0F-BD45-26B4B2FDA165}" type="sibTrans" cxnId="{827E0CFC-E7C3-4A05-9724-664CDFD66EC6}">
      <dgm:prSet/>
      <dgm:spPr/>
      <dgm:t>
        <a:bodyPr/>
        <a:lstStyle/>
        <a:p>
          <a:endParaRPr lang="en-US"/>
        </a:p>
      </dgm:t>
    </dgm:pt>
    <dgm:pt modelId="{97514EDE-F0B1-4CF5-8381-D52E025B8B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</a:rPr>
            <a:t>Scikit-learn for basic health predictions or rule-based insights</a:t>
          </a:r>
        </a:p>
      </dgm:t>
    </dgm:pt>
    <dgm:pt modelId="{47E6DB8B-D632-496A-8DCD-43BA5D016FC3}" type="parTrans" cxnId="{220E8286-E739-4125-8DCC-F30C4AA3ABD8}">
      <dgm:prSet/>
      <dgm:spPr/>
      <dgm:t>
        <a:bodyPr/>
        <a:lstStyle/>
        <a:p>
          <a:endParaRPr lang="en-US"/>
        </a:p>
      </dgm:t>
    </dgm:pt>
    <dgm:pt modelId="{343C46BA-0485-4C5E-909D-7CF684B025C6}" type="sibTrans" cxnId="{220E8286-E739-4125-8DCC-F30C4AA3ABD8}">
      <dgm:prSet/>
      <dgm:spPr/>
      <dgm:t>
        <a:bodyPr/>
        <a:lstStyle/>
        <a:p>
          <a:endParaRPr lang="en-US"/>
        </a:p>
      </dgm:t>
    </dgm:pt>
    <dgm:pt modelId="{515F0019-FEF7-4DB1-A66C-E274EA0BCC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err="1">
              <a:solidFill>
                <a:schemeClr val="tx1">
                  <a:lumMod val="65000"/>
                  <a:lumOff val="35000"/>
                </a:schemeClr>
              </a:solidFill>
            </a:rPr>
            <a:t>Matplitlib</a:t>
          </a:r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</a:rPr>
            <a:t> or </a:t>
          </a:r>
          <a:r>
            <a:rPr lang="en-US" sz="2000" dirty="0" err="1">
              <a:solidFill>
                <a:schemeClr val="tx1">
                  <a:lumMod val="65000"/>
                  <a:lumOff val="35000"/>
                </a:schemeClr>
              </a:solidFill>
            </a:rPr>
            <a:t>Plotly</a:t>
          </a:r>
          <a:r>
            <a:rPr lang="en-US" sz="2000" dirty="0">
              <a:solidFill>
                <a:schemeClr val="tx1">
                  <a:lumMod val="65000"/>
                  <a:lumOff val="35000"/>
                </a:schemeClr>
              </a:solidFill>
            </a:rPr>
            <a:t> for trend charts and progress tracking</a:t>
          </a:r>
        </a:p>
      </dgm:t>
    </dgm:pt>
    <dgm:pt modelId="{EEBD8677-098E-4ED7-966E-F3CBFF4E9371}" type="parTrans" cxnId="{7E78EDFC-0AD2-4F98-93B6-9359DE8ED5F4}">
      <dgm:prSet/>
      <dgm:spPr/>
      <dgm:t>
        <a:bodyPr/>
        <a:lstStyle/>
        <a:p>
          <a:endParaRPr lang="en-US"/>
        </a:p>
      </dgm:t>
    </dgm:pt>
    <dgm:pt modelId="{8F9C6443-C8DA-401C-BFEA-B1A8DB1B4F31}" type="sibTrans" cxnId="{7E78EDFC-0AD2-4F98-93B6-9359DE8ED5F4}">
      <dgm:prSet/>
      <dgm:spPr/>
      <dgm:t>
        <a:bodyPr/>
        <a:lstStyle/>
        <a:p>
          <a:endParaRPr lang="en-US"/>
        </a:p>
      </dgm:t>
    </dgm:pt>
    <dgm:pt modelId="{F4453DF9-1C22-4E93-B896-1544CA6B2AC6}" type="pres">
      <dgm:prSet presAssocID="{B7685F42-BEBE-42E8-9039-0FB14F1F7B61}" presName="root" presStyleCnt="0">
        <dgm:presLayoutVars>
          <dgm:dir/>
          <dgm:resizeHandles val="exact"/>
        </dgm:presLayoutVars>
      </dgm:prSet>
      <dgm:spPr/>
    </dgm:pt>
    <dgm:pt modelId="{3AFCFA72-C385-4658-A9CA-8D3B7572ADAD}" type="pres">
      <dgm:prSet presAssocID="{F5E47595-EE00-4062-ADE6-476749F317A6}" presName="compNode" presStyleCnt="0"/>
      <dgm:spPr/>
    </dgm:pt>
    <dgm:pt modelId="{EC3CE3EB-6C5C-4C2E-A639-7F5467ABCD1C}" type="pres">
      <dgm:prSet presAssocID="{F5E47595-EE00-4062-ADE6-476749F317A6}" presName="iconRect" presStyleLbl="node1" presStyleIdx="0" presStyleCnt="2" custScaleX="154466" custScaleY="154466" custLinFactX="200000" custLinFactNeighborX="212009" custLinFactNeighborY="-4956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7BF586FA-4413-411E-BB66-112C777BD367}" type="pres">
      <dgm:prSet presAssocID="{F5E47595-EE00-4062-ADE6-476749F317A6}" presName="iconSpace" presStyleCnt="0"/>
      <dgm:spPr/>
    </dgm:pt>
    <dgm:pt modelId="{AF11DE71-0289-4E47-8041-3204BD51132F}" type="pres">
      <dgm:prSet presAssocID="{F5E47595-EE00-4062-ADE6-476749F317A6}" presName="parTx" presStyleLbl="revTx" presStyleIdx="0" presStyleCnt="4" custLinFactY="-291558" custLinFactNeighborX="-26849" custLinFactNeighborY="-300000">
        <dgm:presLayoutVars>
          <dgm:chMax val="0"/>
          <dgm:chPref val="0"/>
        </dgm:presLayoutVars>
      </dgm:prSet>
      <dgm:spPr/>
    </dgm:pt>
    <dgm:pt modelId="{C5E9A9F2-3930-4EFD-AD0A-57D6A862D4A3}" type="pres">
      <dgm:prSet presAssocID="{F5E47595-EE00-4062-ADE6-476749F317A6}" presName="txSpace" presStyleCnt="0"/>
      <dgm:spPr/>
    </dgm:pt>
    <dgm:pt modelId="{071F2BFD-2C7B-41C2-886F-194F3C292823}" type="pres">
      <dgm:prSet presAssocID="{F5E47595-EE00-4062-ADE6-476749F317A6}" presName="desTx" presStyleLbl="revTx" presStyleIdx="1" presStyleCnt="4" custScaleY="145826" custLinFactY="-200000" custLinFactNeighborX="-9067" custLinFactNeighborY="-211918">
        <dgm:presLayoutVars/>
      </dgm:prSet>
      <dgm:spPr/>
    </dgm:pt>
    <dgm:pt modelId="{B9A48978-5B8E-4BFF-98DC-B45C0BD1A9A7}" type="pres">
      <dgm:prSet presAssocID="{DCF1509A-8DD6-4E65-B13A-CA0269E6B094}" presName="sibTrans" presStyleCnt="0"/>
      <dgm:spPr/>
    </dgm:pt>
    <dgm:pt modelId="{C0E0D0FB-C7B9-4F01-A44C-AA356B621FA7}" type="pres">
      <dgm:prSet presAssocID="{1C9783D3-B7F3-4FF4-AB4C-750ECC3AD752}" presName="compNode" presStyleCnt="0"/>
      <dgm:spPr/>
    </dgm:pt>
    <dgm:pt modelId="{72A6A2FC-1EF0-42F8-BC07-E37F2D6818A9}" type="pres">
      <dgm:prSet presAssocID="{1C9783D3-B7F3-4FF4-AB4C-750ECC3AD752}" presName="iconRect" presStyleLbl="node1" presStyleIdx="1" presStyleCnt="2" custScaleX="162429" custScaleY="162429" custLinFactY="68463" custLinFactNeighborX="49062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978B4A0-B3D1-4981-B4D0-D447B3B09985}" type="pres">
      <dgm:prSet presAssocID="{1C9783D3-B7F3-4FF4-AB4C-750ECC3AD752}" presName="iconSpace" presStyleCnt="0"/>
      <dgm:spPr/>
    </dgm:pt>
    <dgm:pt modelId="{019C3DE8-D480-49D7-9D81-9B915536C5D0}" type="pres">
      <dgm:prSet presAssocID="{1C9783D3-B7F3-4FF4-AB4C-750ECC3AD752}" presName="parTx" presStyleLbl="revTx" presStyleIdx="2" presStyleCnt="4" custLinFactX="-38258" custLinFactNeighborX="-100000" custLinFactNeighborY="42374">
        <dgm:presLayoutVars>
          <dgm:chMax val="0"/>
          <dgm:chPref val="0"/>
        </dgm:presLayoutVars>
      </dgm:prSet>
      <dgm:spPr/>
    </dgm:pt>
    <dgm:pt modelId="{5F5AC000-A979-4FBB-8F22-15FDDA48FB9C}" type="pres">
      <dgm:prSet presAssocID="{1C9783D3-B7F3-4FF4-AB4C-750ECC3AD752}" presName="txSpace" presStyleCnt="0"/>
      <dgm:spPr/>
    </dgm:pt>
    <dgm:pt modelId="{1A2F65FC-3FE3-4613-B26C-1E3206F1B9B7}" type="pres">
      <dgm:prSet presAssocID="{1C9783D3-B7F3-4FF4-AB4C-750ECC3AD752}" presName="desTx" presStyleLbl="revTx" presStyleIdx="3" presStyleCnt="4" custLinFactX="-37117" custLinFactNeighborX="-100000" custLinFactNeighborY="43252">
        <dgm:presLayoutVars/>
      </dgm:prSet>
      <dgm:spPr/>
    </dgm:pt>
  </dgm:ptLst>
  <dgm:cxnLst>
    <dgm:cxn modelId="{B2F2DD25-BCB4-4449-A38A-902329842A61}" srcId="{F5E47595-EE00-4062-ADE6-476749F317A6}" destId="{B3D11AFF-9C79-45C9-91C4-90BC11D22D9A}" srcOrd="2" destOrd="0" parTransId="{1C7ADFD7-A2B3-44D1-B25D-153986369AAB}" sibTransId="{F30280C9-8FCB-4ABD-956B-99E48DDC4FB4}"/>
    <dgm:cxn modelId="{75B9E128-360A-4B3A-B736-1FBA70D04EBA}" type="presOf" srcId="{F5E47595-EE00-4062-ADE6-476749F317A6}" destId="{AF11DE71-0289-4E47-8041-3204BD51132F}" srcOrd="0" destOrd="0" presId="urn:microsoft.com/office/officeart/2018/2/layout/IconLabelDescriptionList"/>
    <dgm:cxn modelId="{05782C2D-F156-4773-A153-3E4B9002098D}" type="presOf" srcId="{B7685F42-BEBE-42E8-9039-0FB14F1F7B61}" destId="{F4453DF9-1C22-4E93-B896-1544CA6B2AC6}" srcOrd="0" destOrd="0" presId="urn:microsoft.com/office/officeart/2018/2/layout/IconLabelDescriptionList"/>
    <dgm:cxn modelId="{6E296D65-4F41-4F86-BAFA-56230BD2A897}" srcId="{F5E47595-EE00-4062-ADE6-476749F317A6}" destId="{069E49F3-3ACD-4DB6-A5AF-FEA84F1575C7}" srcOrd="1" destOrd="0" parTransId="{DE044822-FE6B-4CB9-AE78-59EA94D526D9}" sibTransId="{52149CBC-12BD-4120-A580-13F70B7CDA4F}"/>
    <dgm:cxn modelId="{F4AA7F85-3B5F-489A-B09D-2752FE68AEF4}" type="presOf" srcId="{515F0019-FEF7-4DB1-A66C-E274EA0BCCA6}" destId="{1A2F65FC-3FE3-4613-B26C-1E3206F1B9B7}" srcOrd="0" destOrd="1" presId="urn:microsoft.com/office/officeart/2018/2/layout/IconLabelDescriptionList"/>
    <dgm:cxn modelId="{220E8286-E739-4125-8DCC-F30C4AA3ABD8}" srcId="{1C9783D3-B7F3-4FF4-AB4C-750ECC3AD752}" destId="{97514EDE-F0B1-4CF5-8381-D52E025B8B66}" srcOrd="0" destOrd="0" parTransId="{47E6DB8B-D632-496A-8DCD-43BA5D016FC3}" sibTransId="{343C46BA-0485-4C5E-909D-7CF684B025C6}"/>
    <dgm:cxn modelId="{B9FCD49B-66F5-47D3-B300-D4E85E62B434}" srcId="{F5E47595-EE00-4062-ADE6-476749F317A6}" destId="{4C20BD16-F53B-40AA-B099-DEC4030C5CF6}" srcOrd="0" destOrd="0" parTransId="{7F8B9397-9751-4BDE-A60C-D9AA47C08609}" sibTransId="{AC0F7F67-CBB1-4A54-83E3-AF63F4AE7294}"/>
    <dgm:cxn modelId="{BC3839B4-709C-41E8-8C66-14B11D3193D7}" type="presOf" srcId="{069E49F3-3ACD-4DB6-A5AF-FEA84F1575C7}" destId="{071F2BFD-2C7B-41C2-886F-194F3C292823}" srcOrd="0" destOrd="1" presId="urn:microsoft.com/office/officeart/2018/2/layout/IconLabelDescriptionList"/>
    <dgm:cxn modelId="{6ECB4CC2-875C-4D0C-AB5A-325A59E55AAB}" type="presOf" srcId="{97514EDE-F0B1-4CF5-8381-D52E025B8B66}" destId="{1A2F65FC-3FE3-4613-B26C-1E3206F1B9B7}" srcOrd="0" destOrd="0" presId="urn:microsoft.com/office/officeart/2018/2/layout/IconLabelDescriptionList"/>
    <dgm:cxn modelId="{DBEB81C8-652B-4D82-8262-36F3E51006B2}" srcId="{B7685F42-BEBE-42E8-9039-0FB14F1F7B61}" destId="{F5E47595-EE00-4062-ADE6-476749F317A6}" srcOrd="0" destOrd="0" parTransId="{4C88B00F-2EAE-4794-9591-83416367D7FC}" sibTransId="{DCF1509A-8DD6-4E65-B13A-CA0269E6B094}"/>
    <dgm:cxn modelId="{6862ECD2-136D-4A53-9839-DD60A37B2F0B}" type="presOf" srcId="{1C9783D3-B7F3-4FF4-AB4C-750ECC3AD752}" destId="{019C3DE8-D480-49D7-9D81-9B915536C5D0}" srcOrd="0" destOrd="0" presId="urn:microsoft.com/office/officeart/2018/2/layout/IconLabelDescriptionList"/>
    <dgm:cxn modelId="{7A7599DF-8E9E-4D54-9F9C-25D0A717927B}" type="presOf" srcId="{4C20BD16-F53B-40AA-B099-DEC4030C5CF6}" destId="{071F2BFD-2C7B-41C2-886F-194F3C292823}" srcOrd="0" destOrd="0" presId="urn:microsoft.com/office/officeart/2018/2/layout/IconLabelDescriptionList"/>
    <dgm:cxn modelId="{47D5B6F2-02D6-4388-A514-6DEEAC119249}" type="presOf" srcId="{B3D11AFF-9C79-45C9-91C4-90BC11D22D9A}" destId="{071F2BFD-2C7B-41C2-886F-194F3C292823}" srcOrd="0" destOrd="2" presId="urn:microsoft.com/office/officeart/2018/2/layout/IconLabelDescriptionList"/>
    <dgm:cxn modelId="{827E0CFC-E7C3-4A05-9724-664CDFD66EC6}" srcId="{B7685F42-BEBE-42E8-9039-0FB14F1F7B61}" destId="{1C9783D3-B7F3-4FF4-AB4C-750ECC3AD752}" srcOrd="1" destOrd="0" parTransId="{00F9489F-64F0-49AD-A70D-C52BC17CADE1}" sibTransId="{BF94A70E-746A-4A0F-BD45-26B4B2FDA165}"/>
    <dgm:cxn modelId="{7E78EDFC-0AD2-4F98-93B6-9359DE8ED5F4}" srcId="{1C9783D3-B7F3-4FF4-AB4C-750ECC3AD752}" destId="{515F0019-FEF7-4DB1-A66C-E274EA0BCCA6}" srcOrd="1" destOrd="0" parTransId="{EEBD8677-098E-4ED7-966E-F3CBFF4E9371}" sibTransId="{8F9C6443-C8DA-401C-BFEA-B1A8DB1B4F31}"/>
    <dgm:cxn modelId="{C4725D50-AB20-4D8B-BE9A-26B20E7FD01E}" type="presParOf" srcId="{F4453DF9-1C22-4E93-B896-1544CA6B2AC6}" destId="{3AFCFA72-C385-4658-A9CA-8D3B7572ADAD}" srcOrd="0" destOrd="0" presId="urn:microsoft.com/office/officeart/2018/2/layout/IconLabelDescriptionList"/>
    <dgm:cxn modelId="{C0900C48-609C-4A9D-9BD4-B8CBF7795A6D}" type="presParOf" srcId="{3AFCFA72-C385-4658-A9CA-8D3B7572ADAD}" destId="{EC3CE3EB-6C5C-4C2E-A639-7F5467ABCD1C}" srcOrd="0" destOrd="0" presId="urn:microsoft.com/office/officeart/2018/2/layout/IconLabelDescriptionList"/>
    <dgm:cxn modelId="{4E2FD3AE-4FFB-4B30-8E17-12A1EC16A3AC}" type="presParOf" srcId="{3AFCFA72-C385-4658-A9CA-8D3B7572ADAD}" destId="{7BF586FA-4413-411E-BB66-112C777BD367}" srcOrd="1" destOrd="0" presId="urn:microsoft.com/office/officeart/2018/2/layout/IconLabelDescriptionList"/>
    <dgm:cxn modelId="{99F8640D-5E85-4FFF-B42D-7C3803106ABB}" type="presParOf" srcId="{3AFCFA72-C385-4658-A9CA-8D3B7572ADAD}" destId="{AF11DE71-0289-4E47-8041-3204BD51132F}" srcOrd="2" destOrd="0" presId="urn:microsoft.com/office/officeart/2018/2/layout/IconLabelDescriptionList"/>
    <dgm:cxn modelId="{94E616E7-2E9E-47CA-9CAC-DA3F231C4CF0}" type="presParOf" srcId="{3AFCFA72-C385-4658-A9CA-8D3B7572ADAD}" destId="{C5E9A9F2-3930-4EFD-AD0A-57D6A862D4A3}" srcOrd="3" destOrd="0" presId="urn:microsoft.com/office/officeart/2018/2/layout/IconLabelDescriptionList"/>
    <dgm:cxn modelId="{9FEBD83D-065C-4961-89B6-132E1930C3AB}" type="presParOf" srcId="{3AFCFA72-C385-4658-A9CA-8D3B7572ADAD}" destId="{071F2BFD-2C7B-41C2-886F-194F3C292823}" srcOrd="4" destOrd="0" presId="urn:microsoft.com/office/officeart/2018/2/layout/IconLabelDescriptionList"/>
    <dgm:cxn modelId="{80D2DD43-794A-43C3-8352-50CB81B93C0C}" type="presParOf" srcId="{F4453DF9-1C22-4E93-B896-1544CA6B2AC6}" destId="{B9A48978-5B8E-4BFF-98DC-B45C0BD1A9A7}" srcOrd="1" destOrd="0" presId="urn:microsoft.com/office/officeart/2018/2/layout/IconLabelDescriptionList"/>
    <dgm:cxn modelId="{EF3232DE-93B0-48D6-81EE-975216DA53FF}" type="presParOf" srcId="{F4453DF9-1C22-4E93-B896-1544CA6B2AC6}" destId="{C0E0D0FB-C7B9-4F01-A44C-AA356B621FA7}" srcOrd="2" destOrd="0" presId="urn:microsoft.com/office/officeart/2018/2/layout/IconLabelDescriptionList"/>
    <dgm:cxn modelId="{8C7A17C4-A9EE-4D7F-8977-858E4605B01C}" type="presParOf" srcId="{C0E0D0FB-C7B9-4F01-A44C-AA356B621FA7}" destId="{72A6A2FC-1EF0-42F8-BC07-E37F2D6818A9}" srcOrd="0" destOrd="0" presId="urn:microsoft.com/office/officeart/2018/2/layout/IconLabelDescriptionList"/>
    <dgm:cxn modelId="{07A54033-19BB-49A8-8E75-31AB5563297D}" type="presParOf" srcId="{C0E0D0FB-C7B9-4F01-A44C-AA356B621FA7}" destId="{4978B4A0-B3D1-4981-B4D0-D447B3B09985}" srcOrd="1" destOrd="0" presId="urn:microsoft.com/office/officeart/2018/2/layout/IconLabelDescriptionList"/>
    <dgm:cxn modelId="{63074691-1BE5-439A-9AC9-DA7185E6D343}" type="presParOf" srcId="{C0E0D0FB-C7B9-4F01-A44C-AA356B621FA7}" destId="{019C3DE8-D480-49D7-9D81-9B915536C5D0}" srcOrd="2" destOrd="0" presId="urn:microsoft.com/office/officeart/2018/2/layout/IconLabelDescriptionList"/>
    <dgm:cxn modelId="{3E46CE65-7E99-48E1-A9FE-8D48E2A85088}" type="presParOf" srcId="{C0E0D0FB-C7B9-4F01-A44C-AA356B621FA7}" destId="{5F5AC000-A979-4FBB-8F22-15FDDA48FB9C}" srcOrd="3" destOrd="0" presId="urn:microsoft.com/office/officeart/2018/2/layout/IconLabelDescriptionList"/>
    <dgm:cxn modelId="{4B4772E9-C64F-4D9A-A9ED-7FBFA7D88E8D}" type="presParOf" srcId="{C0E0D0FB-C7B9-4F01-A44C-AA356B621FA7}" destId="{1A2F65FC-3FE3-4613-B26C-1E3206F1B9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3CC8B-EE3A-4776-A297-BE8F24E6FFE5}">
      <dsp:nvSpPr>
        <dsp:cNvPr id="0" name=""/>
        <dsp:cNvSpPr/>
      </dsp:nvSpPr>
      <dsp:spPr>
        <a:xfrm>
          <a:off x="525892" y="388600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3C5BA-2531-4295-9DC2-9C07EF6C10CA}">
      <dsp:nvSpPr>
        <dsp:cNvPr id="0" name=""/>
        <dsp:cNvSpPr/>
      </dsp:nvSpPr>
      <dsp:spPr>
        <a:xfrm>
          <a:off x="4302" y="1352224"/>
          <a:ext cx="2193750" cy="149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A couple different ideas to start…</a:t>
          </a:r>
        </a:p>
      </dsp:txBody>
      <dsp:txXfrm>
        <a:off x="4302" y="1352224"/>
        <a:ext cx="2193750" cy="1498361"/>
      </dsp:txXfrm>
    </dsp:sp>
    <dsp:sp modelId="{54D75BBF-AE78-4DE6-B2D3-4080056C0E0B}">
      <dsp:nvSpPr>
        <dsp:cNvPr id="0" name=""/>
        <dsp:cNvSpPr/>
      </dsp:nvSpPr>
      <dsp:spPr>
        <a:xfrm>
          <a:off x="2" y="2653901"/>
          <a:ext cx="2193750" cy="200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Disaster readiness app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Personalized health monitoring app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Calorie tracker</a:t>
          </a:r>
        </a:p>
      </dsp:txBody>
      <dsp:txXfrm>
        <a:off x="2" y="2653901"/>
        <a:ext cx="2193750" cy="2000689"/>
      </dsp:txXfrm>
    </dsp:sp>
    <dsp:sp modelId="{7B633825-9B64-44A9-A778-D2BA2D2E27B5}">
      <dsp:nvSpPr>
        <dsp:cNvPr id="0" name=""/>
        <dsp:cNvSpPr/>
      </dsp:nvSpPr>
      <dsp:spPr>
        <a:xfrm>
          <a:off x="3083485" y="397246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A800-FB9D-4201-B770-99CA6024E3F6}">
      <dsp:nvSpPr>
        <dsp:cNvPr id="0" name=""/>
        <dsp:cNvSpPr/>
      </dsp:nvSpPr>
      <dsp:spPr>
        <a:xfrm>
          <a:off x="2581958" y="1352224"/>
          <a:ext cx="2193750" cy="149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Combined health monitoring and calorie tracking</a:t>
          </a:r>
        </a:p>
      </dsp:txBody>
      <dsp:txXfrm>
        <a:off x="2581958" y="1352224"/>
        <a:ext cx="2193750" cy="1498361"/>
      </dsp:txXfrm>
    </dsp:sp>
    <dsp:sp modelId="{C6363ED5-4F97-4D9A-9D4F-4487AEF84E32}">
      <dsp:nvSpPr>
        <dsp:cNvPr id="0" name=""/>
        <dsp:cNvSpPr/>
      </dsp:nvSpPr>
      <dsp:spPr>
        <a:xfrm>
          <a:off x="2545388" y="3027210"/>
          <a:ext cx="2193750" cy="200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Temperature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Weight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Blood pressure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Heart rate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Calorie intake</a:t>
          </a:r>
        </a:p>
      </dsp:txBody>
      <dsp:txXfrm>
        <a:off x="2545388" y="3027210"/>
        <a:ext cx="2193750" cy="2000689"/>
      </dsp:txXfrm>
    </dsp:sp>
    <dsp:sp modelId="{1811CDBA-7F7B-46E2-A196-4FA7C625857D}">
      <dsp:nvSpPr>
        <dsp:cNvPr id="0" name=""/>
        <dsp:cNvSpPr/>
      </dsp:nvSpPr>
      <dsp:spPr>
        <a:xfrm>
          <a:off x="5737992" y="405891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6343B-9CCC-4039-B639-EAADF8B0B661}">
      <dsp:nvSpPr>
        <dsp:cNvPr id="0" name=""/>
        <dsp:cNvSpPr/>
      </dsp:nvSpPr>
      <dsp:spPr>
        <a:xfrm>
          <a:off x="5334818" y="1352224"/>
          <a:ext cx="1843342" cy="149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AI suggestions based on health data</a:t>
          </a:r>
        </a:p>
      </dsp:txBody>
      <dsp:txXfrm>
        <a:off x="5334818" y="1352224"/>
        <a:ext cx="1843342" cy="1498361"/>
      </dsp:txXfrm>
    </dsp:sp>
    <dsp:sp modelId="{C5F6FA45-DF1F-4608-BA98-5D6E28505B63}">
      <dsp:nvSpPr>
        <dsp:cNvPr id="0" name=""/>
        <dsp:cNvSpPr/>
      </dsp:nvSpPr>
      <dsp:spPr>
        <a:xfrm>
          <a:off x="5159614" y="2941660"/>
          <a:ext cx="2193750" cy="200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0C2A1-BBD0-49BB-9E73-62DAA0BC396E}">
      <dsp:nvSpPr>
        <dsp:cNvPr id="0" name=""/>
        <dsp:cNvSpPr/>
      </dsp:nvSpPr>
      <dsp:spPr>
        <a:xfrm>
          <a:off x="199" y="278472"/>
          <a:ext cx="1445554" cy="1445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C91225-5346-4E0E-BD09-2AFA73D48884}">
      <dsp:nvSpPr>
        <dsp:cNvPr id="0" name=""/>
        <dsp:cNvSpPr/>
      </dsp:nvSpPr>
      <dsp:spPr>
        <a:xfrm>
          <a:off x="199" y="1852920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Frontend</a:t>
          </a:r>
        </a:p>
      </dsp:txBody>
      <dsp:txXfrm>
        <a:off x="199" y="1852920"/>
        <a:ext cx="4130156" cy="619523"/>
      </dsp:txXfrm>
    </dsp:sp>
    <dsp:sp modelId="{A3A2D33B-B1D1-4694-84E9-552FAA141ADD}">
      <dsp:nvSpPr>
        <dsp:cNvPr id="0" name=""/>
        <dsp:cNvSpPr/>
      </dsp:nvSpPr>
      <dsp:spPr>
        <a:xfrm>
          <a:off x="199" y="2532394"/>
          <a:ext cx="4130156" cy="74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Mobile interface with Python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framework</a:t>
          </a:r>
        </a:p>
      </dsp:txBody>
      <dsp:txXfrm>
        <a:off x="199" y="2532394"/>
        <a:ext cx="4130156" cy="743589"/>
      </dsp:txXfrm>
    </dsp:sp>
    <dsp:sp modelId="{91B3C8EC-366E-4945-AE53-B463E498203A}">
      <dsp:nvSpPr>
        <dsp:cNvPr id="0" name=""/>
        <dsp:cNvSpPr/>
      </dsp:nvSpPr>
      <dsp:spPr>
        <a:xfrm>
          <a:off x="4853133" y="278472"/>
          <a:ext cx="1445554" cy="1445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B5D6C6-5A09-4726-835A-CB56BFA767C2}">
      <dsp:nvSpPr>
        <dsp:cNvPr id="0" name=""/>
        <dsp:cNvSpPr/>
      </dsp:nvSpPr>
      <dsp:spPr>
        <a:xfrm>
          <a:off x="4853133" y="1852920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Backend</a:t>
          </a:r>
        </a:p>
      </dsp:txBody>
      <dsp:txXfrm>
        <a:off x="4853133" y="1852920"/>
        <a:ext cx="4130156" cy="619523"/>
      </dsp:txXfrm>
    </dsp:sp>
    <dsp:sp modelId="{7F7ACA98-223F-4844-9E21-AC841CF14E6B}">
      <dsp:nvSpPr>
        <dsp:cNvPr id="0" name=""/>
        <dsp:cNvSpPr/>
      </dsp:nvSpPr>
      <dsp:spPr>
        <a:xfrm>
          <a:off x="4853133" y="2532394"/>
          <a:ext cx="4130156" cy="74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SQL Database</a:t>
          </a:r>
        </a:p>
      </dsp:txBody>
      <dsp:txXfrm>
        <a:off x="4853133" y="2532394"/>
        <a:ext cx="4130156" cy="743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CE3EB-6C5C-4C2E-A639-7F5467ABCD1C}">
      <dsp:nvSpPr>
        <dsp:cNvPr id="0" name=""/>
        <dsp:cNvSpPr/>
      </dsp:nvSpPr>
      <dsp:spPr>
        <a:xfrm>
          <a:off x="4614330" y="689160"/>
          <a:ext cx="1727148" cy="1727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1DE71-0289-4E47-8041-3204BD51132F}">
      <dsp:nvSpPr>
        <dsp:cNvPr id="0" name=""/>
        <dsp:cNvSpPr/>
      </dsp:nvSpPr>
      <dsp:spPr>
        <a:xfrm>
          <a:off x="0" y="0"/>
          <a:ext cx="3194689" cy="50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>
              <a:solidFill>
                <a:schemeClr val="tx1">
                  <a:lumMod val="65000"/>
                  <a:lumOff val="35000"/>
                </a:schemeClr>
              </a:solidFill>
            </a:rPr>
            <a:t>API Integration</a:t>
          </a:r>
        </a:p>
      </dsp:txBody>
      <dsp:txXfrm>
        <a:off x="0" y="0"/>
        <a:ext cx="3194689" cy="509651"/>
      </dsp:txXfrm>
    </dsp:sp>
    <dsp:sp modelId="{071F2BFD-2C7B-41C2-886F-194F3C292823}">
      <dsp:nvSpPr>
        <dsp:cNvPr id="0" name=""/>
        <dsp:cNvSpPr/>
      </dsp:nvSpPr>
      <dsp:spPr>
        <a:xfrm>
          <a:off x="22328" y="635616"/>
          <a:ext cx="3194689" cy="90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Google authentication API for easy login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Food data fetched from Open Food Facts API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OpenAI API for tips and suggestions</a:t>
          </a:r>
        </a:p>
      </dsp:txBody>
      <dsp:txXfrm>
        <a:off x="22328" y="635616"/>
        <a:ext cx="3194689" cy="902531"/>
      </dsp:txXfrm>
    </dsp:sp>
    <dsp:sp modelId="{72A6A2FC-1EF0-42F8-BC07-E37F2D6818A9}">
      <dsp:nvSpPr>
        <dsp:cNvPr id="0" name=""/>
        <dsp:cNvSpPr/>
      </dsp:nvSpPr>
      <dsp:spPr>
        <a:xfrm>
          <a:off x="4614333" y="3175701"/>
          <a:ext cx="1816185" cy="18161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C3DE8-D480-49D7-9D81-9B915536C5D0}">
      <dsp:nvSpPr>
        <dsp:cNvPr id="0" name=""/>
        <dsp:cNvSpPr/>
      </dsp:nvSpPr>
      <dsp:spPr>
        <a:xfrm>
          <a:off x="0" y="3078324"/>
          <a:ext cx="3194689" cy="50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>
              <a:solidFill>
                <a:schemeClr val="tx1">
                  <a:lumMod val="65000"/>
                  <a:lumOff val="35000"/>
                </a:schemeClr>
              </a:solidFill>
            </a:rPr>
            <a:t>Data Visualization</a:t>
          </a:r>
        </a:p>
      </dsp:txBody>
      <dsp:txXfrm>
        <a:off x="0" y="3078324"/>
        <a:ext cx="3194689" cy="509651"/>
      </dsp:txXfrm>
    </dsp:sp>
    <dsp:sp modelId="{1A2F65FC-3FE3-4613-B26C-1E3206F1B9B7}">
      <dsp:nvSpPr>
        <dsp:cNvPr id="0" name=""/>
        <dsp:cNvSpPr/>
      </dsp:nvSpPr>
      <dsp:spPr>
        <a:xfrm>
          <a:off x="34310" y="3687685"/>
          <a:ext cx="3194689" cy="6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Scikit-learn for basic health predictions or rule-based insights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Matplitlib</a:t>
          </a: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 or </a:t>
          </a:r>
          <a:r>
            <a:rPr lang="en-US" sz="20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Plotly</a:t>
          </a:r>
          <a:r>
            <a:rPr lang="en-US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 for trend charts and progress tracking</a:t>
          </a:r>
        </a:p>
      </dsp:txBody>
      <dsp:txXfrm>
        <a:off x="34310" y="3687685"/>
        <a:ext cx="3194689" cy="6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90206-5828-4574-9416-6109560663F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46826-6F0E-411B-B47B-AF71B5B38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6826-6F0E-411B-B47B-AF71B5B386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6826-6F0E-411B-B47B-AF71B5B386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46826-6F0E-411B-B47B-AF71B5B386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1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1FEB5C5-5003-41B7-AB68-796FFE77CD0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82A7411-4384-4AC7-974D-6BF271B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CC48-437C-669D-43C4-D9117F887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HealthPal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F0D2C-94BF-FFDF-1885-46C413CAA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Taylor, Blessing </a:t>
            </a:r>
            <a:r>
              <a:rPr lang="en-US" dirty="0" err="1"/>
              <a:t>Iyofor</a:t>
            </a:r>
            <a:r>
              <a:rPr lang="en-US" dirty="0"/>
              <a:t>, Clayton </a:t>
            </a:r>
            <a:r>
              <a:rPr lang="en-US" dirty="0" err="1"/>
              <a:t>Barklage</a:t>
            </a:r>
            <a:r>
              <a:rPr lang="en-US" dirty="0"/>
              <a:t>, Ollie Peel, Steven Valet, Tyler Blackmore</a:t>
            </a:r>
          </a:p>
        </p:txBody>
      </p:sp>
    </p:spTree>
    <p:extLst>
      <p:ext uri="{BB962C8B-B14F-4D97-AF65-F5344CB8AC3E}">
        <p14:creationId xmlns:p14="http://schemas.microsoft.com/office/powerpoint/2010/main" val="1587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9F9BD7-CB08-9907-05DF-23B6FAEAA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113790"/>
              </p:ext>
            </p:extLst>
          </p:nvPr>
        </p:nvGraphicFramePr>
        <p:xfrm>
          <a:off x="3868738" y="863600"/>
          <a:ext cx="7315200" cy="517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274013246"/>
                    </a:ext>
                  </a:extLst>
                </a:gridCol>
              </a:tblGrid>
              <a:tr h="5185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 Week Timeline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602750"/>
                  </a:ext>
                </a:extLst>
              </a:tr>
              <a:tr h="648023">
                <a:tc>
                  <a:txBody>
                    <a:bodyPr/>
                    <a:lstStyle/>
                    <a:p>
                      <a:r>
                        <a:rPr lang="en-US" sz="2000" dirty="0"/>
                        <a:t>Weeks 1-2: Gather requirements, design, and plan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069286"/>
                  </a:ext>
                </a:extLst>
              </a:tr>
              <a:tr h="1296049">
                <a:tc>
                  <a:txBody>
                    <a:bodyPr/>
                    <a:lstStyle/>
                    <a:p>
                      <a:r>
                        <a:rPr lang="en-US" sz="2000" dirty="0"/>
                        <a:t>Weeks 3-6: Backend and database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339199"/>
                  </a:ext>
                </a:extLst>
              </a:tr>
              <a:tr h="1296049">
                <a:tc>
                  <a:txBody>
                    <a:bodyPr/>
                    <a:lstStyle/>
                    <a:p>
                      <a:r>
                        <a:rPr lang="en-US" sz="2000" dirty="0"/>
                        <a:t>Weeks 7-10: Frontend development and API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375169"/>
                  </a:ext>
                </a:extLst>
              </a:tr>
              <a:tr h="1024444">
                <a:tc>
                  <a:txBody>
                    <a:bodyPr/>
                    <a:lstStyle/>
                    <a:p>
                      <a:r>
                        <a:rPr lang="en-US" sz="2000" dirty="0"/>
                        <a:t>Weeks 11-13: Comprehensive testing and user acceptance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661395"/>
                  </a:ext>
                </a:extLst>
              </a:tr>
              <a:tr h="376866">
                <a:tc>
                  <a:txBody>
                    <a:bodyPr/>
                    <a:lstStyle/>
                    <a:p>
                      <a:r>
                        <a:rPr lang="en-US" sz="2000" dirty="0"/>
                        <a:t>Week 14: Deployment and project handoff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994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5A5D2C-E56E-95BE-01BF-6236E40A3979}"/>
              </a:ext>
            </a:extLst>
          </p:cNvPr>
          <p:cNvSpPr txBox="1"/>
          <p:nvPr/>
        </p:nvSpPr>
        <p:spPr>
          <a:xfrm>
            <a:off x="255182" y="863600"/>
            <a:ext cx="29558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Period of Performance: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February 10, 2025 – April 30, 2025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Place of 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At an individual’s remote workplace on secured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Using Visual Studio Code or 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Version control and source code storage on GitHub</a:t>
            </a:r>
          </a:p>
        </p:txBody>
      </p:sp>
    </p:spTree>
    <p:extLst>
      <p:ext uri="{BB962C8B-B14F-4D97-AF65-F5344CB8AC3E}">
        <p14:creationId xmlns:p14="http://schemas.microsoft.com/office/powerpoint/2010/main" val="215315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56647-6770-BF84-403A-46F94892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837165"/>
          </a:xfrm>
        </p:spPr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Heart with Pulse">
            <a:extLst>
              <a:ext uri="{FF2B5EF4-FFF2-40B4-BE49-F238E27FC236}">
                <a16:creationId xmlns:a16="http://schemas.microsoft.com/office/drawing/2014/main" id="{59DEE504-1E74-9DD5-7643-37156243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83DC-040B-A632-9D67-BA7F2D56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1961003"/>
            <a:ext cx="6451109" cy="41289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Maintaining a healthy lifestyle has become increasingly challenging in today's fast-paced society.</a:t>
            </a:r>
            <a:r>
              <a:rPr lang="en-US" sz="24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By tracking essential health metrics such as heart rate, blood pressure, calorie intake, and sleep patterns, individuals can make informed decisions that positively impact their overall health and quality of life.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HealthPal</a:t>
            </a:r>
            <a:r>
              <a:rPr lang="en-US" sz="24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 a comprehensive health monitoring app designed to address the growing need for accessible, efficient, and personalized health management.</a:t>
            </a:r>
            <a:endParaRPr lang="en-US" sz="2400" b="0" i="0" dirty="0">
              <a:solidFill>
                <a:srgbClr val="FFFFFF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6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C20D-780C-EB06-4B69-149DCD81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718055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FFFF"/>
                </a:solidFill>
              </a:rPr>
              <a:t>HealthPal</a:t>
            </a:r>
            <a:r>
              <a:rPr lang="en-US" sz="2400" dirty="0">
                <a:solidFill>
                  <a:srgbClr val="FFFFFF"/>
                </a:solidFill>
              </a:rPr>
              <a:t> will cater to individual users seeking to monitor their basic health metrics and achieve their wellness goals. The app will let users log daily/weekly health metrics as well as set and track personal health goals. Users can receive AI-driven recommendations based on their health data and reports using the data can be exported for medical consultations or personal tracking.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6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A4274-2639-99B6-53E3-EE868263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Project Idea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3C208-2C8E-AC9F-DDC0-7C1C973CA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383100"/>
              </p:ext>
            </p:extLst>
          </p:nvPr>
        </p:nvGraphicFramePr>
        <p:xfrm>
          <a:off x="650874" y="768096"/>
          <a:ext cx="7357667" cy="5330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0960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5E22E-7A1B-ACE6-2CCA-1FEC935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4000" dirty="0"/>
              <a:t>Scope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C476-F9FA-7B15-0630-A52FC6A9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864108"/>
            <a:ext cx="6987135" cy="5120640"/>
          </a:xfrm>
        </p:spPr>
        <p:txBody>
          <a:bodyPr>
            <a:normAutofit/>
          </a:bodyPr>
          <a:lstStyle/>
          <a:p>
            <a:r>
              <a:rPr lang="en-US" sz="2400" dirty="0"/>
              <a:t>Features</a:t>
            </a:r>
          </a:p>
          <a:p>
            <a:pPr lvl="1"/>
            <a:r>
              <a:rPr lang="en-US" sz="2200" dirty="0"/>
              <a:t>Log and track metrics such as temperature, weight, blood pressure, heart rate, calorie intake, sleep hours, and daily steps</a:t>
            </a:r>
          </a:p>
          <a:p>
            <a:pPr lvl="1"/>
            <a:r>
              <a:rPr lang="en-US" sz="2200" dirty="0"/>
              <a:t>Set and monitor health-related goals with progress visualization using charts and graphs</a:t>
            </a:r>
          </a:p>
          <a:p>
            <a:pPr lvl="1"/>
            <a:r>
              <a:rPr lang="en-US" sz="2200" dirty="0"/>
              <a:t>Receive AI-driven health recommendations based on logged data</a:t>
            </a:r>
          </a:p>
          <a:p>
            <a:pPr lvl="1"/>
            <a:r>
              <a:rPr lang="en-US" sz="2200" dirty="0"/>
              <a:t>Generate health reports and export data for sharing with health professionals</a:t>
            </a:r>
          </a:p>
          <a:p>
            <a:pPr lvl="1"/>
            <a:r>
              <a:rPr lang="en-US" sz="2200" dirty="0"/>
              <a:t>Use secure login functionality through Google Authentication API</a:t>
            </a:r>
          </a:p>
          <a:p>
            <a:pPr lvl="1"/>
            <a:r>
              <a:rPr lang="en-US" sz="2200" dirty="0"/>
              <a:t>Integrate APIs for calorie tracking, text generation, and meal logging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40A13-BD82-37FE-67BB-ADEFC70B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 dirty="0"/>
              <a:t>System Components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A8C109D-2285-0D68-9920-5D3DEA08F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882162"/>
              </p:ext>
            </p:extLst>
          </p:nvPr>
        </p:nvGraphicFramePr>
        <p:xfrm>
          <a:off x="2715007" y="2544591"/>
          <a:ext cx="8983489" cy="35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243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0B14A7-7D64-BF1F-D21A-3D97AEE32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2504615-F5F6-0DBF-F562-4CAACF3B6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900932"/>
              </p:ext>
            </p:extLst>
          </p:nvPr>
        </p:nvGraphicFramePr>
        <p:xfrm>
          <a:off x="3869268" y="758952"/>
          <a:ext cx="7616950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D1735-509E-B7C4-4F48-4148DD51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836109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Cutting-Edge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B5DD-86E6-095A-B1FF-E1F9B08D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249" y="2091578"/>
            <a:ext cx="4016116" cy="3693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Open AI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Offer personalized recommendations to improve health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Diet, exercise, etc.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Matplotlib or </a:t>
            </a:r>
            <a:r>
              <a:rPr lang="en-US" sz="2400" dirty="0" err="1">
                <a:solidFill>
                  <a:srgbClr val="FFFFFF"/>
                </a:solidFill>
              </a:rPr>
              <a:t>Plotly</a:t>
            </a:r>
            <a:r>
              <a:rPr lang="en-US" sz="2400" dirty="0">
                <a:solidFill>
                  <a:srgbClr val="FFFFFF"/>
                </a:solidFill>
              </a:rPr>
              <a:t> for Data Visualization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Create dashboards to show user progress and highlight areas of improvement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CB54C0-E116-D224-95E4-B6EE6A9C6A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7463" y="869995"/>
            <a:ext cx="6193767" cy="51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3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9F3FC-F8C9-E833-A763-1971DE15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EDE9-CDA0-37D4-5167-5009452F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1644-B372-3EB9-E657-C8B5820A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project will be considered complete when the following criteria are met:</a:t>
            </a:r>
          </a:p>
          <a:p>
            <a:r>
              <a:rPr lang="en-US" sz="2400" dirty="0"/>
              <a:t>All outlined features are fully implemented and functional</a:t>
            </a:r>
          </a:p>
          <a:p>
            <a:r>
              <a:rPr lang="en-US" sz="2400" dirty="0"/>
              <a:t>The app is tested and free of major bugs</a:t>
            </a:r>
          </a:p>
          <a:p>
            <a:r>
              <a:rPr lang="en-US" sz="2400" dirty="0"/>
              <a:t>User authentication is secure and functional</a:t>
            </a:r>
          </a:p>
          <a:p>
            <a:r>
              <a:rPr lang="en-US" sz="2400" dirty="0"/>
              <a:t>Health metrics are logged, stored, and displayed accurately</a:t>
            </a:r>
          </a:p>
          <a:p>
            <a:r>
              <a:rPr lang="en-US" sz="2400" dirty="0"/>
              <a:t>AI recommendations provide relevant and actionable insights</a:t>
            </a:r>
          </a:p>
          <a:p>
            <a:r>
              <a:rPr lang="en-US" sz="2400" dirty="0"/>
              <a:t>The app is deployed and accessible to users</a:t>
            </a:r>
          </a:p>
        </p:txBody>
      </p:sp>
    </p:spTree>
    <p:extLst>
      <p:ext uri="{BB962C8B-B14F-4D97-AF65-F5344CB8AC3E}">
        <p14:creationId xmlns:p14="http://schemas.microsoft.com/office/powerpoint/2010/main" val="23576162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816</TotalTime>
  <Words>512</Words>
  <Application>Microsoft Office PowerPoint</Application>
  <PresentationFormat>Widescreen</PresentationFormat>
  <Paragraphs>70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Corbel</vt:lpstr>
      <vt:lpstr>Wingdings 2</vt:lpstr>
      <vt:lpstr>Frame</vt:lpstr>
      <vt:lpstr>HealthPal</vt:lpstr>
      <vt:lpstr>Project Proposal</vt:lpstr>
      <vt:lpstr>PowerPoint Presentation</vt:lpstr>
      <vt:lpstr>Project Idea</vt:lpstr>
      <vt:lpstr>Scope of Work</vt:lpstr>
      <vt:lpstr>System Components</vt:lpstr>
      <vt:lpstr>PowerPoint Presentation</vt:lpstr>
      <vt:lpstr>Cutting-Edge Technology</vt:lpstr>
      <vt:lpstr>Acceptance Criteria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Ollie Peel</dc:creator>
  <cp:lastModifiedBy>Ollie Peel</cp:lastModifiedBy>
  <cp:revision>8</cp:revision>
  <dcterms:created xsi:type="dcterms:W3CDTF">2025-02-07T19:27:33Z</dcterms:created>
  <dcterms:modified xsi:type="dcterms:W3CDTF">2025-02-09T13:45:33Z</dcterms:modified>
</cp:coreProperties>
</file>