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9" r:id="rId9"/>
    <p:sldId id="280" r:id="rId10"/>
    <p:sldId id="281" r:id="rId11"/>
    <p:sldId id="284" r:id="rId12"/>
    <p:sldId id="287" r:id="rId13"/>
    <p:sldId id="283" r:id="rId14"/>
    <p:sldId id="261" r:id="rId15"/>
    <p:sldId id="262" r:id="rId16"/>
    <p:sldId id="286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82" r:id="rId31"/>
    <p:sldId id="285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37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631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4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8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4101-EA59-4474-A843-0EF7BF467F3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88EBD1-168D-4BF7-B55E-B6F099805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Information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 Sai Dinesh Vallamsetti</a:t>
            </a:r>
          </a:p>
          <a:p>
            <a:r>
              <a:rPr lang="en-US" dirty="0" smtClean="0"/>
              <a:t>Spring-2016, T01161297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View- XHTML, JSP , [tags]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 Annotation @Managed Bean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Java Classes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Users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38648" y="2482561"/>
            <a:ext cx="119773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56845" y="2482561"/>
            <a:ext cx="123637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68225" y="2482561"/>
            <a:ext cx="117258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05318" y="3396961"/>
            <a:ext cx="12879" cy="44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38648" y="3837904"/>
            <a:ext cx="1287888" cy="131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Users and manages Application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12523" y="3837904"/>
            <a:ext cx="2150772" cy="131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CRUD operations on Employees personal and professional info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5031" y="3406678"/>
            <a:ext cx="12878" cy="44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54517" y="3406678"/>
            <a:ext cx="0" cy="43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81859" y="3718934"/>
            <a:ext cx="2331076" cy="156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their profiles[personal, leaves, pay information] Request leaves, forms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Primefaces, </a:t>
            </a:r>
            <a:r>
              <a:rPr lang="en-US" dirty="0" err="1" smtClean="0"/>
              <a:t>Richfaces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Third-party support.</a:t>
            </a:r>
          </a:p>
          <a:p>
            <a:r>
              <a:rPr lang="en-US" dirty="0" smtClean="0"/>
              <a:t>Pre-built templates.</a:t>
            </a:r>
          </a:p>
          <a:p>
            <a:r>
              <a:rPr lang="en-US" dirty="0" smtClean="0"/>
              <a:t>Open Source UI component Library.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47" y="3355358"/>
            <a:ext cx="6375042" cy="26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8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Sample 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47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Diagrams: Use-Case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16" y="2160588"/>
            <a:ext cx="6643405" cy="3881437"/>
          </a:xfrm>
        </p:spPr>
      </p:pic>
    </p:spTree>
    <p:extLst>
      <p:ext uri="{BB962C8B-B14F-4D97-AF65-F5344CB8AC3E}">
        <p14:creationId xmlns:p14="http://schemas.microsoft.com/office/powerpoint/2010/main" val="35700363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44" y="2167731"/>
            <a:ext cx="6762750" cy="3867150"/>
          </a:xfrm>
        </p:spPr>
      </p:pic>
    </p:spTree>
    <p:extLst>
      <p:ext uri="{BB962C8B-B14F-4D97-AF65-F5344CB8AC3E}">
        <p14:creationId xmlns:p14="http://schemas.microsoft.com/office/powerpoint/2010/main" val="32372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66518"/>
            <a:ext cx="8596312" cy="3069577"/>
          </a:xfrm>
        </p:spPr>
      </p:pic>
    </p:spTree>
    <p:extLst>
      <p:ext uri="{BB962C8B-B14F-4D97-AF65-F5344CB8AC3E}">
        <p14:creationId xmlns:p14="http://schemas.microsoft.com/office/powerpoint/2010/main" val="19798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Snippets and Screen Shots: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1" y="2992509"/>
            <a:ext cx="6159724" cy="11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83" y="2160588"/>
            <a:ext cx="5262472" cy="3881437"/>
          </a:xfrm>
        </p:spPr>
      </p:pic>
    </p:spTree>
    <p:extLst>
      <p:ext uri="{BB962C8B-B14F-4D97-AF65-F5344CB8AC3E}">
        <p14:creationId xmlns:p14="http://schemas.microsoft.com/office/powerpoint/2010/main" val="21122607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" y="2482056"/>
            <a:ext cx="8334375" cy="3238500"/>
          </a:xfrm>
        </p:spPr>
      </p:pic>
    </p:spTree>
    <p:extLst>
      <p:ext uri="{BB962C8B-B14F-4D97-AF65-F5344CB8AC3E}">
        <p14:creationId xmlns:p14="http://schemas.microsoft.com/office/powerpoint/2010/main" val="1087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and Sponsor Description: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“Employee Information Portal” serves as a web portal to save, modify and retrieve the employee information of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they used excel sheet to maintain their employee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sheet is being replaced with web-application.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03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  <a:r>
              <a:rPr lang="en-US" dirty="0" smtClean="0"/>
              <a:t>:[user check]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19" y="2160588"/>
            <a:ext cx="7912399" cy="3881437"/>
          </a:xfrm>
        </p:spPr>
      </p:pic>
    </p:spTree>
    <p:extLst>
      <p:ext uri="{BB962C8B-B14F-4D97-AF65-F5344CB8AC3E}">
        <p14:creationId xmlns:p14="http://schemas.microsoft.com/office/powerpoint/2010/main" val="3904113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CRUD Operations: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45858"/>
            <a:ext cx="8596312" cy="2710896"/>
          </a:xfrm>
        </p:spPr>
      </p:pic>
    </p:spTree>
    <p:extLst>
      <p:ext uri="{BB962C8B-B14F-4D97-AF65-F5344CB8AC3E}">
        <p14:creationId xmlns:p14="http://schemas.microsoft.com/office/powerpoint/2010/main" val="31601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en-US" dirty="0" smtClean="0"/>
              <a:t>Operations[java model]: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061942"/>
            <a:ext cx="8596312" cy="2078728"/>
          </a:xfrm>
        </p:spPr>
      </p:pic>
    </p:spTree>
    <p:extLst>
      <p:ext uri="{BB962C8B-B14F-4D97-AF65-F5344CB8AC3E}">
        <p14:creationId xmlns:p14="http://schemas.microsoft.com/office/powerpoint/2010/main" val="174514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en-US" dirty="0" smtClean="0"/>
              <a:t>Operations[load employees]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5" y="1653540"/>
            <a:ext cx="5550142" cy="4388485"/>
          </a:xfrm>
        </p:spPr>
      </p:pic>
    </p:spTree>
    <p:extLst>
      <p:ext uri="{BB962C8B-B14F-4D97-AF65-F5344CB8AC3E}">
        <p14:creationId xmlns:p14="http://schemas.microsoft.com/office/powerpoint/2010/main" val="1950759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en-US" dirty="0" smtClean="0"/>
              <a:t>Operations[update method]: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1" y="2424906"/>
            <a:ext cx="8220075" cy="3352800"/>
          </a:xfrm>
        </p:spPr>
      </p:pic>
    </p:spTree>
    <p:extLst>
      <p:ext uri="{BB962C8B-B14F-4D97-AF65-F5344CB8AC3E}">
        <p14:creationId xmlns:p14="http://schemas.microsoft.com/office/powerpoint/2010/main" val="135685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en-US" dirty="0" smtClean="0"/>
              <a:t>Operations[update-screen]: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06" y="2160588"/>
            <a:ext cx="2714426" cy="3881437"/>
          </a:xfrm>
        </p:spPr>
      </p:pic>
    </p:spTree>
    <p:extLst>
      <p:ext uri="{BB962C8B-B14F-4D97-AF65-F5344CB8AC3E}">
        <p14:creationId xmlns:p14="http://schemas.microsoft.com/office/powerpoint/2010/main" val="1174869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en-US" dirty="0" smtClean="0"/>
              <a:t>Operations[delete alert]: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94" y="3377406"/>
            <a:ext cx="4743450" cy="1447800"/>
          </a:xfrm>
        </p:spPr>
      </p:pic>
    </p:spTree>
    <p:extLst>
      <p:ext uri="{BB962C8B-B14F-4D97-AF65-F5344CB8AC3E}">
        <p14:creationId xmlns:p14="http://schemas.microsoft.com/office/powerpoint/2010/main" val="3684853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DB </a:t>
            </a:r>
            <a:r>
              <a:rPr lang="en-US" b="1" dirty="0" smtClean="0"/>
              <a:t>Calls[</a:t>
            </a:r>
            <a:r>
              <a:rPr lang="en-US" b="1" dirty="0" err="1" smtClean="0"/>
              <a:t>db-config</a:t>
            </a:r>
            <a:r>
              <a:rPr lang="en-US" b="1" dirty="0" smtClean="0"/>
              <a:t>]: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6" y="3334544"/>
            <a:ext cx="5381625" cy="1533525"/>
          </a:xfrm>
        </p:spPr>
      </p:pic>
    </p:spTree>
    <p:extLst>
      <p:ext uri="{BB962C8B-B14F-4D97-AF65-F5344CB8AC3E}">
        <p14:creationId xmlns:p14="http://schemas.microsoft.com/office/powerpoint/2010/main" val="9906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DB </a:t>
            </a:r>
            <a:r>
              <a:rPr lang="en-US" b="1" dirty="0" smtClean="0"/>
              <a:t>Calls[users]: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69" y="3777456"/>
            <a:ext cx="5295900" cy="647700"/>
          </a:xfrm>
        </p:spPr>
      </p:pic>
    </p:spTree>
    <p:extLst>
      <p:ext uri="{BB962C8B-B14F-4D97-AF65-F5344CB8AC3E}">
        <p14:creationId xmlns:p14="http://schemas.microsoft.com/office/powerpoint/2010/main" val="3625275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DB </a:t>
            </a:r>
            <a:r>
              <a:rPr lang="en-US" b="1" dirty="0" smtClean="0"/>
              <a:t>Calls[Details]: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31" y="3401219"/>
            <a:ext cx="7953375" cy="1400175"/>
          </a:xfrm>
        </p:spPr>
      </p:pic>
    </p:spTree>
    <p:extLst>
      <p:ext uri="{BB962C8B-B14F-4D97-AF65-F5344CB8AC3E}">
        <p14:creationId xmlns:p14="http://schemas.microsoft.com/office/powerpoint/2010/main" val="298415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Proposal and Plan: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portal using Java J2EE as a core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xhtml, xml and JSP for the front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Oracle/ MySQL as a back end and Apache tomcat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as application Server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implemented in agile methodology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and Integration Phase</a:t>
            </a:r>
          </a:p>
          <a:p>
            <a:r>
              <a:rPr lang="en-US" dirty="0" smtClean="0"/>
              <a:t>Impressive </a:t>
            </a:r>
            <a:r>
              <a:rPr lang="en-US" dirty="0"/>
              <a:t>CSS </a:t>
            </a:r>
            <a:r>
              <a:rPr lang="en-US" dirty="0" smtClean="0"/>
              <a:t>can be added</a:t>
            </a:r>
          </a:p>
          <a:p>
            <a:r>
              <a:rPr lang="en-US" dirty="0" smtClean="0"/>
              <a:t>Some PL/SQL [View, triggers and stored procedures]</a:t>
            </a:r>
          </a:p>
          <a:p>
            <a:r>
              <a:rPr lang="en-US" dirty="0" smtClean="0"/>
              <a:t>JavaScript frameworks can be added</a:t>
            </a:r>
          </a:p>
          <a:p>
            <a:r>
              <a:rPr lang="en-US" dirty="0" smtClean="0"/>
              <a:t>SPA</a:t>
            </a:r>
          </a:p>
          <a:p>
            <a:r>
              <a:rPr lang="en-US" dirty="0" smtClean="0"/>
              <a:t>Forgot Password Functionality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Gained practical experience on new Java, J2EE technologies and frameworks.</a:t>
            </a:r>
          </a:p>
          <a:p>
            <a:r>
              <a:rPr lang="en-US" dirty="0" smtClean="0"/>
              <a:t>Had some good interactions with experienced-people.</a:t>
            </a:r>
          </a:p>
          <a:p>
            <a:r>
              <a:rPr lang="en-US" dirty="0" smtClean="0"/>
              <a:t>Improved coding and debugging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my parents and all my professors and </a:t>
            </a: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wishers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and Frameworks Used: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2096195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7, J2EE, JSF and Spring MVC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XML, CSS3, XHTML and JSP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SQL, HQL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2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</a:t>
            </a:r>
            <a:r>
              <a:rPr lang="en-US" b="1" dirty="0" smtClean="0"/>
              <a:t>Used and third party support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Mars.2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SQL Developer, MySQL Workbench, MySQL Server 5.5.40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generator.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party-support: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Primefaces.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Installation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84" y="3322749"/>
            <a:ext cx="7943217" cy="1071090"/>
          </a:xfrm>
        </p:spPr>
      </p:pic>
    </p:spTree>
    <p:extLst>
      <p:ext uri="{BB962C8B-B14F-4D97-AF65-F5344CB8AC3E}">
        <p14:creationId xmlns:p14="http://schemas.microsoft.com/office/powerpoint/2010/main" val="27727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MVC- 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8654" y="27689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03808" y="3747752"/>
            <a:ext cx="0" cy="61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3808" y="373164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459864" y="4365938"/>
            <a:ext cx="1545465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05328" y="4792616"/>
            <a:ext cx="1223494" cy="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28822" y="4365939"/>
            <a:ext cx="144243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Database..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05329" y="4980652"/>
            <a:ext cx="1223493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05329" y="3232597"/>
            <a:ext cx="1622739" cy="113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70113" y="2362105"/>
            <a:ext cx="1159098" cy="12428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 flipV="1">
            <a:off x="3503054" y="2983510"/>
            <a:ext cx="2067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35157" y="2381635"/>
            <a:ext cx="2092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Response..</a:t>
            </a:r>
          </a:p>
          <a:p>
            <a:r>
              <a:rPr lang="en-US" dirty="0" smtClean="0"/>
              <a:t>Html, Xhtml, JSP, JSON,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Server Faces</a:t>
            </a:r>
          </a:p>
          <a:p>
            <a:r>
              <a:rPr lang="en-US" dirty="0" smtClean="0"/>
              <a:t>Flexible for  developing web-based user interfaces.</a:t>
            </a:r>
          </a:p>
          <a:p>
            <a:r>
              <a:rPr lang="en-US" dirty="0" smtClean="0"/>
              <a:t>Advantages: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Data transfer is easy</a:t>
            </a:r>
          </a:p>
          <a:p>
            <a:r>
              <a:rPr lang="en-US" dirty="0" smtClean="0"/>
              <a:t>Standard HTML inputs.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44710" y="287198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859110" y="3329189"/>
            <a:ext cx="759853" cy="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618963" y="287842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33363" y="3322750"/>
            <a:ext cx="759853" cy="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12544" y="28784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</a:t>
            </a:r>
            <a:r>
              <a:rPr lang="en-US" dirty="0" err="1" smtClean="0"/>
              <a:t>Util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57939" y="3316311"/>
            <a:ext cx="759853" cy="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7033512" y="287198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226944" y="3644721"/>
            <a:ext cx="79084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512032" y="3606084"/>
            <a:ext cx="79084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48445" y="3593205"/>
            <a:ext cx="79084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401</Words>
  <Application>Microsoft Office PowerPoint</Application>
  <PresentationFormat>Widescreen</PresentationFormat>
  <Paragraphs>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Times New Roman</vt:lpstr>
      <vt:lpstr>Trebuchet MS</vt:lpstr>
      <vt:lpstr>Wingdings</vt:lpstr>
      <vt:lpstr>Wingdings 3</vt:lpstr>
      <vt:lpstr>Facet</vt:lpstr>
      <vt:lpstr>Employee Information Portal</vt:lpstr>
      <vt:lpstr>Project and Sponsor Description: </vt:lpstr>
      <vt:lpstr>Proposal and Plan: </vt:lpstr>
      <vt:lpstr>Technologies and Frameworks Used: </vt:lpstr>
      <vt:lpstr>Tools Used and third party support </vt:lpstr>
      <vt:lpstr>Maven Plugin Installation </vt:lpstr>
      <vt:lpstr>MVC- Model-View-Controller</vt:lpstr>
      <vt:lpstr>JSF</vt:lpstr>
      <vt:lpstr>JSF</vt:lpstr>
      <vt:lpstr>JSF</vt:lpstr>
      <vt:lpstr>Project Users and Responsibilities</vt:lpstr>
      <vt:lpstr>Primefaces, Richfaces</vt:lpstr>
      <vt:lpstr>PowerPoint Presentation</vt:lpstr>
      <vt:lpstr>UML Diagrams: Use-Case</vt:lpstr>
      <vt:lpstr>Sequence Diagram:</vt:lpstr>
      <vt:lpstr>Home</vt:lpstr>
      <vt:lpstr>Code Snippets and Screen Shots: </vt:lpstr>
      <vt:lpstr>Validations: </vt:lpstr>
      <vt:lpstr>Validations: </vt:lpstr>
      <vt:lpstr>Validations:[user check] </vt:lpstr>
      <vt:lpstr>CRUD Operations:  </vt:lpstr>
      <vt:lpstr>CRUD Operations[java model]:</vt:lpstr>
      <vt:lpstr>CRUD Operations[load employees]</vt:lpstr>
      <vt:lpstr>CRUD Operations[update method]:</vt:lpstr>
      <vt:lpstr>CRUD Operations[update-screen]:</vt:lpstr>
      <vt:lpstr>CRUD Operations[delete alert]:</vt:lpstr>
      <vt:lpstr>DB Calls[db-config]: </vt:lpstr>
      <vt:lpstr>DB Calls[users]: </vt:lpstr>
      <vt:lpstr>DB Calls[Details]: </vt:lpstr>
      <vt:lpstr>Status and Future Works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Information Portal</dc:title>
  <dc:creator>COMPANION</dc:creator>
  <cp:lastModifiedBy>COMPANION</cp:lastModifiedBy>
  <cp:revision>23</cp:revision>
  <dcterms:created xsi:type="dcterms:W3CDTF">2016-04-27T04:30:19Z</dcterms:created>
  <dcterms:modified xsi:type="dcterms:W3CDTF">2016-04-27T17:33:35Z</dcterms:modified>
</cp:coreProperties>
</file>