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1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2.ai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ama.meta.com/llama-downloa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rown alpaca face">
            <a:extLst>
              <a:ext uri="{FF2B5EF4-FFF2-40B4-BE49-F238E27FC236}">
                <a16:creationId xmlns:a16="http://schemas.microsoft.com/office/drawing/2014/main" id="{65B05174-82BF-94B1-DCC6-97F49A43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034" r="-1" b="803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BAA61-8612-BC1B-025B-3119D1BA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LLaMa-2, ChatGPT, and Generative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E59B-EA0B-DAA9-0126-343DD3B8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Prof. Sebastián Vallejo Vera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082-E54C-22A8-B13E-FA05FBCA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these models (from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EE37-3643-CD43-B6B2-B98E19F5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access the playground of </a:t>
            </a:r>
            <a:r>
              <a:rPr lang="en-US" dirty="0" err="1"/>
              <a:t>OpenAI’s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 by signing up in </a:t>
            </a:r>
            <a:r>
              <a:rPr lang="en-US" dirty="0">
                <a:hlinkClick r:id="rId2"/>
              </a:rPr>
              <a:t>https://chat.openai.com/</a:t>
            </a:r>
            <a:r>
              <a:rPr lang="en-US" dirty="0"/>
              <a:t> </a:t>
            </a:r>
          </a:p>
          <a:p>
            <a:r>
              <a:rPr lang="en-US" dirty="0"/>
              <a:t>You can access the playground of Meta’s LLaMa-2 by accessing </a:t>
            </a:r>
            <a:r>
              <a:rPr lang="en-US" dirty="0">
                <a:hlinkClick r:id="rId3"/>
              </a:rPr>
              <a:t>https://www.llama2.ai/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connect directly to </a:t>
            </a:r>
            <a:r>
              <a:rPr lang="en-US" dirty="0" err="1"/>
              <a:t>ChatGPT</a:t>
            </a:r>
            <a:r>
              <a:rPr lang="en-US" dirty="0"/>
              <a:t> you need to connect through their API. I will give you code to do this, however, this is a paid service, so it is sort of up to you. Less powerful versions of </a:t>
            </a:r>
            <a:r>
              <a:rPr lang="en-US" dirty="0" err="1"/>
              <a:t>ChatGPT</a:t>
            </a:r>
            <a:r>
              <a:rPr lang="en-US" dirty="0"/>
              <a:t> (e.g., GPT-3.5) are quite affordable if you are interested in testing it out. </a:t>
            </a:r>
          </a:p>
          <a:p>
            <a:endParaRPr lang="en-US" dirty="0"/>
          </a:p>
          <a:p>
            <a:r>
              <a:rPr lang="en-US" dirty="0"/>
              <a:t>To connect directly to LLaMa-2 (through </a:t>
            </a:r>
            <a:r>
              <a:rPr lang="en-US" dirty="0" err="1"/>
              <a:t>Huggingface</a:t>
            </a:r>
            <a:r>
              <a:rPr lang="en-US" dirty="0"/>
              <a:t>) you need to request access by logging in to HF and accessing this link: </a:t>
            </a:r>
            <a:r>
              <a:rPr lang="en-US" dirty="0">
                <a:hlinkClick r:id="rId4"/>
              </a:rPr>
              <a:t>https://llama.meta.com</a:t>
            </a:r>
            <a:r>
              <a:rPr lang="en-US">
                <a:hlinkClick r:id="rId4"/>
              </a:rPr>
              <a:t>/llama-downloads/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CC60-AEA0-0A64-D6C2-7FEF632D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D88B-A987-59A9-DFA4-F86A6F4D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Weeks 9/10 we learned about the Transformers architecture. Model that use this architecture are called Large Language Model (LLM). </a:t>
            </a:r>
          </a:p>
          <a:p>
            <a:r>
              <a:rPr lang="en-US" dirty="0"/>
              <a:t>After all, these models are trained with LARGE amounts of text data in order to understand and replicate language. </a:t>
            </a:r>
          </a:p>
        </p:txBody>
      </p:sp>
    </p:spTree>
    <p:extLst>
      <p:ext uri="{BB962C8B-B14F-4D97-AF65-F5344CB8AC3E}">
        <p14:creationId xmlns:p14="http://schemas.microsoft.com/office/powerpoint/2010/main" val="221859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65F0-B7A7-AF6A-087E-C99373A1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CA21-5333-AA25-3DA9-15E946AF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 = </a:t>
            </a:r>
            <a:r>
              <a:rPr lang="en-CA" dirty="0"/>
              <a:t>Generative Pre-trained Transformer</a:t>
            </a:r>
          </a:p>
          <a:p>
            <a:r>
              <a:rPr lang="en-CA" dirty="0"/>
              <a:t>This means, a model that has been pre-trained using the Transformers architecture, and that can generate new text from a given prompt. </a:t>
            </a:r>
          </a:p>
          <a:p>
            <a:endParaRPr lang="en-CA" dirty="0"/>
          </a:p>
          <a:p>
            <a:r>
              <a:rPr lang="en-CA" dirty="0"/>
              <a:t>Popular examples are </a:t>
            </a:r>
            <a:r>
              <a:rPr lang="en-CA" dirty="0" err="1"/>
              <a:t>OpenAI</a:t>
            </a:r>
            <a:r>
              <a:rPr lang="en-CA" dirty="0"/>
              <a:t> ChatGPT-3.5, </a:t>
            </a:r>
            <a:r>
              <a:rPr lang="en-CA" dirty="0" err="1"/>
              <a:t>OpenAI</a:t>
            </a:r>
            <a:r>
              <a:rPr lang="en-CA" dirty="0"/>
              <a:t> ChatGPT-4, LLaMa2, Vicuna, Falcon,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CE3-A6BD-BBD0-BF35-BB08DB21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GPTs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2D44-0E57-44EE-0C25-6261BED3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Broadly speaking, GPTs are Transformers-based models fine-tuned to generate text by predicting the next word in a sentence. </a:t>
            </a:r>
          </a:p>
          <a:p>
            <a:r>
              <a:rPr lang="en-US" dirty="0"/>
              <a:t>The more tokens the model has </a:t>
            </a:r>
            <a:r>
              <a:rPr lang="en-US" i="1" dirty="0"/>
              <a:t>seen, </a:t>
            </a:r>
            <a:r>
              <a:rPr lang="en-US" dirty="0"/>
              <a:t>the better is will be at predicting (and, thus, generating) new tokens. </a:t>
            </a:r>
          </a:p>
          <a:p>
            <a:r>
              <a:rPr lang="en-US" dirty="0"/>
              <a:t>For example, when you ask a </a:t>
            </a:r>
            <a:r>
              <a:rPr lang="en-US" dirty="0" err="1"/>
              <a:t>ChatGPT</a:t>
            </a:r>
            <a:r>
              <a:rPr lang="en-US" dirty="0"/>
              <a:t> a question, in part what the model does is predict the next token, based on the information provided (i.e., a prompt with a combination of tokens, in a given order).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3F08-7352-0C5E-EBA5-531ABDA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GPTs so good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5CE3-B5D2-5632-60C4-5936908A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are a product of increased data and increased parameters (and improvements in computational power). </a:t>
            </a:r>
          </a:p>
          <a:p>
            <a:r>
              <a:rPr lang="en-US" dirty="0"/>
              <a:t>GPT-3 was trained using 500 billion tokens and 175 billion parameters. </a:t>
            </a:r>
          </a:p>
          <a:p>
            <a:r>
              <a:rPr lang="en-US" dirty="0"/>
              <a:t>Newer GPT models were developed as a closed-source model. So we do not know exactly how GPT-3.5 and GPT-4 were trained. </a:t>
            </a:r>
          </a:p>
          <a:p>
            <a:r>
              <a:rPr lang="en-US" dirty="0"/>
              <a:t>However, new powerful models (such as LLaMa-2) have been developed and remained open-source, so we can have an idea of what is going on underneath the hood. </a:t>
            </a:r>
          </a:p>
        </p:txBody>
      </p:sp>
    </p:spTree>
    <p:extLst>
      <p:ext uri="{BB962C8B-B14F-4D97-AF65-F5344CB8AC3E}">
        <p14:creationId xmlns:p14="http://schemas.microsoft.com/office/powerpoint/2010/main" val="30184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F6F12-1DD9-929A-69D0-4537F919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OpenAI’s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 and Meta’s LLaMA-2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6B9E9-59DB-D7B7-7E54-ACE95F21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453C25-E470-17CD-73E6-1F33DEBC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What can we do with these models?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820BD-6DAC-A5D5-48C5-1A4737A3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 dirty="0"/>
              <a:t>Well, </a:t>
            </a:r>
            <a:r>
              <a:rPr lang="en-US" dirty="0" err="1"/>
              <a:t>ChatGPT</a:t>
            </a:r>
            <a:r>
              <a:rPr lang="en-US" dirty="0"/>
              <a:t> / </a:t>
            </a:r>
            <a:r>
              <a:rPr lang="en-US" dirty="0" err="1"/>
              <a:t>LLaMa</a:t>
            </a:r>
            <a:r>
              <a:rPr lang="en-US" dirty="0"/>
              <a:t> can write essays. It is also pretty good at mimicking human speech. </a:t>
            </a:r>
          </a:p>
          <a:p>
            <a:r>
              <a:rPr lang="en-US" dirty="0"/>
              <a:t>It can answer questions pretty well. I have been using GPT models to label data. Some researchers have been using them to classify emotions. </a:t>
            </a:r>
          </a:p>
          <a:p>
            <a:r>
              <a:rPr lang="en-US" dirty="0"/>
              <a:t>You can also create text (and images), which can be useful for survey experiments. </a:t>
            </a:r>
          </a:p>
        </p:txBody>
      </p:sp>
    </p:spTree>
    <p:extLst>
      <p:ext uri="{BB962C8B-B14F-4D97-AF65-F5344CB8AC3E}">
        <p14:creationId xmlns:p14="http://schemas.microsoft.com/office/powerpoint/2010/main" val="16641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779A-8321-6E3C-E5B8-31231BBE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C9BF-9919-A68C-DC6C-505136B9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there are limits, some of which are important to be aware of when using these models. </a:t>
            </a:r>
          </a:p>
          <a:p>
            <a:r>
              <a:rPr lang="en-US" dirty="0" err="1"/>
              <a:t>Kocoń</a:t>
            </a:r>
            <a:r>
              <a:rPr lang="en-US" dirty="0"/>
              <a:t> et al. (2023) argue that </a:t>
            </a:r>
            <a:r>
              <a:rPr lang="en-US" dirty="0" err="1"/>
              <a:t>ChatGPT</a:t>
            </a:r>
            <a:r>
              <a:rPr lang="en-US" dirty="0"/>
              <a:t> is a “jack of all trades, master of none”. </a:t>
            </a:r>
          </a:p>
          <a:p>
            <a:r>
              <a:rPr lang="en-US" dirty="0"/>
              <a:t>This means that is has a hard time letting go of what it already knows (i.e., it has a </a:t>
            </a:r>
            <a:r>
              <a:rPr lang="en-US" i="1" dirty="0"/>
              <a:t>static memory – </a:t>
            </a:r>
            <a:r>
              <a:rPr lang="en-US" dirty="0"/>
              <a:t>I made that term up). It is difficult to teach it the same concepts in a different way. </a:t>
            </a:r>
          </a:p>
          <a:p>
            <a:r>
              <a:rPr lang="en-US" dirty="0"/>
              <a:t>Keep this into account when using </a:t>
            </a:r>
            <a:r>
              <a:rPr lang="en-US" dirty="0" err="1"/>
              <a:t>ChatGPT</a:t>
            </a:r>
            <a:r>
              <a:rPr lang="en-US" dirty="0"/>
              <a:t> and </a:t>
            </a:r>
            <a:r>
              <a:rPr lang="en-US" dirty="0" err="1"/>
              <a:t>LLaMa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3EB4-6807-1DCC-50C5-491A3FEB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7663-F51B-8F02-919C-DD9A0085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advantage of LLaMa-2 is that its most potent version is, apparently*, just as good as </a:t>
            </a:r>
            <a:r>
              <a:rPr lang="en-US" dirty="0" err="1"/>
              <a:t>ChatGPT</a:t>
            </a:r>
            <a:r>
              <a:rPr lang="en-US" dirty="0"/>
              <a:t> while also being open-source (i.e., free and customizable). </a:t>
            </a:r>
          </a:p>
          <a:p>
            <a:r>
              <a:rPr lang="en-US" dirty="0"/>
              <a:t>This means that we can further pre-train LLaMa-2 with a series of prompts and answers. We can change its </a:t>
            </a:r>
            <a:r>
              <a:rPr lang="en-US" i="1" dirty="0"/>
              <a:t>memory</a:t>
            </a:r>
            <a:r>
              <a:rPr lang="en-US" dirty="0"/>
              <a:t>. </a:t>
            </a:r>
          </a:p>
          <a:p>
            <a:r>
              <a:rPr lang="en-US" dirty="0"/>
              <a:t>We can also change the </a:t>
            </a:r>
            <a:r>
              <a:rPr lang="en-US" i="1" dirty="0"/>
              <a:t>pre-prompt </a:t>
            </a:r>
            <a:r>
              <a:rPr lang="en-US" dirty="0"/>
              <a:t>(also made that term up). </a:t>
            </a:r>
          </a:p>
          <a:p>
            <a:r>
              <a:rPr lang="en-US" dirty="0"/>
              <a:t>One limitation of LLaMa-2 is its size… its heavy and you are unlikely to be able to run it in your own computer and will likely require a specialized server.</a:t>
            </a:r>
          </a:p>
          <a:p>
            <a:r>
              <a:rPr lang="en-US" dirty="0"/>
              <a:t>These servers are still MUCH cheaper than using </a:t>
            </a:r>
            <a:r>
              <a:rPr lang="en-US" dirty="0" err="1"/>
              <a:t>ChatGPT</a:t>
            </a:r>
            <a:r>
              <a:rPr lang="en-US" dirty="0"/>
              <a:t>. For example, one million tokens will cost you $1. The same amount of tokens in GPT-4 will cost you around $20. It can quickly add up. </a:t>
            </a:r>
          </a:p>
        </p:txBody>
      </p:sp>
    </p:spTree>
    <p:extLst>
      <p:ext uri="{BB962C8B-B14F-4D97-AF65-F5344CB8AC3E}">
        <p14:creationId xmlns:p14="http://schemas.microsoft.com/office/powerpoint/2010/main" val="2743196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321C1E"/>
      </a:dk2>
      <a:lt2>
        <a:srgbClr val="F1F0F3"/>
      </a:lt2>
      <a:accent1>
        <a:srgbClr val="97A942"/>
      </a:accent1>
      <a:accent2>
        <a:srgbClr val="B1943B"/>
      </a:accent2>
      <a:accent3>
        <a:srgbClr val="C3754D"/>
      </a:accent3>
      <a:accent4>
        <a:srgbClr val="B13B44"/>
      </a:accent4>
      <a:accent5>
        <a:srgbClr val="C34D87"/>
      </a:accent5>
      <a:accent6>
        <a:srgbClr val="B13BA7"/>
      </a:accent6>
      <a:hlink>
        <a:srgbClr val="6F5CC8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545</TotalTime>
  <Words>753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TropicVTI</vt:lpstr>
      <vt:lpstr>LLaMa-2, ChatGPT, and Generative Modeling</vt:lpstr>
      <vt:lpstr>Large Language Models</vt:lpstr>
      <vt:lpstr>GPTs</vt:lpstr>
      <vt:lpstr>How do GPTs work?</vt:lpstr>
      <vt:lpstr>Why are GPTs so good now?</vt:lpstr>
      <vt:lpstr>OpenAI’s ChatGPT and Meta’s LLaMA-2</vt:lpstr>
      <vt:lpstr>What can we do with these models?</vt:lpstr>
      <vt:lpstr>PowerPoint Presentation</vt:lpstr>
      <vt:lpstr>PowerPoint Presentation</vt:lpstr>
      <vt:lpstr>How to access these models (from your computer)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LLaMa-2, ChatGPT, and Generative Modeling</dc:title>
  <dc:creator>Sebastian Vallejo Vera</dc:creator>
  <cp:lastModifiedBy>Sebastian Vallejo Vera</cp:lastModifiedBy>
  <cp:revision>1</cp:revision>
  <dcterms:created xsi:type="dcterms:W3CDTF">2024-03-14T17:14:46Z</dcterms:created>
  <dcterms:modified xsi:type="dcterms:W3CDTF">2024-03-15T02:20:06Z</dcterms:modified>
</cp:coreProperties>
</file>