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08" r:id="rId2"/>
    <p:sldId id="256" r:id="rId3"/>
    <p:sldId id="287" r:id="rId4"/>
    <p:sldId id="281" r:id="rId5"/>
    <p:sldId id="282" r:id="rId6"/>
    <p:sldId id="283" r:id="rId7"/>
    <p:sldId id="257" r:id="rId8"/>
    <p:sldId id="285" r:id="rId9"/>
    <p:sldId id="284" r:id="rId10"/>
    <p:sldId id="286" r:id="rId11"/>
    <p:sldId id="288" r:id="rId12"/>
    <p:sldId id="289" r:id="rId13"/>
    <p:sldId id="290" r:id="rId14"/>
    <p:sldId id="293" r:id="rId15"/>
    <p:sldId id="291" r:id="rId16"/>
    <p:sldId id="292"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1"/>
    <p:restoredTop sz="96218"/>
  </p:normalViewPr>
  <p:slideViewPr>
    <p:cSldViewPr snapToGrid="0">
      <p:cViewPr varScale="1">
        <p:scale>
          <a:sx n="128" d="100"/>
          <a:sy n="128" d="100"/>
        </p:scale>
        <p:origin x="1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lejo Vera, Sebastian" userId="9dbf769e-f5f7-4c1a-b214-de73a2d2b9d1" providerId="ADAL" clId="{2720E20E-64FB-5840-A231-E5782F5DFD74}"/>
    <pc:docChg chg="custSel addSld modSld sldOrd">
      <pc:chgData name="Vallejo Vera, Sebastian" userId="9dbf769e-f5f7-4c1a-b214-de73a2d2b9d1" providerId="ADAL" clId="{2720E20E-64FB-5840-A231-E5782F5DFD74}" dt="2024-01-15T14:37:14.076" v="49" actId="20577"/>
      <pc:docMkLst>
        <pc:docMk/>
      </pc:docMkLst>
      <pc:sldChg chg="modSp new mod ord">
        <pc:chgData name="Vallejo Vera, Sebastian" userId="9dbf769e-f5f7-4c1a-b214-de73a2d2b9d1" providerId="ADAL" clId="{2720E20E-64FB-5840-A231-E5782F5DFD74}" dt="2024-01-15T14:37:14.076" v="49" actId="20577"/>
        <pc:sldMkLst>
          <pc:docMk/>
          <pc:sldMk cId="1652413843" sldId="308"/>
        </pc:sldMkLst>
        <pc:spChg chg="mod">
          <ac:chgData name="Vallejo Vera, Sebastian" userId="9dbf769e-f5f7-4c1a-b214-de73a2d2b9d1" providerId="ADAL" clId="{2720E20E-64FB-5840-A231-E5782F5DFD74}" dt="2024-01-15T13:56:56.072" v="28" actId="20577"/>
          <ac:spMkLst>
            <pc:docMk/>
            <pc:sldMk cId="1652413843" sldId="308"/>
            <ac:spMk id="2" creationId="{D531CBCA-F5F8-F3D1-AD8B-DB6C6B9FBD3D}"/>
          </ac:spMkLst>
        </pc:spChg>
        <pc:spChg chg="mod">
          <ac:chgData name="Vallejo Vera, Sebastian" userId="9dbf769e-f5f7-4c1a-b214-de73a2d2b9d1" providerId="ADAL" clId="{2720E20E-64FB-5840-A231-E5782F5DFD74}" dt="2024-01-15T14:37:14.076" v="49" actId="20577"/>
          <ac:spMkLst>
            <pc:docMk/>
            <pc:sldMk cId="1652413843" sldId="308"/>
            <ac:spMk id="3" creationId="{59380D1F-C5B6-0720-769C-AF9333D0EA6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11.025"/>
    </inkml:context>
    <inkml:brush xml:id="br0">
      <inkml:brushProperty name="width" value="0.05" units="cm"/>
      <inkml:brushProperty name="height" value="0.05" units="cm"/>
      <inkml:brushProperty name="color" value="#AE198D"/>
      <inkml:brushProperty name="inkEffects" value="galaxy"/>
      <inkml:brushProperty name="anchorX" value="-43746.67578"/>
      <inkml:brushProperty name="anchorY" value="-57436.83594"/>
      <inkml:brushProperty name="scaleFactor" value="0.5"/>
    </inkml:brush>
  </inkml:definitions>
  <inkml:trace contextRef="#ctx0" brushRef="#br0">104 130 24575,'3'0'0,"-1"0"0,5-6 0,-4-3 0,-3-6 0,0-7 0,0 5 0,0-1 0,-4 3 0,0 6 0,-4-2 0,0 6 0,1 2 0,-1 3 0,-3 0 0,2 0 0,-3 0 0,1 4 0,2 0 0,-3 8 0,8-4 0,-3 4 0,6-5 0,-2 1 0,3-1 0,3-3 0,1-1 0,3-3 0,0 0 0,-1 0 0,1 0 0,0 0 0,1 0 0,-4 3 0,-1 1 0,0 0 0,1 2 0,0-2 0,2 0 0,-5 2 0,2-2 0,0 0 0,1-1 0,3-3 0,0 0 0,0 0 0,-4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1"/>
    </inkml:context>
    <inkml:brush xml:id="br0">
      <inkml:brushProperty name="width" value="0.05" units="cm"/>
      <inkml:brushProperty name="height" value="0.05" units="cm"/>
      <inkml:brushProperty name="color" value="#AE198D"/>
      <inkml:brushProperty name="inkEffects" value="galaxy"/>
      <inkml:brushProperty name="anchorX" value="-43746.67578"/>
      <inkml:brushProperty name="anchorY" value="-57436.83594"/>
      <inkml:brushProperty name="scaleFactor" value="0.5"/>
    </inkml:brush>
  </inkml:definitions>
  <inkml:trace contextRef="#ctx0" brushRef="#br0">104 130 24575,'3'0'0,"-1"0"0,5-6 0,-4-3 0,-3-6 0,0-7 0,0 5 0,0-1 0,-4 3 0,0 6 0,-4-2 0,0 6 0,1 2 0,-1 3 0,-3 0 0,2 0 0,-3 0 0,1 4 0,2 0 0,-3 8 0,8-4 0,-3 4 0,6-5 0,-2 1 0,3-1 0,3-3 0,1-1 0,3-3 0,0 0 0,-1 0 0,1 0 0,0 0 0,1 0 0,-4 3 0,-1 1 0,0 0 0,1 2 0,0-2 0,2 0 0,-5 2 0,2-2 0,0 0 0,1-1 0,3-3 0,0 0 0,0 0 0,-4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2"/>
    </inkml:context>
    <inkml:brush xml:id="br0">
      <inkml:brushProperty name="width" value="0.05" units="cm"/>
      <inkml:brushProperty name="height" value="0.05" units="cm"/>
      <inkml:brushProperty name="color" value="#AE198D"/>
      <inkml:brushProperty name="inkEffects" value="galaxy"/>
      <inkml:brushProperty name="anchorX" value="-58752.04688"/>
      <inkml:brushProperty name="anchorY" value="-75823.98438"/>
      <inkml:brushProperty name="scaleFactor" value="0.5"/>
    </inkml:brush>
  </inkml:definitions>
  <inkml:trace contextRef="#ctx0" brushRef="#br0">0 5730 24575,'11'0'0,"-3"0"0,4 0 0,-5 0 0,5 0 0,0 0 0,5 0 0,-1 0 0,1 0 0,-1 0 0,5 0 0,2 0 0,-1 0 0,4 0 0,-4 0 0,5-4 0,-4 3 0,3-3 0,-9 4 0,4 0 0,-4 0 0,-1-7 0,-3 5 0,2-6 0,2 8 0,1 0 0,3 0 0,0 0 0,2 0 0,4-4 0,0 3 0,5-7 0,-3 7 0,9-8 0,-10 8 0,5-4 0,-6 5 0,0-4 0,0 3 0,-5-6 0,4 2 0,-4 0 0,1-3 0,3-1 0,-4-1 0,5-7 0,6 2 0,-5-4 0,18-12 0,5-11 0,23-8-524,-29 18 0,2 0 524,0 4 0,0 2 0,6-4 0,0 0 0,-7 3 0,1 1 0,4 3 0,1 0 0,-3 0 0,0 1-89,0 2 0,-1 2 89,31-9 0,-28 9 0,-2 0 0,6 4 0,-6 0 0,0-2 0,2-1 0,23-6 0,-25 6 0,3-3 0,-13 5 1038,1-5-1038,-18 3 0,22-20 0,-2-11-507,-5 10 1,5-3 506,6-4 0,2-2 0,3-3 0,2 0-805,6 2 1,2 0 804,-4 0 0,1 1 0,3 2 0,-2 2 0,-18 11 0,-2 1-249,9-6 0,-3 2 249,15-14 0,17-2 0,-13 0 0,-10 16 0,-7-3 1070,-13 12-1070,-2 6 1661,-19 5-1661,2-21 0,11-11 0,13-32-421,-6 32 1,4-1 420,2-4 0,2-2 0,6-9 0,1-1 0,1 3 0,1 2 0,0-1 0,-1 2 0,-12 12 0,-1 3-406,3 0 1,0 2 405,23-28-323,0 0 323,-5 9 0,-15 15 0,-6 4 0,-8 10 0,-6-3 1333,-6 11-1333,-8 6 856,-3-9-856,-2-5 363,10-16-363,16-23 0,20-13-611,-21 32 0,2-1 611,1 1 0,2 0 0,-1-5 0,0 3-332,17-19 332,-20 28 0,0 1 0,12-17 0,4-4 0,-8 6 0,-7 11 0,-6 11 1201,-2 2-1201,-10 11 353,-1-3-353,-2 12 0,-1-11 0,2 15 0,-4-10 0,0 7 0,4-3 0,-2-6 0,1 9 0,-6-9 0,-2-2 0,7-13 0,16-27 0,12-16-542,-10 34 0,2-1 542,0-7 0,1 2 0,26-27-298,-28 34 0,0 2 298,24-24 0,-6 8 0,0-3 0,-6 23 0,-8-7 0,-3 20 1050,-7-2-1050,-6 11 630,-1 4-630,-3-2 0,-2 6 0,1-3 0,-3 4 0,6 0 0,-3-4 0,1 3 0,7-3 0,-6 8 0,7 0 0,-12 1 0,6-6 0,-1-3 0,15-12 0,0 4 0,6-9 0,-3 9 0,-7-3 0,7 4 0,-15 6 0,9-4 0,-8 8 0,-1-4 0,-2 5 0,-6 0 0,2 1 0,-3 2 0,-1-1 0,0 5 0,-3-6 0,2 7 0,-2-4 0,0 4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3"/>
    </inkml:context>
    <inkml:brush xml:id="br0">
      <inkml:brushProperty name="width" value="0.05" units="cm"/>
      <inkml:brushProperty name="height" value="0.05" units="cm"/>
      <inkml:brushProperty name="color" value="#AE198D"/>
      <inkml:brushProperty name="inkEffects" value="galaxy"/>
      <inkml:brushProperty name="anchorX" value="-80565.0625"/>
      <inkml:brushProperty name="anchorY" value="-88481.47656"/>
      <inkml:brushProperty name="scaleFactor" value="0.5"/>
    </inkml:brush>
  </inkml:definitions>
  <inkml:trace contextRef="#ctx0" brushRef="#br0">66 115 24575,'0'7'0,"3"-4"0,5 4 0,-4-3 0,10 0 0,-5 3 0,4-6 0,-2 3 0,-4-4 0,1 0 0,-1 0 0,0 0 0,0 0 0,-2-4 0,-2-4 0,-3 0 0,0-4 0,0 4 0,0-3 0,0 2 0,0-6 0,0 6 0,0-2 0,0-1 0,0 4 0,-4-8 0,0 11 0,-8-6 0,3 10 0,-2-3 0,-1 4 0,4 0 0,-8 0 0,3 0 0,1 0 0,0 7 0,0 3 0,7 6 0,-6 0 0,6 6 0,-4-5 0,4 9 0,-2-8 0,6 8 0,-3-13 0,4 7 0,0-11 0,0-1 0,0-5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4"/>
    </inkml:context>
    <inkml:brush xml:id="br0">
      <inkml:brushProperty name="width" value="0.05" units="cm"/>
      <inkml:brushProperty name="height" value="0.05" units="cm"/>
      <inkml:brushProperty name="color" value="#AE198D"/>
      <inkml:brushProperty name="inkEffects" value="galaxy"/>
      <inkml:brushProperty name="anchorX" value="-99108.375"/>
      <inkml:brushProperty name="anchorY" value="-99163.72656"/>
      <inkml:brushProperty name="scaleFactor" value="0.5"/>
    </inkml:brush>
  </inkml:definitions>
  <inkml:trace contextRef="#ctx0" brushRef="#br0">64 30 24575,'0'7'0,"0"0"0,0 0 0,0 1 0,0-1 0,0 1 0,0-1 0,3-3 0,1-1 0,7-3 0,-3 0 0,0-4 0,-1 3 0,-3-2 0,4 3 0,-1 0 0,-3-7 0,-1 3 0,-3-7 0,0 4 0,0 0 0,-7 2 0,2-1 0,-7 5 0,1-2 0,2 3 0,-2 0 0,3 0 0,0 0 0,1 0 0,0 0 0,-1 0 0,4 3 0,-2 1 0,5 4 0,-6 3 0,6-2 0,-6 2 0,6-4 0,-2 1 0,3-1 0,-4-3 0,4 2 0,-4-2 0,4-3 0,0-2 0,0-6 0,0-5 0,0 4 0,0-4 0,0 5 0,0-1 0,0 1 0,0 0 0,0 0 0,0 0 0,0 0 0,0 0 0,3 3 0,-2-3 0,5 6 0,-2-2 0,3 3 0,0 0 0,0 0 0,-3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5"/>
    </inkml:context>
    <inkml:brush xml:id="br0">
      <inkml:brushProperty name="width" value="0.05" units="cm"/>
      <inkml:brushProperty name="height" value="0.05" units="cm"/>
      <inkml:brushProperty name="color" value="#AE198D"/>
      <inkml:brushProperty name="inkEffects" value="galaxy"/>
      <inkml:brushProperty name="anchorX" value="-112687.14063"/>
      <inkml:brushProperty name="anchorY" value="-114780.75781"/>
      <inkml:brushProperty name="scaleFactor" value="0.5"/>
    </inkml:brush>
  </inkml:definitions>
  <inkml:trace contextRef="#ctx0" brushRef="#br0">8 101 24575,'0'3'0,"3"-5"0,0 9 0,1-14 0,-1 2 0,-3-10 0,0 7 0,0-4 0,0 0 0,0 4 0,0-4 0,0 5 0,0-1 0,0 1 0,-3 2 0,-1 2 0,-3 3 0,3 3 0,1 1 0,3 3 0,0 1 0,0-1 0,0 0 0,0 1 0,0-1 0,0 1 0,0-1 0,3-3 0,1 0 0,0-1 0,3-2 0,-3 2 0,0 0 0,2-2 0,-5 5 0,5-5 0,-5 5 0,5-5 0,-2 2 0,3-3 0,0 0 0,0 0 0,0 0 0,0 7 0,-3-2 0,-1 5 0,-3-2 0,0-1 0,0 1 0,0-1 0,0 1 0,0-1 0,-4 0 0,3 1 0,-5-4 0,2-1 0,-3-3 0,3 0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6"/>
    </inkml:context>
    <inkml:brush xml:id="br0">
      <inkml:brushProperty name="width" value="0.05" units="cm"/>
      <inkml:brushProperty name="height" value="0.05" units="cm"/>
      <inkml:brushProperty name="color" value="#AE198D"/>
      <inkml:brushProperty name="inkEffects" value="galaxy"/>
      <inkml:brushProperty name="anchorX" value="-129774.07813"/>
      <inkml:brushProperty name="anchorY" value="-132602.14063"/>
      <inkml:brushProperty name="scaleFactor" value="0.5"/>
    </inkml:brush>
  </inkml:definitions>
  <inkml:trace contextRef="#ctx0" brushRef="#br0">0 137 24575,'11'0'0,"1"0"0,0 0 0,3 0 0,-7 0 0,4-7 0,-5 5 0,1-6 0,0 8 0,-4-3 0,2 2 0,-5-5 0,3 2 0,-1-4 0,-2 1 0,2-1 0,-3 0 0,0 1 0,0-1 0,0 1 0,0-1 0,0 1 0,0-1 0,0 1 0,0-1 0,0 1 0,-3 3 0,-1 0 0,-4 4 0,0 0 0,1 0 0,-1 0 0,1 0 0,-1 0 0,1 0 0,3 4 0,1 0 0,-1 7 0,3 6 0,-3 1 0,4 3 0,0 0 0,0-3 0,0 3 0,0-8 0,0 2 0,0-7 0,0 4 0,0-5 0,0 1 0,0-4 0,0-1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7"/>
    </inkml:context>
    <inkml:brush xml:id="br0">
      <inkml:brushProperty name="width" value="0.05" units="cm"/>
      <inkml:brushProperty name="height" value="0.05" units="cm"/>
      <inkml:brushProperty name="color" value="#AE198D"/>
      <inkml:brushProperty name="inkEffects" value="galaxy"/>
      <inkml:brushProperty name="anchorX" value="-147817.45313"/>
      <inkml:brushProperty name="anchorY" value="-149785.92188"/>
      <inkml:brushProperty name="scaleFactor" value="0.5"/>
    </inkml:brush>
  </inkml:definitions>
  <inkml:trace contextRef="#ctx0" brushRef="#br0">56 145 23741,'-11'0'0,"4"0"413,0-9-413,4-1 139,3-8-139,0-4 70,3 5-70,2-5 212,3 10-212,0 0 0,-1 5 0,1-1 0,-1 4 0,0 1 0,1 3 0,-1 0 0,0 0 0,1 0 0,-1 0 0,0 3 0,-3 1 0,-1 3 0,-3 0 0,0 1 0,0-1 0,0 0 0,0 1 0,0-1 0,0 0 0,-4 0 0,0-3 0,-7 3 0,2-3 0,-10 1 0,10 1 0,-6-5 0,7 3 0,1-4 0,-1 0 0,0 0 0,1 0 0,-1 0 0,1 0 0,3-3 0,1-6 0,3 1 0,0-3 0,0 3 0,0 1 0,0 3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8"/>
    </inkml:context>
    <inkml:brush xml:id="br0">
      <inkml:brushProperty name="width" value="0.05" units="cm"/>
      <inkml:brushProperty name="height" value="0.05" units="cm"/>
      <inkml:brushProperty name="color" value="#AE198D"/>
      <inkml:brushProperty name="inkEffects" value="galaxy"/>
      <inkml:brushProperty name="anchorX" value="-164132.17188"/>
      <inkml:brushProperty name="anchorY" value="-163658.73438"/>
      <inkml:brushProperty name="scaleFactor" value="0.5"/>
    </inkml:brush>
  </inkml:definitions>
  <inkml:trace contextRef="#ctx0" brushRef="#br0">63 83 24575,'-7'0'0,"0"0"0,0 0 0,-1 0 0,4 3 0,1 1 0,6 3 0,1-3 0,3-1 0,-1-3 0,1 0 0,0 0 0,-3-3 0,-1-2 0,0-2 0,-2-1 0,3 1 0,-1 3 0,-2-3 0,2 3 0,-3-4 0,0 1 0,0 0 0,0-1 0,0 1 0,0-1 0,0 1 0,-3 3 0,-1 1 0,-3 3 0,-5 0 0,4 0 0,-4 0 0,5 0 0,-1 0 0,1 0 0,3 3 0,-3 1 0,7 3 0,-4 5 0,4 0 0,0 1 0,0-2 0,0 1 0,0-4 0,0 4 0,0-5 0,0 0 0,0-3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0:18.229"/>
    </inkml:context>
    <inkml:brush xml:id="br0">
      <inkml:brushProperty name="width" value="0.05" units="cm"/>
      <inkml:brushProperty name="height" value="0.05" units="cm"/>
      <inkml:brushProperty name="color" value="#AE198D"/>
      <inkml:brushProperty name="inkEffects" value="galaxy"/>
      <inkml:brushProperty name="anchorX" value="-181471.32813"/>
      <inkml:brushProperty name="anchorY" value="-176377.10938"/>
      <inkml:brushProperty name="scaleFactor" value="0.5"/>
    </inkml:brush>
  </inkml:definitions>
  <inkml:trace contextRef="#ctx0" brushRef="#br0">41 104 24575,'6'-4'0,"-2"-2"0,2 2 0,-5-4 0,2 1 0,0 0 0,-2-1 0,2 1 0,-3-1 0,0 1 0,0-1 0,0 1 0,0 0 0,0-1 0,-7 4 0,2 1 0,-5 3 0,2 0 0,0 0 0,1 0 0,-1 0 0,1 0 0,3 3 0,1 1 0,3 4 0,0-1 0,0 0 0,3-3 0,5-1 0,-3-3 0,2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2.143"/>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0 397 24575,'10'-9'0,"-3"-6"0,18-2 0,-7 5 0,15-9 0,-10 9 0,10-5 0,-11 1 0,5 5 0,-6 0 0,0 1 0,-5 4 0,-1 1 0,-1 0 0,-3 4 0,9-4 0,-4 5 0,0-4 0,9 3 0,-7-3 0,9 4 0,-6-5 0,0 4 0,6-4 0,-5 0 0,11 4 0,-10-3 0,10 4 0,-5 0 0,14 0 0,-6 0 0,12 0 0,-4 0 0,6 0 0,0 0 0,-7 0 0,6 0 0,-6 0 0,0 0 0,5 5 0,-4 2 0,-1 5 0,5 1 0,-4-7 0,6 0 0,0-6 0,-7 0 0,6 0 0,-21 0 0,26 0 0,0 0 0,16-6 0,16-2 0,-7-7 0,8 1 0,-8 5 0,-2 3 0,-17 0 0,-2 5 0,-15-5 0,-8 6 0,-8 0 0,-6-4 0,-5 2 0,-1-2 0,-6 4 0,1 0 0,-1-5 0,1 4 0,-1-3 0,0 4 0,0 0 0,0 0 0,0 0 0,1 0 0,-1 0 0,1 0 0,-1 0 0,1 0 0,-1 0 0,1 0 0,4 0 0,2 0 0,11 0 0,2 0 0,20 6 0,4 2 0,7 5 0,6 0 0,-6 0 0,0-5 0,-2 3 0,-8-9 0,-3 3 0,10-17 0,-8 3 0,26-17 0,-13 5 0,15-1 0,-9-4 0,-8 11 0,-2-4 0,-15 12 0,-7-4 0,-9 6 0,-6-1 0,-6 1 0,0 5 0,-5 0 0,-1 0 0,0 0 0,1 0 0,-1 0 0,0 0 0,0 0 0,1 0 0,-1 0 0,1 0 0,4 0 0,-3 0 0,15 0 0,-9 0 0,10 0 0,0 0 0,2 0 0,12 0 0,-5 0 0,13 0 0,-6 0 0,15 0 0,-13 0 0,11 0 0,-20-5 0,6 3 0,26-3 0,18-10-736,-26 13 1,3 1 735,9-7 0,1 1 0,0 6 0,1 2 0,7-1 0,-2 0 0,-20 0 0,0 0-295,11 0 1,-2 0 294,25 0 0,-37 5 0,-1 3 0,33 7 0,-11 13 0,-9-1 0,-8-6 0,-9-2 0,-10-8 1425,-10-4-1425,-4-2 635,9-5-635,-6 0 0,12 5 0,-8 2 0,8 4 0,-12 1 0,10-1 0,-17 0 0,10 0 0,-11 0 0,11 0 0,-10 0 0,4 0 0,-6-1 0,0 1 0,-6-5 0,5-2 0,-9-4 0,3 0 0,-4 5 0,-1-4 0,1 3 0,-1-4 0,0 0 0,1 0 0,-1 0 0,0 0 0,1 0 0,-1 0 0,0 0 0,1 0 0,-1 0 0,1 0 0,-1 0 0,0 0 0,1 0 0,-1 0 0,0 0 0,1-4 0,-1 3 0,0-8 0,1 8 0,-1-8 0,1 8 0,4-8 0,-3 4 0,4-1 0,-1-3 0,-3 8 0,4-4 0,-6 5 0,1 0 0,-1 0 0,1 0 0,-1 0 0,0 0 0,1 0 0,-1 0 0,1 0 0,-1 0 0,1 0 0,-1 0 0,1 0 0,4 0 0,2 0 0,5 0 0,-5 0 0,4 0 0,-9 0 0,8-4 0,-8 2 0,4-2 0,-1 4 0,-3 0 0,9 0 0,-4 0 0,-1 0 0,5 0 0,-9 0 0,4 0 0,-6 0 0,0 0 0,1 0 0,-1 0 0,1 0 0,-1 0 0,-4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14.989"/>
    </inkml:context>
    <inkml:brush xml:id="br0">
      <inkml:brushProperty name="width" value="0.05" units="cm"/>
      <inkml:brushProperty name="height" value="0.05" units="cm"/>
      <inkml:brushProperty name="color" value="#AE198D"/>
      <inkml:brushProperty name="inkEffects" value="galaxy"/>
      <inkml:brushProperty name="anchorX" value="-58752.04688"/>
      <inkml:brushProperty name="anchorY" value="-75823.98438"/>
      <inkml:brushProperty name="scaleFactor" value="0.5"/>
    </inkml:brush>
  </inkml:definitions>
  <inkml:trace contextRef="#ctx0" brushRef="#br0">0 5730 24575,'11'0'0,"-3"0"0,4 0 0,-5 0 0,5 0 0,0 0 0,5 0 0,-1 0 0,1 0 0,-1 0 0,5 0 0,2 0 0,-1 0 0,4 0 0,-4 0 0,5-4 0,-4 3 0,3-3 0,-9 4 0,4 0 0,-4 0 0,-1-7 0,-3 5 0,2-6 0,2 8 0,1 0 0,3 0 0,0 0 0,2 0 0,4-4 0,0 3 0,5-7 0,-3 7 0,9-8 0,-10 8 0,5-4 0,-6 5 0,0-4 0,0 3 0,-5-6 0,4 2 0,-4 0 0,1-3 0,3-1 0,-4-1 0,5-7 0,6 2 0,-5-4 0,18-12 0,5-11 0,23-8-524,-29 18 0,2 0 524,0 4 0,0 2 0,6-4 0,0 0 0,-7 3 0,1 1 0,4 3 0,1 0 0,-3 0 0,0 1-89,0 2 0,-1 2 89,31-9 0,-28 9 0,-2 0 0,6 4 0,-6 0 0,0-2 0,2-1 0,23-6 0,-25 6 0,3-3 0,-13 5 1038,1-5-1038,-18 3 0,22-20 0,-2-11-507,-5 10 1,5-3 506,6-4 0,2-2 0,3-3 0,2 0-805,6 2 1,2 0 804,-4 0 0,1 1 0,3 2 0,-2 2 0,-18 11 0,-2 1-249,9-6 0,-3 2 249,15-14 0,17-2 0,-13 0 0,-10 16 0,-7-3 1070,-13 12-1070,-2 6 1661,-19 5-1661,2-21 0,11-11 0,13-32-421,-6 32 1,4-1 420,2-4 0,2-2 0,6-9 0,1-1 0,1 3 0,1 2 0,0-1 0,-1 2 0,-12 12 0,-1 3-406,3 0 1,0 2 405,23-28-323,0 0 323,-5 9 0,-15 15 0,-6 4 0,-8 10 0,-6-3 1333,-6 11-1333,-8 6 856,-3-9-856,-2-5 363,10-16-363,16-23 0,20-13-611,-21 32 0,2-1 611,1 1 0,2 0 0,-1-5 0,0 3-332,17-19 332,-20 28 0,0 1 0,12-17 0,4-4 0,-8 6 0,-7 11 0,-6 11 1201,-2 2-1201,-10 11 353,-1-3-353,-2 12 0,-1-11 0,2 15 0,-4-10 0,0 7 0,4-3 0,-2-6 0,1 9 0,-6-9 0,-2-2 0,7-13 0,16-27 0,12-16-542,-10 34 0,2-1 542,0-7 0,1 2 0,26-27-298,-28 34 0,0 2 298,24-24 0,-6 8 0,0-3 0,-6 23 0,-8-7 0,-3 20 1050,-7-2-1050,-6 11 630,-1 4-630,-3-2 0,-2 6 0,1-3 0,-3 4 0,6 0 0,-3-4 0,1 3 0,7-3 0,-6 8 0,7 0 0,-12 1 0,6-6 0,-1-3 0,15-12 0,0 4 0,6-9 0,-3 9 0,-7-3 0,7 4 0,-15 6 0,9-4 0,-8 8 0,-1-4 0,-2 5 0,-6 0 0,2 1 0,-3 2 0,-1-1 0,0 5 0,-3-6 0,2 7 0,-2-4 0,0 4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3.753"/>
    </inkml:context>
    <inkml:brush xml:id="br0">
      <inkml:brushProperty name="width" value="0.05" units="cm"/>
      <inkml:brushProperty name="height" value="0.05" units="cm"/>
      <inkml:brushProperty name="color" value="#AE198D"/>
      <inkml:brushProperty name="inkEffects" value="galaxy"/>
      <inkml:brushProperty name="anchorX" value="-29571.21484"/>
      <inkml:brushProperty name="anchorY" value="-15059.68164"/>
      <inkml:brushProperty name="scaleFactor" value="0.5"/>
    </inkml:brush>
  </inkml:definitions>
  <inkml:trace contextRef="#ctx0" brushRef="#br0">7 97 24575,'4'9'0,"7"-1"0,4-8 0,6 0 0,-5 0 0,4 0 0,-9 0 0,3 0 0,-4-4 0,0-7 0,-5-5 0,0 0 0,-5-4 0,0 10 0,-9-1 0,-2-3 0,-9 12 0,4-7 0,-4 9 0,9 0 0,-4 0 0,5 0 0,1 4 0,-1 1 0,5 4 0,-3 0 0,7-7 0,-3 1 0,4-7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5.176"/>
    </inkml:context>
    <inkml:brush xml:id="br0">
      <inkml:brushProperty name="width" value="0.05" units="cm"/>
      <inkml:brushProperty name="height" value="0.05" units="cm"/>
      <inkml:brushProperty name="color" value="#AE198D"/>
      <inkml:brushProperty name="inkEffects" value="galaxy"/>
      <inkml:brushProperty name="anchorX" value="-49541.21875"/>
      <inkml:brushProperty name="anchorY" value="-27580.51367"/>
      <inkml:brushProperty name="scaleFactor" value="0.5"/>
    </inkml:brush>
  </inkml:definitions>
  <inkml:trace contextRef="#ctx0" brushRef="#br0">1 1 20228,'8'5'0,"9"-1"2044,4-4-2044,6 0 737,0 0-737,1 0 380,1 0-380,-8 0 1186,-1 0-1186,-9 0 0,3 0 0,-4 0 0,-5-4 0,-5 3 0,-5-3 0,-4 4 0,-1 0 0,0 0 0,1 0 0,0 0 0,4 0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6.284"/>
    </inkml:context>
    <inkml:brush xml:id="br0">
      <inkml:brushProperty name="width" value="0.05" units="cm"/>
      <inkml:brushProperty name="height" value="0.05" units="cm"/>
      <inkml:brushProperty name="color" value="#AE198D"/>
      <inkml:brushProperty name="inkEffects" value="galaxy"/>
      <inkml:brushProperty name="anchorX" value="-73144.92969"/>
      <inkml:brushProperty name="anchorY" value="-42687.50391"/>
      <inkml:brushProperty name="scaleFactor" value="0.5"/>
    </inkml:brush>
  </inkml:definitions>
  <inkml:trace contextRef="#ctx0" brushRef="#br0">0 44 9075,'5'-1'0,"-1"2"5119,-4 13-5119,0-4 2684,0 5-2684,4-6 1598,6-4-1598,6-1 6099,10-4-6099,-4 0 0,5 0 0,-11 0 0,-1 0 0,-6 0 0,1 0 0,-5-4 0,-1-1 0,-4-10 0,0 4 0,-9-9 0,2 10 0,-13-6 0,9 7 0,-3 3 0,4 1 0,1 5 0,3 8 0,2 4 0,4 13 0,0-12 0,0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7.739"/>
    </inkml:context>
    <inkml:brush xml:id="br0">
      <inkml:brushProperty name="width" value="0.05" units="cm"/>
      <inkml:brushProperty name="height" value="0.05" units="cm"/>
      <inkml:brushProperty name="color" value="#AE198D"/>
      <inkml:brushProperty name="inkEffects" value="galaxy"/>
      <inkml:brushProperty name="anchorX" value="-97669.21875"/>
      <inkml:brushProperty name="anchorY" value="-57747.1875"/>
      <inkml:brushProperty name="scaleFactor" value="0.5"/>
    </inkml:brush>
  </inkml:definitions>
  <inkml:trace contextRef="#ctx0" brushRef="#br0">14 1 24575,'13'0'0,"-2"0"0,2 0 0,-3 0 0,-5 4 0,3 1 0,-2 5 0,4 4 0,-5 2 0,0 5 0,-5-5 0,0-1 0,0-6 0,-4-3 0,-7-2 0,1-4 0,-10 0 0,9 0 0,-4-5 0,5 0 0,5-5 0,-3-3 0,6 6 0,-2-1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39.066"/>
    </inkml:context>
    <inkml:brush xml:id="br0">
      <inkml:brushProperty name="width" value="0.05" units="cm"/>
      <inkml:brushProperty name="height" value="0.05" units="cm"/>
      <inkml:brushProperty name="color" value="#AE198D"/>
      <inkml:brushProperty name="inkEffects" value="galaxy"/>
      <inkml:brushProperty name="anchorX" value="-121108.42969"/>
      <inkml:brushProperty name="anchorY" value="-70294.76563"/>
      <inkml:brushProperty name="scaleFactor" value="0.5"/>
    </inkml:brush>
  </inkml:definitions>
  <inkml:trace contextRef="#ctx0" brushRef="#br0">20 75 24575,'5'-7'0,"-1"-4"0,-4-3 0,0 0 0,0 4 0,0 1 0,-5 4 0,0 1 0,-4 4 0,4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1:40.207"/>
    </inkml:context>
    <inkml:brush xml:id="br0">
      <inkml:brushProperty name="width" value="0.05" units="cm"/>
      <inkml:brushProperty name="height" value="0.05" units="cm"/>
      <inkml:brushProperty name="color" value="#AE198D"/>
      <inkml:brushProperty name="inkEffects" value="galaxy"/>
      <inkml:brushProperty name="anchorX" value="-145891.40625"/>
      <inkml:brushProperty name="anchorY" value="-82594.4375"/>
      <inkml:brushProperty name="scaleFactor" value="0.5"/>
    </inkml:brush>
  </inkml:definitions>
  <inkml:trace contextRef="#ctx0" brushRef="#br0">0 2 24575,'4'5'0,"1"-2"0,9-3 0,-3 0 0,9 0 0,-9-4 0,3 3 0,-5-3 0,-3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0.640"/>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8554 24575,'52'-10'0,"-9"2"0,30-10 0,-13-1 0,8 4 0,0-11 0,-8 11 0,-2 1 0,-8 3 0,-7 10 0,-1-5 0,-8 1 0,1 4 0,-1-5 0,1 1 0,-1-1 0,1-6 0,-1-5 0,-5 0 0,4-6 0,-5 6 0,1-4 0,-1-2 0,-7 1 0,1-5 0,-1 5 0,0 1 0,0 0 0,0 0 0,0 0 0,0 4 0,6-3 0,-5 3 0,5-1 0,0-2 0,-4 8 0,-1-4 0,-3 5 0,-3-4 0,5 4 0,0-5 0,0 1 0,0 3 0,0-8 0,0 9 0,0-5 0,0 6 0,6-7 0,-4 5 0,10-4 0,-11 0 0,11-2 0,-10 2 0,4-5 0,-6 9 0,-10-10 0,13-40 0,4-13 0,-9 24 0,2-2-724,6-12 0,4-9 0,1 6 724,6-3 0,2 4 0,4-4 0,1 0-779,0-1 1,-2 3 778,-9 14 0,-1 1-531,8-9 0,-1 3 531,13-16-223,-22 31 0,0 0 223,18-25 1798,-9 8-1798,-6 3 1583,-3 14-1583,-8 9 1261,0 3-1261,-7 11 582,1-6-582,-7 7 13,1 0-13,-1 0 0,0 5 0,0-4 0,0 9 0,0-9 0,0-5 0,1 2 0,-5-8 0,3 4 0,-7-2 0,3-5 0,1-16 0,-5 12 0,11-26 0,-4 10 0,-1-14 0,5 0 0,-5 8 0,1 2 0,3 8 0,-4-1 0,0 8 0,4 1 0,-5 8 0,5-1 0,1 6 0,-6 4 0,-2-9 0,-4-18 0,0-19 0,21-26-661,-9 42 0,4-1 661,10-1 0,4-1 0,-1-8 0,1 0 0,3 2 0,0 2 0,-8 13 0,-1 2-251,6-8 0,0 3 251,7-20 0,-7 26 0,1-1 0,13-33 0,0 9 0,-6 11 0,-12 16 0,0 1 0,-5 19 1286,-14 3-1286,2-7 538,-3-11-538,2-21 0,13-27-651,-6 37 1,2-1 650,6-10 0,3-1 0,9-14 0,1 3 0,-11 22 0,1 1 0,11-18 0,0 4-425,8-4 425,-18 23 0,0 0 0,14-18 0,-10 12 0,-8 16 0,-6 12 0,-2 9 1271,-6 8-1271,1-2 455,-5 3-455,3-5 0,-2-4 0,0 3 0,3-15 0,-3 9 0,5-10 0,0-1 0,0 0 0,0-1 0,1-4 0,4 4 0,2-5 0,-1 5 0,4 2 0,-10 6 0,5 0 0,-1 0 0,-4 5 0,4-4 0,-5 4 0,0 0 0,0-4 0,1 4 0,-6-5 0,5 0 0,-5 0 0,6-1 0,0-5 0,-1 5 0,2-11 0,-1 4 0,0 0 0,5-4 0,-4 16 0,-1-7 0,-1-13 0,18-10 0,19-27 0,-15 33 0,5-1-410,12-4 1,1 0 409,-15 10 0,2 0 0,27-20 0,0 2 0,1 3 0,-13 7 0,1 0 0,11-7-190,1 0 190,-5 10 0,-14 10 0,-11 12 0,-8 3 0,-6 5 811,0 1-811,-5 0 198,-2-1-198,-4 6 0,-1-3 0,1 2 0,-1-3 0,1-1 0,-1 0 0,1-4 0,0 3 0,5-5 0,-4 7 0,3-1 0,1 0 0,1-1 0,5 5 0,-5-3 0,3 4 0,-3-10 0,5 3 0,0-3 0,-5 9 0,24-5 0,13-18 0,-9 9 0,4-3-697,8-8 0,1-2 697,3-1 0,-2 1 0,-10 9 0,-1 0-248,6-3 0,0 1 248,20-10 0,15-2 0,-11 3 0,-17 14 0,-2 8 0,-15 7 0,-1 6 0,-8 0 1357,1 0-1357,-7 0 533,-1 0-533,-6 0 0,-5 0 0,4 0 0,-9 0 0,3 0 0,-4 0 0,-1 0 0,1 0 0,-1 0 0,1 0 0,-1 0 0,1 0 0,4 0 0,2 0 0,5 0 0,0 0 0,6 5 0,2-3 0,-1 7 0,5-2 0,-10 3 0,-1 1 0,-8-5 0,-4-2 0,-1 0 0,1-3 0,-1 3 0,0-4 0,0 0 0,0 0 0,-4 0 0,-2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1.910"/>
    </inkml:context>
    <inkml:brush xml:id="br0">
      <inkml:brushProperty name="width" value="0.05" units="cm"/>
      <inkml:brushProperty name="height" value="0.05" units="cm"/>
      <inkml:brushProperty name="color" value="#AE198D"/>
      <inkml:brushProperty name="inkEffects" value="galaxy"/>
      <inkml:brushProperty name="anchorX" value="-15640.4707"/>
      <inkml:brushProperty name="anchorY" value="-8884.24805"/>
      <inkml:brushProperty name="scaleFactor" value="0.5"/>
    </inkml:brush>
  </inkml:definitions>
  <inkml:trace contextRef="#ctx0" brushRef="#br0">0 1 24575,'19'0'0,"6"0"0,4 0 0,-1 0 0,-1 0 0,-11 0 0,-1 0 0,-14 0 0,-13 0 0,0 0 0,-14 0 0,15 0 0,-9 0 0,13 0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3.123"/>
    </inkml:context>
    <inkml:brush xml:id="br0">
      <inkml:brushProperty name="width" value="0.05" units="cm"/>
      <inkml:brushProperty name="height" value="0.05" units="cm"/>
      <inkml:brushProperty name="color" value="#AE198D"/>
      <inkml:brushProperty name="inkEffects" value="galaxy"/>
      <inkml:brushProperty name="anchorX" value="-25815.57031"/>
      <inkml:brushProperty name="anchorY" value="-25024.12109"/>
      <inkml:brushProperty name="scaleFactor" value="0.5"/>
    </inkml:brush>
  </inkml:definitions>
  <inkml:trace contextRef="#ctx0" brushRef="#br0">1 302 24575,'0'-30'0,"0"-1"0,0-10 0,0-3 0,0 7 0,0-3 0,0 17 0,0 1 0,0 8 0,0 4 0,4 5 0,-3 0 0,3 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4.005"/>
    </inkml:context>
    <inkml:brush xml:id="br0">
      <inkml:brushProperty name="width" value="0.05" units="cm"/>
      <inkml:brushProperty name="height" value="0.05" units="cm"/>
      <inkml:brushProperty name="color" value="#AE198D"/>
      <inkml:brushProperty name="inkEffects" value="galaxy"/>
      <inkml:brushProperty name="anchorX" value="-36737.6875"/>
      <inkml:brushProperty name="anchorY" value="-39603.38281"/>
      <inkml:brushProperty name="scaleFactor" value="0.5"/>
    </inkml:brush>
  </inkml:definitions>
  <inkml:trace contextRef="#ctx0" brushRef="#br0">1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17.326"/>
    </inkml:context>
    <inkml:brush xml:id="br0">
      <inkml:brushProperty name="width" value="0.05" units="cm"/>
      <inkml:brushProperty name="height" value="0.05" units="cm"/>
      <inkml:brushProperty name="color" value="#AE198D"/>
      <inkml:brushProperty name="inkEffects" value="galaxy"/>
      <inkml:brushProperty name="anchorX" value="-80565.0625"/>
      <inkml:brushProperty name="anchorY" value="-88481.47656"/>
      <inkml:brushProperty name="scaleFactor" value="0.5"/>
    </inkml:brush>
  </inkml:definitions>
  <inkml:trace contextRef="#ctx0" brushRef="#br0">66 115 24575,'0'7'0,"3"-4"0,5 4 0,-4-3 0,10 0 0,-5 3 0,4-6 0,-2 3 0,-4-4 0,1 0 0,-1 0 0,0 0 0,0 0 0,-2-4 0,-2-4 0,-3 0 0,0-4 0,0 4 0,0-3 0,0 2 0,0-6 0,0 6 0,0-2 0,0-1 0,0 4 0,-4-8 0,0 11 0,-8-6 0,3 10 0,-2-3 0,-1 4 0,4 0 0,-8 0 0,3 0 0,1 0 0,0 7 0,0 3 0,7 6 0,-6 0 0,6 6 0,-4-5 0,4 9 0,-2-8 0,6 8 0,-3-13 0,4 7 0,0-11 0,0-1 0,0-5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5.056"/>
    </inkml:context>
    <inkml:brush xml:id="br0">
      <inkml:brushProperty name="width" value="0.05" units="cm"/>
      <inkml:brushProperty name="height" value="0.05" units="cm"/>
      <inkml:brushProperty name="color" value="#AE198D"/>
      <inkml:brushProperty name="inkEffects" value="galaxy"/>
      <inkml:brushProperty name="anchorX" value="-48108.30078"/>
      <inkml:brushProperty name="anchorY" value="-52690.33594"/>
      <inkml:brushProperty name="scaleFactor" value="0.5"/>
    </inkml:brush>
  </inkml:definitions>
  <inkml:trace contextRef="#ctx0" brushRef="#br0">1 0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5.800"/>
    </inkml:context>
    <inkml:brush xml:id="br0">
      <inkml:brushProperty name="width" value="0.05" units="cm"/>
      <inkml:brushProperty name="height" value="0.05" units="cm"/>
      <inkml:brushProperty name="color" value="#AE198D"/>
      <inkml:brushProperty name="inkEffects" value="galaxy"/>
      <inkml:brushProperty name="anchorX" value="-60359.94531"/>
      <inkml:brushProperty name="anchorY" value="-64073.46094"/>
      <inkml:brushProperty name="scaleFactor" value="0.5"/>
    </inkml:brush>
  </inkml:definitions>
  <inkml:trace contextRef="#ctx0" brushRef="#br0">0 1 24575,'0'9'0,"0"0"0,0 5 0,0-3 0,0 3 0,0-4 0,0-5 0,0-1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6.731"/>
    </inkml:context>
    <inkml:brush xml:id="br0">
      <inkml:brushProperty name="width" value="0.05" units="cm"/>
      <inkml:brushProperty name="height" value="0.05" units="cm"/>
      <inkml:brushProperty name="color" value="#AE198D"/>
      <inkml:brushProperty name="inkEffects" value="galaxy"/>
      <inkml:brushProperty name="anchorX" value="-73235.23438"/>
      <inkml:brushProperty name="anchorY" value="-74108.5"/>
      <inkml:brushProperty name="scaleFactor" value="0.5"/>
    </inkml:brush>
  </inkml:definitions>
  <inkml:trace contextRef="#ctx0" brushRef="#br0">1 0 14847,'5'0'0,"-1"0"0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38.968"/>
    </inkml:context>
    <inkml:brush xml:id="br0">
      <inkml:brushProperty name="width" value="0.05" units="cm"/>
      <inkml:brushProperty name="height" value="0.05" units="cm"/>
      <inkml:brushProperty name="color" value="#AE198D"/>
      <inkml:brushProperty name="inkEffects" value="galaxy"/>
      <inkml:brushProperty name="anchorX" value="-101770.40625"/>
      <inkml:brushProperty name="anchorY" value="-92537.16406"/>
      <inkml:brushProperty name="scaleFactor" value="0.5"/>
    </inkml:brush>
  </inkml:definitions>
  <inkml:trace contextRef="#ctx0" brushRef="#br0">0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1.767"/>
    </inkml:context>
    <inkml:brush xml:id="br0">
      <inkml:brushProperty name="width" value="0.05" units="cm"/>
      <inkml:brushProperty name="height" value="0.05" units="cm"/>
      <inkml:brushProperty name="color" value="#AE198D"/>
      <inkml:brushProperty name="inkEffects" value="galaxy"/>
      <inkml:brushProperty name="anchorX" value="-116737.77344"/>
      <inkml:brushProperty name="anchorY" value="-101405.59375"/>
      <inkml:brushProperty name="scaleFactor" value="0.5"/>
    </inkml:brush>
  </inkml:definitions>
  <inkml:trace contextRef="#ctx0" brushRef="#br0">1 37 24575,'0'14'0,"0"-3"0,0 3 0,4-5 0,-3 1 0,8-1 0,-4-4 0,0 4 0,4-8 0,-4 3 0,4-4 0,-4-4 0,-2-2 0,-3-8 0,0 3 0,0-4 0,0 5 0,0 1 0,0-1 0,-4 5 0,-1 1 0,1 8 0,-5 1 0,8 4 0,-3 0 0,12-3 0,3-7 0,4-9 0,5-2 0,-9-3 0,3 5 0,-4 5 0,-1-4 0,0 8 0,0-3 0,0 4 0,0 0 0,1 0 0,4 0 0,2 4 0,11 3 0,-4 3 0,10 2 0,-5 4 0,7 2 0,-1 5 0,2 6 0,0 2 0,-5 0 0,4 4 0,-12-12 0,6 12 0,-7-13 0,-5 5 0,4 0 0,-10-9 0,5 7 0,-6-9 0,1 5 0,-1-5 0,0 4 0,-1-10 0,2 10 0,-2-9 0,2 9 0,-2-10 0,6 5 0,-4-5 0,9 0 0,-4 0 0,5 1 0,0 4 0,6-3 0,-5 3 0,11-3 0,-4 4 0,5 2 0,1 0 0,6 4 0,3-3 0,6 6 0,0-5 0,0 4 0,0-11 0,-10 0 0,-6-7 0,4 11 0,1 12 0,15 13 0,1 11 0,-1-5 0,0 7 0,1-7 0,7 7 0,12 4 0,-15-14 0,10 10 0,-15-14 0,-5 0 0,5 6 0,-18-16 0,0-1 0,-13-8 0,3-5 0,-14 3 0,8-9 0,-9 4 0,4 0 0,-5-4 0,0 3 0,-1-4 0,0-1 0,1 6 0,0-4 0,0 3 0,0 1 0,-1-4 0,6 8 0,1-3 0,11 6 0,2 0 0,12 2 0,2 0 0,8 1 0,15 8 0,-11-5 0,19 0 0,-14-4 0,8-8 0,0 3 0,-26-11 0,19-2 0,-20 6 0,21 9 0,-13 5 0,1 4-846,32 25 846,-24-17 0,-1-2 0,17 10 0,-30-17 0,1 1 0,3-1 0,0-1 0,31 15 0,-25-11 0,0-4 0,16-4 0,18 11 0,-1-12 0,0 4 0,1-11-211,-9 5 211,-3-7 0,-16-1 0,-2 0 0,-7 0 0,-1-7 837,-15 15-837,5-7 0,13 39 0,14-6-132,-25-13 0,1-1 132,29 13 0,-2 8 0,3-8 0,0 5 0,0-1 0,-13-9 0,-7-8 0,-8-1 0,-10-9 0,-8-6 0,-6 3 0,0-9 484,0 4-484,0 1 0,0 0 0,-4 5 0,2-5 0,-1 10 0,3-8 0,-4 15 0,4-5 0,-2 14 0,4-6 0,8 7 0,-7-8 0,6 0 0,-1 1 0,-5-11 0,10 3 0,-21-10 0,13 11 0,-7 3 0,13 4 0,5 2 0,-1-7 0,2 5 0,-8-7 0,-2 1 0,-6-3 0,6 2 0,-5-6 0,6 5 0,-8-7 0,0-5 0,0 4 0,-5-9 0,-1 9 0,-6-9 0,1 4 0,0-6 0,-1 0 0,1 1 0,-5-1 0,4 6 0,-8 1 0,4 5 0,-5 0 0,0 0 0,0-5 0,0 4 0,0-10 0,0 5 0,0-1 0,4-4 0,-3 3 0,7-3 0,-7-1 0,7 1 0,-2 4 0,-1-3 0,5 9 0,-4-4 0,4 5 0,0 0 0,1 0 0,-1 0 0,1-6 0,-1 5 0,5-4 0,2 11 0,-1-4 0,6 10 0,-5-11 0,5 11 0,-5-4 0,5 5 0,-9 1 0,3-1 0,-4 1 0,-1-7 0,0 5 0,0-10 0,-5 10 0,-1-11 0,-5 11 0,0-10 0,0 4 0,0-6 0,0 0 0,0 0 0,0 0 0,0-6 0,0 5 0,0-9 0,0 9 0,0-10 0,0 5 0,0 0 0,0-5 0,0 5 0,0-5 0,0-1 0,0-4 0,0-1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3.360"/>
    </inkml:context>
    <inkml:brush xml:id="br0">
      <inkml:brushProperty name="width" value="0.05" units="cm"/>
      <inkml:brushProperty name="height" value="0.05" units="cm"/>
      <inkml:brushProperty name="color" value="#AE198D"/>
      <inkml:brushProperty name="inkEffects" value="galaxy"/>
      <inkml:brushProperty name="anchorX" value="-146407.78125"/>
      <inkml:brushProperty name="anchorY" value="-118912.53125"/>
      <inkml:brushProperty name="scaleFactor" value="0.5"/>
    </inkml:brush>
  </inkml:definitions>
  <inkml:trace contextRef="#ctx0" brushRef="#br0">1 192 24575,'9'0'0,"0"0"0,0 0 0,1 0 0,-1-9 0,-3-2 0,-2-5 0,-4-3 0,0 8 0,0-3 0,0 4 0,0 1 0,-4 3 0,7 3 0,-2 3 0,9-10 0,0-2 0,-4-9 0,3 5 0,-8 1 0,3 6 0,-4 11 0,0 18 0,0 9 0,-5 12 0,-2-6 0,1-1 0,1-15 0,5-3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4.565"/>
    </inkml:context>
    <inkml:brush xml:id="br0">
      <inkml:brushProperty name="width" value="0.05" units="cm"/>
      <inkml:brushProperty name="height" value="0.05" units="cm"/>
      <inkml:brushProperty name="color" value="#AE198D"/>
      <inkml:brushProperty name="inkEffects" value="galaxy"/>
      <inkml:brushProperty name="anchorX" value="-170328.42188"/>
      <inkml:brushProperty name="anchorY" value="-131761.35938"/>
      <inkml:brushProperty name="scaleFactor" value="0.5"/>
    </inkml:brush>
  </inkml:definitions>
  <inkml:trace contextRef="#ctx0" brushRef="#br0">0 24 24575,'0'19'0,"0"-5"0,0 0 0,0-16 0,0-5 0,0-8 0,0-5 0,0 10 0,0-5 0,0 14 0,5 7 0,1 9 0,4 1 0,0 4 0,0-9 0,0 3 0,-1-4 0,1-1 0,-1 1 0,1-5 0,-1-1 0,0-4 0,-4 0 0,-1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5.607"/>
    </inkml:context>
    <inkml:brush xml:id="br0">
      <inkml:brushProperty name="width" value="0.05" units="cm"/>
      <inkml:brushProperty name="height" value="0.05" units="cm"/>
      <inkml:brushProperty name="color" value="#AE198D"/>
      <inkml:brushProperty name="inkEffects" value="galaxy"/>
      <inkml:brushProperty name="anchorX" value="-195248.85938"/>
      <inkml:brushProperty name="anchorY" value="-145334.48438"/>
      <inkml:brushProperty name="scaleFactor" value="0.5"/>
    </inkml:brush>
  </inkml:definitions>
  <inkml:trace contextRef="#ctx0" brushRef="#br0">1 56 14895,'9'0'0,"-1"0"4072,-3-8-4072,-1 2 1674,-4-7-1674,0 3 226,0 1 1,0 4-1,0 1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6.800"/>
    </inkml:context>
    <inkml:brush xml:id="br0">
      <inkml:brushProperty name="width" value="0.05" units="cm"/>
      <inkml:brushProperty name="height" value="0.05" units="cm"/>
      <inkml:brushProperty name="color" value="#AE198D"/>
      <inkml:brushProperty name="inkEffects" value="galaxy"/>
      <inkml:brushProperty name="anchorX" value="-221381.0625"/>
      <inkml:brushProperty name="anchorY" value="-159428"/>
      <inkml:brushProperty name="scaleFactor" value="0.5"/>
    </inkml:brush>
  </inkml:definitions>
  <inkml:trace contextRef="#ctx0" brushRef="#br0">15 0 24575,'-5'4'0,"-3"1"0,7 10 0,1-5 0,5 5 0,4-6 0,1 1 0,-1-5 0,1-1 0,-1-4 0,1 0 0,-5-4 0,-1-1 0,-4-4 0,0-1 0,0 1 0,0-1 0,-4 1 0,-1-1 0,0 5 0,1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7.800"/>
    </inkml:context>
    <inkml:brush xml:id="br0">
      <inkml:brushProperty name="width" value="0.05" units="cm"/>
      <inkml:brushProperty name="height" value="0.05" units="cm"/>
      <inkml:brushProperty name="color" value="#AE198D"/>
      <inkml:brushProperty name="inkEffects" value="galaxy"/>
      <inkml:brushProperty name="anchorX" value="-249056.625"/>
      <inkml:brushProperty name="anchorY" value="-174230.85938"/>
      <inkml:brushProperty name="scaleFactor" value="0.5"/>
    </inkml:brush>
  </inkml:definitions>
  <inkml:trace contextRef="#ctx0" brushRef="#br0">1 1 14983,'0'9'0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19.819"/>
    </inkml:context>
    <inkml:brush xml:id="br0">
      <inkml:brushProperty name="width" value="0.05" units="cm"/>
      <inkml:brushProperty name="height" value="0.05" units="cm"/>
      <inkml:brushProperty name="color" value="#AE198D"/>
      <inkml:brushProperty name="inkEffects" value="galaxy"/>
      <inkml:brushProperty name="anchorX" value="-99108.375"/>
      <inkml:brushProperty name="anchorY" value="-99163.72656"/>
      <inkml:brushProperty name="scaleFactor" value="0.5"/>
    </inkml:brush>
  </inkml:definitions>
  <inkml:trace contextRef="#ctx0" brushRef="#br0">64 30 24575,'0'7'0,"0"0"0,0 0 0,0 1 0,0-1 0,0 1 0,0-1 0,3-3 0,1-1 0,7-3 0,-3 0 0,0-4 0,-1 3 0,-3-2 0,4 3 0,-1 0 0,-3-7 0,-1 3 0,-3-7 0,0 4 0,0 0 0,-7 2 0,2-1 0,-7 5 0,1-2 0,2 3 0,-2 0 0,3 0 0,0 0 0,1 0 0,0 0 0,-1 0 0,4 3 0,-2 1 0,5 4 0,-6 3 0,6-2 0,-6 2 0,6-4 0,-2 1 0,3-1 0,-4-3 0,4 2 0,-4-2 0,4-3 0,0-2 0,0-6 0,0-5 0,0 4 0,0-4 0,0 5 0,0-1 0,0 1 0,0 0 0,0 0 0,0 0 0,0 0 0,0 0 0,3 3 0,-2-3 0,5 6 0,-2-2 0,3 3 0,0 0 0,0 0 0,-3 0 0,-1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12:58.763"/>
    </inkml:context>
    <inkml:brush xml:id="br0">
      <inkml:brushProperty name="width" value="0.05" units="cm"/>
      <inkml:brushProperty name="height" value="0.05" units="cm"/>
      <inkml:brushProperty name="color" value="#AE198D"/>
      <inkml:brushProperty name="inkEffects" value="galaxy"/>
      <inkml:brushProperty name="anchorX" value="-277823.4375"/>
      <inkml:brushProperty name="anchorY" value="-189994.42188"/>
      <inkml:brushProperty name="scaleFactor" value="0.5"/>
    </inkml:brush>
  </inkml:definitions>
  <inkml:trace contextRef="#ctx0" brushRef="#br0">18 1 13195,'-9'0'0,"5"4"4552,0 1-4552,4 4 494,0 0 0,0-3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21.736"/>
    </inkml:context>
    <inkml:brush xml:id="br0">
      <inkml:brushProperty name="width" value="0.05" units="cm"/>
      <inkml:brushProperty name="height" value="0.05" units="cm"/>
      <inkml:brushProperty name="color" value="#AE198D"/>
      <inkml:brushProperty name="inkEffects" value="galaxy"/>
      <inkml:brushProperty name="anchorX" value="-112687.14063"/>
      <inkml:brushProperty name="anchorY" value="-114780.75781"/>
      <inkml:brushProperty name="scaleFactor" value="0.5"/>
    </inkml:brush>
  </inkml:definitions>
  <inkml:trace contextRef="#ctx0" brushRef="#br0">8 101 24575,'0'3'0,"3"-5"0,0 9 0,1-14 0,-1 2 0,-3-10 0,0 7 0,0-4 0,0 0 0,0 4 0,0-4 0,0 5 0,0-1 0,0 1 0,-3 2 0,-1 2 0,-3 3 0,3 3 0,1 1 0,3 3 0,0 1 0,0-1 0,0 0 0,0 1 0,0-1 0,0 1 0,0-1 0,3-3 0,1 0 0,0-1 0,3-2 0,-3 2 0,0 0 0,2-2 0,-5 5 0,5-5 0,-5 5 0,5-5 0,-2 2 0,3-3 0,0 0 0,0 0 0,0 0 0,0 7 0,-3-2 0,-1 5 0,-3-2 0,0-1 0,0 1 0,0-1 0,0 1 0,0-1 0,-4 0 0,3 1 0,-5-4 0,2-1 0,-3-3 0,3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23.522"/>
    </inkml:context>
    <inkml:brush xml:id="br0">
      <inkml:brushProperty name="width" value="0.05" units="cm"/>
      <inkml:brushProperty name="height" value="0.05" units="cm"/>
      <inkml:brushProperty name="color" value="#AE198D"/>
      <inkml:brushProperty name="inkEffects" value="galaxy"/>
      <inkml:brushProperty name="anchorX" value="-129774.07813"/>
      <inkml:brushProperty name="anchorY" value="-132602.14063"/>
      <inkml:brushProperty name="scaleFactor" value="0.5"/>
    </inkml:brush>
  </inkml:definitions>
  <inkml:trace contextRef="#ctx0" brushRef="#br0">0 137 24575,'11'0'0,"1"0"0,0 0 0,3 0 0,-7 0 0,4-7 0,-5 5 0,1-6 0,0 8 0,-4-3 0,2 2 0,-5-5 0,3 2 0,-1-4 0,-2 1 0,2-1 0,-3 0 0,0 1 0,0-1 0,0 1 0,0-1 0,0 1 0,0-1 0,0 1 0,0-1 0,0 1 0,-3 3 0,-1 0 0,-4 4 0,0 0 0,1 0 0,-1 0 0,1 0 0,-1 0 0,1 0 0,3 4 0,1 0 0,-1 7 0,3 6 0,-3 1 0,4 3 0,0 0 0,0-3 0,0 3 0,0-8 0,0 2 0,0-7 0,0 4 0,0-5 0,0 1 0,0-4 0,0-1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25.423"/>
    </inkml:context>
    <inkml:brush xml:id="br0">
      <inkml:brushProperty name="width" value="0.05" units="cm"/>
      <inkml:brushProperty name="height" value="0.05" units="cm"/>
      <inkml:brushProperty name="color" value="#AE198D"/>
      <inkml:brushProperty name="inkEffects" value="galaxy"/>
      <inkml:brushProperty name="anchorX" value="-147817.45313"/>
      <inkml:brushProperty name="anchorY" value="-149785.92188"/>
      <inkml:brushProperty name="scaleFactor" value="0.5"/>
    </inkml:brush>
  </inkml:definitions>
  <inkml:trace contextRef="#ctx0" brushRef="#br0">56 145 23741,'-11'0'0,"4"0"413,0-9-413,4-1 139,3-8-139,0-4 70,3 5-70,2-5 212,3 10-212,0 0 0,-1 5 0,1-1 0,-1 4 0,0 1 0,1 3 0,-1 0 0,0 0 0,1 0 0,-1 0 0,0 3 0,-3 1 0,-1 3 0,-3 0 0,0 1 0,0-1 0,0 0 0,0 1 0,0-1 0,0 0 0,-4 0 0,0-3 0,-7 3 0,2-3 0,-10 1 0,10 1 0,-6-5 0,7 3 0,1-4 0,-1 0 0,0 0 0,1 0 0,-1 0 0,1 0 0,3-3 0,1-6 0,3 1 0,0-3 0,0 3 0,0 1 0,0 3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27.413"/>
    </inkml:context>
    <inkml:brush xml:id="br0">
      <inkml:brushProperty name="width" value="0.05" units="cm"/>
      <inkml:brushProperty name="height" value="0.05" units="cm"/>
      <inkml:brushProperty name="color" value="#AE198D"/>
      <inkml:brushProperty name="inkEffects" value="galaxy"/>
      <inkml:brushProperty name="anchorX" value="-164132.17188"/>
      <inkml:brushProperty name="anchorY" value="-163658.73438"/>
      <inkml:brushProperty name="scaleFactor" value="0.5"/>
    </inkml:brush>
  </inkml:definitions>
  <inkml:trace contextRef="#ctx0" brushRef="#br0">63 83 24575,'-7'0'0,"0"0"0,0 0 0,-1 0 0,4 3 0,1 1 0,6 3 0,1-3 0,3-1 0,-1-3 0,1 0 0,0 0 0,-3-3 0,-1-2 0,0-2 0,-2-1 0,3 1 0,-1 3 0,-2-3 0,2 3 0,-3-4 0,0 1 0,0 0 0,0-1 0,0 1 0,0-1 0,0 1 0,-3 3 0,-1 1 0,-3 3 0,-5 0 0,4 0 0,-4 0 0,5 0 0,-1 0 0,1 0 0,3 3 0,-3 1 0,7 3 0,-4 5 0,4 0 0,0 1 0,0-2 0,0 1 0,0-4 0,0 4 0,0-5 0,0 0 0,0-3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2T22:02:29.022"/>
    </inkml:context>
    <inkml:brush xml:id="br0">
      <inkml:brushProperty name="width" value="0.05" units="cm"/>
      <inkml:brushProperty name="height" value="0.05" units="cm"/>
      <inkml:brushProperty name="color" value="#AE198D"/>
      <inkml:brushProperty name="inkEffects" value="galaxy"/>
      <inkml:brushProperty name="anchorX" value="-181471.32813"/>
      <inkml:brushProperty name="anchorY" value="-176377.10938"/>
      <inkml:brushProperty name="scaleFactor" value="0.5"/>
    </inkml:brush>
  </inkml:definitions>
  <inkml:trace contextRef="#ctx0" brushRef="#br0">41 104 24575,'6'-4'0,"-2"-2"0,2 2 0,-5-4 0,2 1 0,0 0 0,-2-1 0,2 1 0,-3-1 0,0 1 0,0-1 0,0 1 0,0 0 0,0-1 0,-7 4 0,2 1 0,-5 3 0,2 0 0,0 0 0,1 0 0,-1 0 0,1 0 0,3 3 0,1 1 0,3 4 0,0-1 0,0 0 0,3-3 0,5-1 0,-3-3 0,2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71BB6E3-ADBB-E34D-BA89-A382DA4703E2}" type="datetimeFigureOut">
              <a:rPr lang="en-US" smtClean="0"/>
              <a:t>1/15/24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B24F352-7EB6-B94E-839B-43BCAC4A4F48}"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442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BB6E3-ADBB-E34D-BA89-A382DA4703E2}"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271585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BB6E3-ADBB-E34D-BA89-A382DA4703E2}"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416833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BB6E3-ADBB-E34D-BA89-A382DA4703E2}"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121506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71BB6E3-ADBB-E34D-BA89-A382DA4703E2}" type="datetimeFigureOut">
              <a:rPr lang="en-US" smtClean="0"/>
              <a:t>1/15/24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B24F352-7EB6-B94E-839B-43BCAC4A4F48}"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581137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1BB6E3-ADBB-E34D-BA89-A382DA4703E2}"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37283197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BB6E3-ADBB-E34D-BA89-A382DA4703E2}" type="datetimeFigureOut">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30048872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BB6E3-ADBB-E34D-BA89-A382DA4703E2}" type="datetimeFigureOut">
              <a:rPr lang="en-US" smtClean="0"/>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391362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BB6E3-ADBB-E34D-BA89-A382DA4703E2}" type="datetimeFigureOut">
              <a:rPr lang="en-US" smtClean="0"/>
              <a:t>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327526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71BB6E3-ADBB-E34D-BA89-A382DA4703E2}" type="datetimeFigureOut">
              <a:rPr lang="en-US" smtClean="0"/>
              <a:t>1/15/24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0B24F352-7EB6-B94E-839B-43BCAC4A4F48}"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546189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71BB6E3-ADBB-E34D-BA89-A382DA4703E2}" type="datetimeFigureOut">
              <a:rPr lang="en-US" smtClean="0"/>
              <a:t>1/15/24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0B24F352-7EB6-B94E-839B-43BCAC4A4F48}" type="slidenum">
              <a:rPr lang="en-US" smtClean="0"/>
              <a:t>‹#›</a:t>
            </a:fld>
            <a:endParaRPr lang="en-US"/>
          </a:p>
        </p:txBody>
      </p:sp>
    </p:spTree>
    <p:extLst>
      <p:ext uri="{BB962C8B-B14F-4D97-AF65-F5344CB8AC3E}">
        <p14:creationId xmlns:p14="http://schemas.microsoft.com/office/powerpoint/2010/main" val="371400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71BB6E3-ADBB-E34D-BA89-A382DA4703E2}" type="datetimeFigureOut">
              <a:rPr lang="en-US" smtClean="0"/>
              <a:t>1/15/24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B24F352-7EB6-B94E-839B-43BCAC4A4F48}"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6965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customXml" Target="../ink/ink18.xml"/><Relationship Id="rId26" Type="http://schemas.openxmlformats.org/officeDocument/2006/relationships/customXml" Target="../ink/ink22.xml"/><Relationship Id="rId3" Type="http://schemas.openxmlformats.org/officeDocument/2006/relationships/image" Target="../media/image10.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15.xml"/><Relationship Id="rId17" Type="http://schemas.openxmlformats.org/officeDocument/2006/relationships/image" Target="../media/image17.png"/><Relationship Id="rId25" Type="http://schemas.openxmlformats.org/officeDocument/2006/relationships/image" Target="../media/image21.png"/><Relationship Id="rId33" Type="http://schemas.openxmlformats.org/officeDocument/2006/relationships/image" Target="../media/image25.png"/><Relationship Id="rId2" Type="http://schemas.openxmlformats.org/officeDocument/2006/relationships/customXml" Target="../ink/ink10.xml"/><Relationship Id="rId16" Type="http://schemas.openxmlformats.org/officeDocument/2006/relationships/customXml" Target="../ink/ink17.xml"/><Relationship Id="rId20" Type="http://schemas.openxmlformats.org/officeDocument/2006/relationships/customXml" Target="../ink/ink19.xml"/><Relationship Id="rId29"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customXml" Target="../ink/ink12.xml"/><Relationship Id="rId11" Type="http://schemas.openxmlformats.org/officeDocument/2006/relationships/image" Target="../media/image14.png"/><Relationship Id="rId24" Type="http://schemas.openxmlformats.org/officeDocument/2006/relationships/customXml" Target="../ink/ink21.xml"/><Relationship Id="rId32" Type="http://schemas.openxmlformats.org/officeDocument/2006/relationships/customXml" Target="../ink/ink25.xml"/><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23.xml"/><Relationship Id="rId10" Type="http://schemas.openxmlformats.org/officeDocument/2006/relationships/customXml" Target="../ink/ink14.xml"/><Relationship Id="rId19" Type="http://schemas.openxmlformats.org/officeDocument/2006/relationships/image" Target="../media/image18.png"/><Relationship Id="rId31" Type="http://schemas.openxmlformats.org/officeDocument/2006/relationships/image" Target="../media/image24.png"/><Relationship Id="rId4" Type="http://schemas.openxmlformats.org/officeDocument/2006/relationships/customXml" Target="../ink/ink11.xml"/><Relationship Id="rId9" Type="http://schemas.openxmlformats.org/officeDocument/2006/relationships/image" Target="../media/image13.png"/><Relationship Id="rId14" Type="http://schemas.openxmlformats.org/officeDocument/2006/relationships/customXml" Target="../ink/ink16.xml"/><Relationship Id="rId22" Type="http://schemas.openxmlformats.org/officeDocument/2006/relationships/customXml" Target="../ink/ink20.xml"/><Relationship Id="rId27" Type="http://schemas.openxmlformats.org/officeDocument/2006/relationships/image" Target="../media/image22.png"/><Relationship Id="rId30" Type="http://schemas.openxmlformats.org/officeDocument/2006/relationships/customXml" Target="../ink/ink24.xml"/><Relationship Id="rId8" Type="http://schemas.openxmlformats.org/officeDocument/2006/relationships/customXml" Target="../ink/ink13.xml"/></Relationships>
</file>

<file path=ppt/slides/_rels/slide26.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1.png"/><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26.pn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customXml" Target="../ink/ink31.xml"/><Relationship Id="rId17" Type="http://schemas.openxmlformats.org/officeDocument/2006/relationships/image" Target="../media/image33.png"/><Relationship Id="rId25" Type="http://schemas.openxmlformats.org/officeDocument/2006/relationships/image" Target="../media/image37.png"/><Relationship Id="rId2" Type="http://schemas.openxmlformats.org/officeDocument/2006/relationships/customXml" Target="../ink/ink26.xml"/><Relationship Id="rId16" Type="http://schemas.openxmlformats.org/officeDocument/2006/relationships/customXml" Target="../ink/ink33.xml"/><Relationship Id="rId20" Type="http://schemas.openxmlformats.org/officeDocument/2006/relationships/customXml" Target="../ink/ink35.xml"/><Relationship Id="rId29"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customXml" Target="../ink/ink28.xml"/><Relationship Id="rId11" Type="http://schemas.openxmlformats.org/officeDocument/2006/relationships/image" Target="../media/image30.png"/><Relationship Id="rId24" Type="http://schemas.openxmlformats.org/officeDocument/2006/relationships/customXml" Target="../ink/ink37.xml"/><Relationship Id="rId32" Type="http://schemas.openxmlformats.org/officeDocument/2006/relationships/image" Target="../media/image1.gif"/><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png"/><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34.png"/><Relationship Id="rId31" Type="http://schemas.openxmlformats.org/officeDocument/2006/relationships/image" Target="../media/image40.png"/><Relationship Id="rId4" Type="http://schemas.openxmlformats.org/officeDocument/2006/relationships/customXml" Target="../ink/ink27.xml"/><Relationship Id="rId9" Type="http://schemas.openxmlformats.org/officeDocument/2006/relationships/image" Target="../media/image29.png"/><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38.png"/><Relationship Id="rId30" Type="http://schemas.openxmlformats.org/officeDocument/2006/relationships/customXml" Target="../ink/ink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CBCA-F5F8-F3D1-AD8B-DB6C6B9FBD3D}"/>
              </a:ext>
            </a:extLst>
          </p:cNvPr>
          <p:cNvSpPr>
            <a:spLocks noGrp="1"/>
          </p:cNvSpPr>
          <p:nvPr>
            <p:ph type="title"/>
          </p:nvPr>
        </p:nvSpPr>
        <p:spPr/>
        <p:txBody>
          <a:bodyPr/>
          <a:lstStyle/>
          <a:p>
            <a:r>
              <a:rPr lang="en-US" dirty="0"/>
              <a:t>Today’s Readings</a:t>
            </a:r>
          </a:p>
        </p:txBody>
      </p:sp>
      <p:sp>
        <p:nvSpPr>
          <p:cNvPr id="3" name="Content Placeholder 2">
            <a:extLst>
              <a:ext uri="{FF2B5EF4-FFF2-40B4-BE49-F238E27FC236}">
                <a16:creationId xmlns:a16="http://schemas.microsoft.com/office/drawing/2014/main" id="{59380D1F-C5B6-0720-769C-AF9333D0EA62}"/>
              </a:ext>
            </a:extLst>
          </p:cNvPr>
          <p:cNvSpPr>
            <a:spLocks noGrp="1"/>
          </p:cNvSpPr>
          <p:nvPr>
            <p:ph idx="1"/>
          </p:nvPr>
        </p:nvSpPr>
        <p:spPr/>
        <p:txBody>
          <a:bodyPr/>
          <a:lstStyle/>
          <a:p>
            <a:r>
              <a:rPr lang="en-US" dirty="0"/>
              <a:t>Did the paper answer the research question? </a:t>
            </a:r>
          </a:p>
          <a:p>
            <a:r>
              <a:rPr lang="en-US" dirty="0"/>
              <a:t>Was the data appropriate for answering that question? </a:t>
            </a:r>
          </a:p>
          <a:p>
            <a:r>
              <a:rPr lang="en-US" dirty="0"/>
              <a:t>Was the method appropriate for answering that question? </a:t>
            </a:r>
          </a:p>
          <a:p>
            <a:r>
              <a:rPr lang="en-US" dirty="0"/>
              <a:t>Are the conclusions arrived at by the author </a:t>
            </a:r>
            <a:r>
              <a:rPr lang="en-US"/>
              <a:t>supported by `their </a:t>
            </a:r>
            <a:r>
              <a:rPr lang="en-US" dirty="0"/>
              <a:t>evidence?</a:t>
            </a:r>
          </a:p>
        </p:txBody>
      </p:sp>
    </p:spTree>
    <p:extLst>
      <p:ext uri="{BB962C8B-B14F-4D97-AF65-F5344CB8AC3E}">
        <p14:creationId xmlns:p14="http://schemas.microsoft.com/office/powerpoint/2010/main" val="1652413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47FF-C1D6-F84E-17C0-4E8E83E249D5}"/>
              </a:ext>
            </a:extLst>
          </p:cNvPr>
          <p:cNvSpPr>
            <a:spLocks noGrp="1"/>
          </p:cNvSpPr>
          <p:nvPr>
            <p:ph type="title"/>
          </p:nvPr>
        </p:nvSpPr>
        <p:spPr/>
        <p:txBody>
          <a:bodyPr/>
          <a:lstStyle/>
          <a:p>
            <a:r>
              <a:rPr lang="en-US" dirty="0"/>
              <a:t>1. The Unit of Analysis</a:t>
            </a:r>
          </a:p>
        </p:txBody>
      </p:sp>
      <p:sp>
        <p:nvSpPr>
          <p:cNvPr id="3" name="Content Placeholder 2">
            <a:extLst>
              <a:ext uri="{FF2B5EF4-FFF2-40B4-BE49-F238E27FC236}">
                <a16:creationId xmlns:a16="http://schemas.microsoft.com/office/drawing/2014/main" id="{0A8E5013-2274-C73A-7B67-454CA6C3301F}"/>
              </a:ext>
            </a:extLst>
          </p:cNvPr>
          <p:cNvSpPr>
            <a:spLocks noGrp="1"/>
          </p:cNvSpPr>
          <p:nvPr>
            <p:ph idx="1"/>
          </p:nvPr>
        </p:nvSpPr>
        <p:spPr/>
        <p:txBody>
          <a:bodyPr/>
          <a:lstStyle/>
          <a:p>
            <a:r>
              <a:rPr lang="en-US" dirty="0"/>
              <a:t>When analyzing text, we need to determine the unit of analysis.</a:t>
            </a:r>
          </a:p>
          <a:p>
            <a:r>
              <a:rPr lang="en-US" dirty="0"/>
              <a:t>Let’s say you want to analyze a corpus of Constitutions. What should the unit of analysis be?</a:t>
            </a:r>
          </a:p>
          <a:p>
            <a:pPr lvl="1"/>
            <a:r>
              <a:rPr lang="en-US" dirty="0"/>
              <a:t>The whole constitution?</a:t>
            </a:r>
          </a:p>
          <a:p>
            <a:pPr lvl="1"/>
            <a:r>
              <a:rPr lang="en-US" dirty="0"/>
              <a:t>Each chapter?</a:t>
            </a:r>
          </a:p>
          <a:p>
            <a:pPr lvl="1"/>
            <a:r>
              <a:rPr lang="en-US" dirty="0"/>
              <a:t>Each subsection?</a:t>
            </a:r>
          </a:p>
          <a:p>
            <a:pPr lvl="1"/>
            <a:r>
              <a:rPr lang="en-US" dirty="0"/>
              <a:t>Each law/amendment?</a:t>
            </a:r>
          </a:p>
          <a:p>
            <a:pPr lvl="1"/>
            <a:endParaRPr lang="en-US" dirty="0"/>
          </a:p>
          <a:p>
            <a:pPr lvl="1"/>
            <a:endParaRPr lang="en-US" dirty="0"/>
          </a:p>
        </p:txBody>
      </p:sp>
    </p:spTree>
    <p:extLst>
      <p:ext uri="{BB962C8B-B14F-4D97-AF65-F5344CB8AC3E}">
        <p14:creationId xmlns:p14="http://schemas.microsoft.com/office/powerpoint/2010/main" val="66103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C788-0583-7B6E-1726-52DB5D29CB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CB361E-B6D6-B1A6-A2AC-FEFBE9491392}"/>
              </a:ext>
            </a:extLst>
          </p:cNvPr>
          <p:cNvSpPr>
            <a:spLocks noGrp="1"/>
          </p:cNvSpPr>
          <p:nvPr>
            <p:ph idx="1"/>
          </p:nvPr>
        </p:nvSpPr>
        <p:spPr/>
        <p:txBody>
          <a:bodyPr>
            <a:normAutofit fontScale="92500" lnSpcReduction="20000"/>
          </a:bodyPr>
          <a:lstStyle/>
          <a:p>
            <a:r>
              <a:rPr lang="en-US" dirty="0"/>
              <a:t>Determining the unit of analysis can have practical reasons (i.e., influenced by the state of the text analyzed). </a:t>
            </a:r>
          </a:p>
          <a:p>
            <a:r>
              <a:rPr lang="en-US" dirty="0"/>
              <a:t>Beyond these reasons, the most important consideration is your </a:t>
            </a:r>
            <a:r>
              <a:rPr lang="en-US" dirty="0">
                <a:solidFill>
                  <a:schemeClr val="accent4"/>
                </a:solidFill>
              </a:rPr>
              <a:t>research question</a:t>
            </a:r>
            <a:r>
              <a:rPr lang="en-US" dirty="0"/>
              <a:t>.</a:t>
            </a:r>
          </a:p>
          <a:p>
            <a:r>
              <a:rPr lang="en-US" dirty="0"/>
              <a:t>Before embarking on a long and computer-intensive exploration of your data, take a moment to decide what is the best way to answer your research question. </a:t>
            </a:r>
          </a:p>
          <a:p>
            <a:pPr lvl="1"/>
            <a:r>
              <a:rPr lang="en-US" dirty="0"/>
              <a:t>What are the hypotheses you will be testing?</a:t>
            </a:r>
          </a:p>
          <a:p>
            <a:pPr lvl="1"/>
            <a:r>
              <a:rPr lang="en-US" dirty="0"/>
              <a:t>What behavior or phenomenon are you trying to model?</a:t>
            </a:r>
          </a:p>
          <a:p>
            <a:endParaRPr lang="en-US" dirty="0"/>
          </a:p>
          <a:p>
            <a:r>
              <a:rPr lang="en-US" dirty="0"/>
              <a:t>Note: It is better to decide on the optimal unit of analysis </a:t>
            </a:r>
            <a:r>
              <a:rPr lang="en-US" b="1" i="1" dirty="0"/>
              <a:t>before</a:t>
            </a:r>
            <a:r>
              <a:rPr lang="en-US" dirty="0"/>
              <a:t> you start your analysis. However, choosing the optimal unit of analysis often requires some trial and error, as well as some experience. </a:t>
            </a:r>
          </a:p>
        </p:txBody>
      </p:sp>
    </p:spTree>
    <p:extLst>
      <p:ext uri="{BB962C8B-B14F-4D97-AF65-F5344CB8AC3E}">
        <p14:creationId xmlns:p14="http://schemas.microsoft.com/office/powerpoint/2010/main" val="370318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3A39-633E-A997-F49F-B2D2DF160C63}"/>
              </a:ext>
            </a:extLst>
          </p:cNvPr>
          <p:cNvSpPr>
            <a:spLocks noGrp="1"/>
          </p:cNvSpPr>
          <p:nvPr>
            <p:ph type="title"/>
          </p:nvPr>
        </p:nvSpPr>
        <p:spPr/>
        <p:txBody>
          <a:bodyPr/>
          <a:lstStyle/>
          <a:p>
            <a:r>
              <a:rPr lang="en-US" dirty="0"/>
              <a:t>2. Tokenization</a:t>
            </a:r>
          </a:p>
        </p:txBody>
      </p:sp>
      <p:sp>
        <p:nvSpPr>
          <p:cNvPr id="3" name="Content Placeholder 2">
            <a:extLst>
              <a:ext uri="{FF2B5EF4-FFF2-40B4-BE49-F238E27FC236}">
                <a16:creationId xmlns:a16="http://schemas.microsoft.com/office/drawing/2014/main" id="{5BA8C92E-395B-677D-3172-2E12659D3761}"/>
              </a:ext>
            </a:extLst>
          </p:cNvPr>
          <p:cNvSpPr>
            <a:spLocks noGrp="1"/>
          </p:cNvSpPr>
          <p:nvPr>
            <p:ph idx="1"/>
          </p:nvPr>
        </p:nvSpPr>
        <p:spPr/>
        <p:txBody>
          <a:bodyPr/>
          <a:lstStyle/>
          <a:p>
            <a:r>
              <a:rPr lang="en-US" dirty="0"/>
              <a:t>Tokenization: </a:t>
            </a:r>
          </a:p>
          <a:p>
            <a:pPr lvl="1"/>
            <a:r>
              <a:rPr lang="en-US" dirty="0"/>
              <a:t>”I’m stylish, Glock tucked, big t-shirt, Billie </a:t>
            </a:r>
            <a:r>
              <a:rPr lang="en-US" dirty="0" err="1"/>
              <a:t>Eilish</a:t>
            </a:r>
            <a:r>
              <a:rPr lang="en-US" dirty="0"/>
              <a:t>, watch on my wrist, but I want that in diamonds.”</a:t>
            </a:r>
          </a:p>
          <a:p>
            <a:pPr lvl="1"/>
            <a:r>
              <a:rPr lang="en-US" dirty="0"/>
              <a:t>“I”, “’”, “m”, ”stylish”, “,”, ”Glock”, “tucked”, “,”, ”big”, “t”, ”-”, “shirt”, “Billie”, “</a:t>
            </a:r>
            <a:r>
              <a:rPr lang="en-US" dirty="0" err="1"/>
              <a:t>Eilish</a:t>
            </a:r>
            <a:r>
              <a:rPr lang="en-US" dirty="0"/>
              <a:t>”, “,”, “watch”, “on”, “my”, “wrist”, “,”, ”but”, ”I”, “want”, ”that”, “in”, “diamonds”, “.” </a:t>
            </a:r>
          </a:p>
        </p:txBody>
      </p:sp>
    </p:spTree>
    <p:extLst>
      <p:ext uri="{BB962C8B-B14F-4D97-AF65-F5344CB8AC3E}">
        <p14:creationId xmlns:p14="http://schemas.microsoft.com/office/powerpoint/2010/main" val="170447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5328-C6FC-E347-E29C-83C000B79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DF65F6-C8B0-19F6-3BD6-54AF35316E4B}"/>
              </a:ext>
            </a:extLst>
          </p:cNvPr>
          <p:cNvSpPr>
            <a:spLocks noGrp="1"/>
          </p:cNvSpPr>
          <p:nvPr>
            <p:ph idx="1"/>
          </p:nvPr>
        </p:nvSpPr>
        <p:spPr/>
        <p:txBody>
          <a:bodyPr/>
          <a:lstStyle/>
          <a:p>
            <a:r>
              <a:rPr lang="en-US" dirty="0"/>
              <a:t>According to Grimmer et al. (2022), in addition to tokenization we need to:</a:t>
            </a:r>
          </a:p>
          <a:p>
            <a:pPr lvl="1"/>
            <a:r>
              <a:rPr lang="en-US" dirty="0"/>
              <a:t>Reduce complexity</a:t>
            </a:r>
          </a:p>
          <a:p>
            <a:pPr lvl="2"/>
            <a:r>
              <a:rPr lang="en-US" dirty="0"/>
              <a:t>Lowercase</a:t>
            </a:r>
          </a:p>
          <a:p>
            <a:pPr lvl="2"/>
            <a:r>
              <a:rPr lang="en-US" dirty="0"/>
              <a:t>Remove punctuation</a:t>
            </a:r>
          </a:p>
          <a:p>
            <a:pPr lvl="2"/>
            <a:r>
              <a:rPr lang="en-US" dirty="0"/>
              <a:t>Remove stop words</a:t>
            </a:r>
          </a:p>
          <a:p>
            <a:pPr lvl="2"/>
            <a:r>
              <a:rPr lang="en-US" dirty="0"/>
              <a:t>Create equivalence classes</a:t>
            </a:r>
          </a:p>
          <a:p>
            <a:pPr lvl="2"/>
            <a:r>
              <a:rPr lang="en-US" dirty="0"/>
              <a:t>Filter by frequency </a:t>
            </a:r>
          </a:p>
          <a:p>
            <a:pPr lvl="1"/>
            <a:r>
              <a:rPr lang="en-US" dirty="0"/>
              <a:t>Create a document-feature matrix (</a:t>
            </a:r>
            <a:r>
              <a:rPr lang="en-US" dirty="0" err="1"/>
              <a:t>dfm</a:t>
            </a:r>
            <a:r>
              <a:rPr lang="en-US" dirty="0"/>
              <a:t>). </a:t>
            </a:r>
          </a:p>
          <a:p>
            <a:endParaRPr lang="en-US" dirty="0"/>
          </a:p>
        </p:txBody>
      </p:sp>
    </p:spTree>
    <p:extLst>
      <p:ext uri="{BB962C8B-B14F-4D97-AF65-F5344CB8AC3E}">
        <p14:creationId xmlns:p14="http://schemas.microsoft.com/office/powerpoint/2010/main" val="2432591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5328-C6FC-E347-E29C-83C000B79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DF65F6-C8B0-19F6-3BD6-54AF35316E4B}"/>
              </a:ext>
            </a:extLst>
          </p:cNvPr>
          <p:cNvSpPr>
            <a:spLocks noGrp="1"/>
          </p:cNvSpPr>
          <p:nvPr>
            <p:ph idx="1"/>
          </p:nvPr>
        </p:nvSpPr>
        <p:spPr/>
        <p:txBody>
          <a:bodyPr/>
          <a:lstStyle/>
          <a:p>
            <a:r>
              <a:rPr lang="en-US" dirty="0"/>
              <a:t>According to Grimmer et al. (2022), in addition to tokenization we need:</a:t>
            </a:r>
          </a:p>
          <a:p>
            <a:pPr lvl="1"/>
            <a:r>
              <a:rPr lang="en-US" dirty="0">
                <a:solidFill>
                  <a:schemeClr val="accent4"/>
                </a:solidFill>
              </a:rPr>
              <a:t>Reduce complexity (think about this as reducing noise)</a:t>
            </a:r>
          </a:p>
          <a:p>
            <a:pPr lvl="2"/>
            <a:r>
              <a:rPr lang="en-US" dirty="0">
                <a:solidFill>
                  <a:schemeClr val="accent4"/>
                </a:solidFill>
              </a:rPr>
              <a:t>Lowercase</a:t>
            </a:r>
          </a:p>
          <a:p>
            <a:pPr lvl="2"/>
            <a:r>
              <a:rPr lang="en-US" dirty="0">
                <a:solidFill>
                  <a:schemeClr val="accent4"/>
                </a:solidFill>
              </a:rPr>
              <a:t>Remove punctuation</a:t>
            </a:r>
          </a:p>
          <a:p>
            <a:pPr lvl="2"/>
            <a:r>
              <a:rPr lang="en-US" dirty="0">
                <a:solidFill>
                  <a:schemeClr val="accent4"/>
                </a:solidFill>
              </a:rPr>
              <a:t>Remove stop words</a:t>
            </a:r>
          </a:p>
          <a:p>
            <a:pPr lvl="2"/>
            <a:r>
              <a:rPr lang="en-US" dirty="0">
                <a:solidFill>
                  <a:schemeClr val="accent4"/>
                </a:solidFill>
              </a:rPr>
              <a:t>Create equivalence classes</a:t>
            </a:r>
          </a:p>
          <a:p>
            <a:pPr lvl="2"/>
            <a:r>
              <a:rPr lang="en-US" dirty="0">
                <a:solidFill>
                  <a:schemeClr val="accent4"/>
                </a:solidFill>
              </a:rPr>
              <a:t>Filter by frequency </a:t>
            </a:r>
          </a:p>
          <a:p>
            <a:pPr lvl="1"/>
            <a:r>
              <a:rPr lang="en-US" dirty="0"/>
              <a:t>Create a document-feature matrix (</a:t>
            </a:r>
            <a:r>
              <a:rPr lang="en-US" dirty="0" err="1"/>
              <a:t>dfm</a:t>
            </a:r>
            <a:r>
              <a:rPr lang="en-US" dirty="0"/>
              <a:t>). </a:t>
            </a:r>
          </a:p>
          <a:p>
            <a:endParaRPr lang="en-US" dirty="0"/>
          </a:p>
        </p:txBody>
      </p:sp>
    </p:spTree>
    <p:extLst>
      <p:ext uri="{BB962C8B-B14F-4D97-AF65-F5344CB8AC3E}">
        <p14:creationId xmlns:p14="http://schemas.microsoft.com/office/powerpoint/2010/main" val="157324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13B3-5A22-CBC6-6727-4B5A9661A9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82E04B-01F7-32FC-7A80-16F23519456B}"/>
              </a:ext>
            </a:extLst>
          </p:cNvPr>
          <p:cNvSpPr>
            <a:spLocks noGrp="1"/>
          </p:cNvSpPr>
          <p:nvPr>
            <p:ph idx="1"/>
          </p:nvPr>
        </p:nvSpPr>
        <p:spPr/>
        <p:txBody>
          <a:bodyPr/>
          <a:lstStyle/>
          <a:p>
            <a:r>
              <a:rPr lang="en-US" dirty="0"/>
              <a:t>For the computer, Boat != boat. For humans, Boat = boat. Thus, we first turn all the words to </a:t>
            </a:r>
            <a:r>
              <a:rPr lang="en-US" dirty="0">
                <a:solidFill>
                  <a:schemeClr val="accent4"/>
                </a:solidFill>
              </a:rPr>
              <a:t>lowercase</a:t>
            </a:r>
            <a:r>
              <a:rPr lang="en-US" dirty="0"/>
              <a:t>:</a:t>
            </a:r>
          </a:p>
          <a:p>
            <a:pPr lvl="1"/>
            <a:r>
              <a:rPr lang="en-US" dirty="0"/>
              <a:t>“</a:t>
            </a:r>
            <a:r>
              <a:rPr lang="en-US" dirty="0" err="1"/>
              <a:t>i</a:t>
            </a:r>
            <a:r>
              <a:rPr lang="en-US" dirty="0"/>
              <a:t>”, “’”, “m”, ”stylish”, “,”, ”</a:t>
            </a:r>
            <a:r>
              <a:rPr lang="en-US" dirty="0" err="1"/>
              <a:t>glock</a:t>
            </a:r>
            <a:r>
              <a:rPr lang="en-US" dirty="0"/>
              <a:t>”, “tucked”, “,”, ”big”, “t”, ”-”, “shirt”, “</a:t>
            </a:r>
            <a:r>
              <a:rPr lang="en-US" dirty="0" err="1"/>
              <a:t>billie</a:t>
            </a:r>
            <a:r>
              <a:rPr lang="en-US" dirty="0"/>
              <a:t>”, “</a:t>
            </a:r>
            <a:r>
              <a:rPr lang="en-US" dirty="0" err="1"/>
              <a:t>eilish</a:t>
            </a:r>
            <a:r>
              <a:rPr lang="en-US" dirty="0"/>
              <a:t>”, “,”, “watch”, “on”, “my”, “wrist”, “,”, ”but”, ”</a:t>
            </a:r>
            <a:r>
              <a:rPr lang="en-US" dirty="0" err="1"/>
              <a:t>i</a:t>
            </a:r>
            <a:r>
              <a:rPr lang="en-US" dirty="0"/>
              <a:t>”, “want”, ”that”, “in”, “diamonds”, “.” </a:t>
            </a:r>
          </a:p>
          <a:p>
            <a:pPr lvl="1"/>
            <a:endParaRPr lang="en-US" dirty="0"/>
          </a:p>
        </p:txBody>
      </p:sp>
    </p:spTree>
    <p:extLst>
      <p:ext uri="{BB962C8B-B14F-4D97-AF65-F5344CB8AC3E}">
        <p14:creationId xmlns:p14="http://schemas.microsoft.com/office/powerpoint/2010/main" val="52979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3261-C193-2C5C-84EF-BF9E5BA09A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F81B67-9C39-E3DB-1FEF-606DFF0F30B5}"/>
              </a:ext>
            </a:extLst>
          </p:cNvPr>
          <p:cNvSpPr>
            <a:spLocks noGrp="1"/>
          </p:cNvSpPr>
          <p:nvPr>
            <p:ph idx="1"/>
          </p:nvPr>
        </p:nvSpPr>
        <p:spPr/>
        <p:txBody>
          <a:bodyPr/>
          <a:lstStyle/>
          <a:p>
            <a:r>
              <a:rPr lang="en-US" dirty="0"/>
              <a:t>Since we are not analyzing tokens in context, we </a:t>
            </a:r>
            <a:r>
              <a:rPr lang="en-US" dirty="0">
                <a:solidFill>
                  <a:schemeClr val="accent4"/>
                </a:solidFill>
              </a:rPr>
              <a:t>remove punctuation</a:t>
            </a:r>
            <a:r>
              <a:rPr lang="en-US" dirty="0"/>
              <a:t>:</a:t>
            </a:r>
          </a:p>
          <a:p>
            <a:pPr lvl="1"/>
            <a:r>
              <a:rPr lang="en-US" dirty="0"/>
              <a:t>“</a:t>
            </a:r>
            <a:r>
              <a:rPr lang="en-US" dirty="0" err="1"/>
              <a:t>i</a:t>
            </a:r>
            <a:r>
              <a:rPr lang="en-US" dirty="0"/>
              <a:t>”, “m”, ”stylish”, ”</a:t>
            </a:r>
            <a:r>
              <a:rPr lang="en-US" dirty="0" err="1"/>
              <a:t>glock</a:t>
            </a:r>
            <a:r>
              <a:rPr lang="en-US" dirty="0"/>
              <a:t>”, “tucked”, ”big”, “t”, “shirt”, “</a:t>
            </a:r>
            <a:r>
              <a:rPr lang="en-US" dirty="0" err="1"/>
              <a:t>billie</a:t>
            </a:r>
            <a:r>
              <a:rPr lang="en-US" dirty="0"/>
              <a:t>”, “</a:t>
            </a:r>
            <a:r>
              <a:rPr lang="en-US" dirty="0" err="1"/>
              <a:t>eilish</a:t>
            </a:r>
            <a:r>
              <a:rPr lang="en-US" dirty="0"/>
              <a:t>”, “watch”, “on”, “my”, “wrist”, ”but”, ”</a:t>
            </a:r>
            <a:r>
              <a:rPr lang="en-US" dirty="0" err="1"/>
              <a:t>i</a:t>
            </a:r>
            <a:r>
              <a:rPr lang="en-US" dirty="0"/>
              <a:t>”, “want”, ”that”, “in”, “diamonds”</a:t>
            </a:r>
          </a:p>
          <a:p>
            <a:endParaRPr lang="en-US" dirty="0"/>
          </a:p>
        </p:txBody>
      </p:sp>
    </p:spTree>
    <p:extLst>
      <p:ext uri="{BB962C8B-B14F-4D97-AF65-F5344CB8AC3E}">
        <p14:creationId xmlns:p14="http://schemas.microsoft.com/office/powerpoint/2010/main" val="4049513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7FF7-6FFB-1C67-BBCD-31EF3EA1A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240197-82B5-C339-1C03-D27E8D33DBA3}"/>
              </a:ext>
            </a:extLst>
          </p:cNvPr>
          <p:cNvSpPr>
            <a:spLocks noGrp="1"/>
          </p:cNvSpPr>
          <p:nvPr>
            <p:ph idx="1"/>
          </p:nvPr>
        </p:nvSpPr>
        <p:spPr/>
        <p:txBody>
          <a:bodyPr/>
          <a:lstStyle/>
          <a:p>
            <a:r>
              <a:rPr lang="en-US" dirty="0">
                <a:solidFill>
                  <a:schemeClr val="accent4"/>
                </a:solidFill>
              </a:rPr>
              <a:t>Stop words </a:t>
            </a:r>
            <a:r>
              <a:rPr lang="en-US" dirty="0"/>
              <a:t>are common words used across documents that (most of the time) do not give much information about the task at hand. </a:t>
            </a:r>
          </a:p>
          <a:p>
            <a:pPr lvl="1"/>
            <a:r>
              <a:rPr lang="en-US" dirty="0"/>
              <a:t>In English, words like ”and”, “the”, and “a” may be removed from the documents to reduce the size and complexity of the feature set.</a:t>
            </a:r>
          </a:p>
          <a:p>
            <a:pPr lvl="1"/>
            <a:endParaRPr lang="en-US" dirty="0"/>
          </a:p>
          <a:p>
            <a:pPr lvl="1"/>
            <a:r>
              <a:rPr lang="en-US" dirty="0"/>
              <a:t>“m”, ”stylish”, ”</a:t>
            </a:r>
            <a:r>
              <a:rPr lang="en-US" dirty="0" err="1"/>
              <a:t>glock</a:t>
            </a:r>
            <a:r>
              <a:rPr lang="en-US" dirty="0"/>
              <a:t>”, “tucked”, ”big”, “t”, “shirt”, “</a:t>
            </a:r>
            <a:r>
              <a:rPr lang="en-US" dirty="0" err="1"/>
              <a:t>billie</a:t>
            </a:r>
            <a:r>
              <a:rPr lang="en-US" dirty="0"/>
              <a:t>”, “</a:t>
            </a:r>
            <a:r>
              <a:rPr lang="en-US" dirty="0" err="1"/>
              <a:t>eilish</a:t>
            </a:r>
            <a:r>
              <a:rPr lang="en-US" dirty="0"/>
              <a:t>”, “watch”, “wrist”, “diamonds”</a:t>
            </a:r>
          </a:p>
          <a:p>
            <a:pPr lvl="1"/>
            <a:endParaRPr lang="en-US" dirty="0"/>
          </a:p>
          <a:p>
            <a:pPr lvl="1"/>
            <a:endParaRPr lang="en-US" dirty="0"/>
          </a:p>
        </p:txBody>
      </p:sp>
    </p:spTree>
    <p:extLst>
      <p:ext uri="{BB962C8B-B14F-4D97-AF65-F5344CB8AC3E}">
        <p14:creationId xmlns:p14="http://schemas.microsoft.com/office/powerpoint/2010/main" val="70088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89C4-3786-AC3F-64CE-6E4141118E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1B1489-4069-689A-5E31-994FCF736796}"/>
              </a:ext>
            </a:extLst>
          </p:cNvPr>
          <p:cNvSpPr>
            <a:spLocks noGrp="1"/>
          </p:cNvSpPr>
          <p:nvPr>
            <p:ph idx="1"/>
          </p:nvPr>
        </p:nvSpPr>
        <p:spPr/>
        <p:txBody>
          <a:bodyPr/>
          <a:lstStyle/>
          <a:p>
            <a:r>
              <a:rPr lang="en-US" dirty="0"/>
              <a:t>For computers, cars != car. For humans, cars = car. For computers, read != reads != reading. For humans, read = reads = reading. Thus, to maintain the root of a word, we can </a:t>
            </a:r>
            <a:r>
              <a:rPr lang="en-US" dirty="0">
                <a:solidFill>
                  <a:schemeClr val="accent4"/>
                </a:solidFill>
              </a:rPr>
              <a:t>stem</a:t>
            </a:r>
            <a:r>
              <a:rPr lang="en-US" dirty="0"/>
              <a:t>. It might look something like this:</a:t>
            </a:r>
          </a:p>
          <a:p>
            <a:endParaRPr lang="en-US" dirty="0"/>
          </a:p>
          <a:p>
            <a:pPr lvl="1"/>
            <a:r>
              <a:rPr lang="en-US" dirty="0"/>
              <a:t> “m”, ”style”, ”</a:t>
            </a:r>
            <a:r>
              <a:rPr lang="en-US" dirty="0" err="1"/>
              <a:t>glock</a:t>
            </a:r>
            <a:r>
              <a:rPr lang="en-US" dirty="0"/>
              <a:t>”, “tuck”, ”big”, “t”, “shirt”, “</a:t>
            </a:r>
            <a:r>
              <a:rPr lang="en-US" dirty="0" err="1"/>
              <a:t>billie</a:t>
            </a:r>
            <a:r>
              <a:rPr lang="en-US" dirty="0"/>
              <a:t>”, “</a:t>
            </a:r>
            <a:r>
              <a:rPr lang="en-US" dirty="0" err="1"/>
              <a:t>eilish</a:t>
            </a:r>
            <a:r>
              <a:rPr lang="en-US" dirty="0"/>
              <a:t>”, “watch”, “wrist”, “diamond”</a:t>
            </a:r>
          </a:p>
          <a:p>
            <a:pPr lvl="1"/>
            <a:endParaRPr lang="en-US" dirty="0"/>
          </a:p>
        </p:txBody>
      </p:sp>
    </p:spTree>
    <p:extLst>
      <p:ext uri="{BB962C8B-B14F-4D97-AF65-F5344CB8AC3E}">
        <p14:creationId xmlns:p14="http://schemas.microsoft.com/office/powerpoint/2010/main" val="2543339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56D2-5288-EDE9-FE76-24D478998A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327A58-FD31-8495-3218-1F4EDA042A77}"/>
              </a:ext>
            </a:extLst>
          </p:cNvPr>
          <p:cNvSpPr>
            <a:spLocks noGrp="1"/>
          </p:cNvSpPr>
          <p:nvPr>
            <p:ph idx="1"/>
          </p:nvPr>
        </p:nvSpPr>
        <p:spPr/>
        <p:txBody>
          <a:bodyPr/>
          <a:lstStyle/>
          <a:p>
            <a:r>
              <a:rPr lang="en-US" dirty="0"/>
              <a:t>Finally, there are some tokens that either occur too much or occur too little for them to be relevant to the analysis yet can affect future modelling. </a:t>
            </a:r>
          </a:p>
          <a:p>
            <a:r>
              <a:rPr lang="en-US" dirty="0"/>
              <a:t>For example, in a corpus of Canadian laws, the tokens ”</a:t>
            </a:r>
            <a:r>
              <a:rPr lang="en-US" dirty="0" err="1"/>
              <a:t>canada</a:t>
            </a:r>
            <a:r>
              <a:rPr lang="en-US" dirty="0"/>
              <a:t>” and “law” will probably be quite common </a:t>
            </a:r>
            <a:r>
              <a:rPr lang="en-US" i="1" dirty="0"/>
              <a:t>and</a:t>
            </a:r>
            <a:r>
              <a:rPr lang="en-US" dirty="0"/>
              <a:t> quite uninformative. </a:t>
            </a:r>
          </a:p>
          <a:p>
            <a:r>
              <a:rPr lang="en-US" dirty="0"/>
              <a:t>Likewise, tokens that only appear once (or not often) in large corpora are unlikely to be useful.  </a:t>
            </a:r>
          </a:p>
        </p:txBody>
      </p:sp>
    </p:spTree>
    <p:extLst>
      <p:ext uri="{BB962C8B-B14F-4D97-AF65-F5344CB8AC3E}">
        <p14:creationId xmlns:p14="http://schemas.microsoft.com/office/powerpoint/2010/main" val="350056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7BFB-4465-1173-70A1-D9790CB2CBBD}"/>
              </a:ext>
            </a:extLst>
          </p:cNvPr>
          <p:cNvSpPr>
            <a:spLocks noGrp="1"/>
          </p:cNvSpPr>
          <p:nvPr>
            <p:ph type="ctrTitle"/>
          </p:nvPr>
        </p:nvSpPr>
        <p:spPr/>
        <p:txBody>
          <a:bodyPr/>
          <a:lstStyle/>
          <a:p>
            <a:r>
              <a:rPr lang="en-US" sz="8800" dirty="0"/>
              <a:t>Tokenization and Word Frequency</a:t>
            </a:r>
          </a:p>
        </p:txBody>
      </p:sp>
      <p:sp>
        <p:nvSpPr>
          <p:cNvPr id="3" name="Subtitle 2">
            <a:extLst>
              <a:ext uri="{FF2B5EF4-FFF2-40B4-BE49-F238E27FC236}">
                <a16:creationId xmlns:a16="http://schemas.microsoft.com/office/drawing/2014/main" id="{0BB545C2-8580-B027-A1F2-6454EC8ECD39}"/>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2990253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5328-C6FC-E347-E29C-83C000B79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DF65F6-C8B0-19F6-3BD6-54AF35316E4B}"/>
              </a:ext>
            </a:extLst>
          </p:cNvPr>
          <p:cNvSpPr>
            <a:spLocks noGrp="1"/>
          </p:cNvSpPr>
          <p:nvPr>
            <p:ph idx="1"/>
          </p:nvPr>
        </p:nvSpPr>
        <p:spPr/>
        <p:txBody>
          <a:bodyPr/>
          <a:lstStyle/>
          <a:p>
            <a:r>
              <a:rPr lang="en-US" dirty="0"/>
              <a:t>According to Grimmer et al. (2022), in addition to tokenization we need:</a:t>
            </a:r>
          </a:p>
          <a:p>
            <a:pPr lvl="1"/>
            <a:r>
              <a:rPr lang="en-US" dirty="0"/>
              <a:t>Reduce complexity</a:t>
            </a:r>
          </a:p>
          <a:p>
            <a:pPr lvl="2"/>
            <a:r>
              <a:rPr lang="en-US" dirty="0"/>
              <a:t>Lowercase</a:t>
            </a:r>
          </a:p>
          <a:p>
            <a:pPr lvl="2"/>
            <a:r>
              <a:rPr lang="en-US" dirty="0"/>
              <a:t>Remove punctuation</a:t>
            </a:r>
          </a:p>
          <a:p>
            <a:pPr lvl="2"/>
            <a:r>
              <a:rPr lang="en-US" dirty="0"/>
              <a:t>Remove stop words</a:t>
            </a:r>
          </a:p>
          <a:p>
            <a:pPr lvl="2"/>
            <a:r>
              <a:rPr lang="en-US" dirty="0"/>
              <a:t>Create equivalence classes</a:t>
            </a:r>
          </a:p>
          <a:p>
            <a:pPr lvl="2"/>
            <a:r>
              <a:rPr lang="en-US" dirty="0"/>
              <a:t>Filter by frequency </a:t>
            </a:r>
          </a:p>
          <a:p>
            <a:pPr lvl="1"/>
            <a:r>
              <a:rPr lang="en-US" dirty="0">
                <a:solidFill>
                  <a:schemeClr val="accent4"/>
                </a:solidFill>
              </a:rPr>
              <a:t>Create a document-feature matrix (</a:t>
            </a:r>
            <a:r>
              <a:rPr lang="en-US" dirty="0" err="1">
                <a:solidFill>
                  <a:schemeClr val="accent4"/>
                </a:solidFill>
              </a:rPr>
              <a:t>dfm</a:t>
            </a:r>
            <a:r>
              <a:rPr lang="en-US" dirty="0">
                <a:solidFill>
                  <a:schemeClr val="accent4"/>
                </a:solidFill>
              </a:rPr>
              <a:t>). </a:t>
            </a:r>
          </a:p>
          <a:p>
            <a:endParaRPr lang="en-US" dirty="0"/>
          </a:p>
        </p:txBody>
      </p:sp>
    </p:spTree>
    <p:extLst>
      <p:ext uri="{BB962C8B-B14F-4D97-AF65-F5344CB8AC3E}">
        <p14:creationId xmlns:p14="http://schemas.microsoft.com/office/powerpoint/2010/main" val="40006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6FCC-3927-93A4-11F6-0A66616075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6E260E-A04B-9689-5CE2-B9920CD9D5F5}"/>
              </a:ext>
            </a:extLst>
          </p:cNvPr>
          <p:cNvSpPr>
            <a:spLocks noGrp="1"/>
          </p:cNvSpPr>
          <p:nvPr>
            <p:ph idx="1"/>
          </p:nvPr>
        </p:nvSpPr>
        <p:spPr/>
        <p:txBody>
          <a:bodyPr/>
          <a:lstStyle/>
          <a:p>
            <a:r>
              <a:rPr lang="en-US" dirty="0"/>
              <a:t>A document-frequency matrix is an N-document x J-features.  </a:t>
            </a:r>
          </a:p>
          <a:p>
            <a:r>
              <a:rPr lang="en-US" dirty="0"/>
              <a:t>Text 1: “m”, ”style”, ”</a:t>
            </a:r>
            <a:r>
              <a:rPr lang="en-US" dirty="0" err="1"/>
              <a:t>glock</a:t>
            </a:r>
            <a:r>
              <a:rPr lang="en-US" dirty="0"/>
              <a:t>”, “tuck”, ”big”, “t”, “shirt”, “</a:t>
            </a:r>
            <a:r>
              <a:rPr lang="en-US" dirty="0" err="1"/>
              <a:t>billie</a:t>
            </a:r>
            <a:r>
              <a:rPr lang="en-US" dirty="0"/>
              <a:t>”, “</a:t>
            </a:r>
            <a:r>
              <a:rPr lang="en-US" dirty="0" err="1"/>
              <a:t>eilish</a:t>
            </a:r>
            <a:r>
              <a:rPr lang="en-US" dirty="0"/>
              <a:t>”, “watch”, “wrist”, “diamond”</a:t>
            </a:r>
          </a:p>
          <a:p>
            <a:r>
              <a:rPr lang="en-US" dirty="0"/>
              <a:t>Text 2: “m”, ”type”, ”turn”, “detective”, ”got”, “phone”, “barely”, “check”, “</a:t>
            </a:r>
            <a:r>
              <a:rPr lang="en-US" dirty="0" err="1"/>
              <a:t>em</a:t>
            </a:r>
            <a:r>
              <a:rPr lang="en-US" dirty="0"/>
              <a:t>”</a:t>
            </a:r>
          </a:p>
          <a:p>
            <a:endParaRPr lang="en-US" dirty="0"/>
          </a:p>
        </p:txBody>
      </p:sp>
      <p:graphicFrame>
        <p:nvGraphicFramePr>
          <p:cNvPr id="4" name="Table 3">
            <a:extLst>
              <a:ext uri="{FF2B5EF4-FFF2-40B4-BE49-F238E27FC236}">
                <a16:creationId xmlns:a16="http://schemas.microsoft.com/office/drawing/2014/main" id="{85997064-DB3A-89E9-9CA3-9609D35C2E64}"/>
              </a:ext>
            </a:extLst>
          </p:cNvPr>
          <p:cNvGraphicFramePr>
            <a:graphicFrameLocks noGrp="1"/>
          </p:cNvGraphicFramePr>
          <p:nvPr>
            <p:extLst>
              <p:ext uri="{D42A27DB-BD31-4B8C-83A1-F6EECF244321}">
                <p14:modId xmlns:p14="http://schemas.microsoft.com/office/powerpoint/2010/main" val="4196244305"/>
              </p:ext>
            </p:extLst>
          </p:nvPr>
        </p:nvGraphicFramePr>
        <p:xfrm>
          <a:off x="1582305" y="4360949"/>
          <a:ext cx="9027390" cy="1483360"/>
        </p:xfrm>
        <a:graphic>
          <a:graphicData uri="http://schemas.openxmlformats.org/drawingml/2006/table">
            <a:tbl>
              <a:tblPr firstRow="1" bandRow="1">
                <a:tableStyleId>{7E9639D4-E3E2-4D34-9284-5A2195B3D0D7}</a:tableStyleId>
              </a:tblPr>
              <a:tblGrid>
                <a:gridCol w="1371600">
                  <a:extLst>
                    <a:ext uri="{9D8B030D-6E8A-4147-A177-3AD203B41FA5}">
                      <a16:colId xmlns:a16="http://schemas.microsoft.com/office/drawing/2014/main" val="3210675438"/>
                    </a:ext>
                  </a:extLst>
                </a:gridCol>
                <a:gridCol w="592282">
                  <a:extLst>
                    <a:ext uri="{9D8B030D-6E8A-4147-A177-3AD203B41FA5}">
                      <a16:colId xmlns:a16="http://schemas.microsoft.com/office/drawing/2014/main" val="521949908"/>
                    </a:ext>
                  </a:extLst>
                </a:gridCol>
                <a:gridCol w="744335">
                  <a:extLst>
                    <a:ext uri="{9D8B030D-6E8A-4147-A177-3AD203B41FA5}">
                      <a16:colId xmlns:a16="http://schemas.microsoft.com/office/drawing/2014/main" val="1753149718"/>
                    </a:ext>
                  </a:extLst>
                </a:gridCol>
                <a:gridCol w="902739">
                  <a:extLst>
                    <a:ext uri="{9D8B030D-6E8A-4147-A177-3AD203B41FA5}">
                      <a16:colId xmlns:a16="http://schemas.microsoft.com/office/drawing/2014/main" val="2054451390"/>
                    </a:ext>
                  </a:extLst>
                </a:gridCol>
                <a:gridCol w="902739">
                  <a:extLst>
                    <a:ext uri="{9D8B030D-6E8A-4147-A177-3AD203B41FA5}">
                      <a16:colId xmlns:a16="http://schemas.microsoft.com/office/drawing/2014/main" val="438776741"/>
                    </a:ext>
                  </a:extLst>
                </a:gridCol>
                <a:gridCol w="902739">
                  <a:extLst>
                    <a:ext uri="{9D8B030D-6E8A-4147-A177-3AD203B41FA5}">
                      <a16:colId xmlns:a16="http://schemas.microsoft.com/office/drawing/2014/main" val="1259551606"/>
                    </a:ext>
                  </a:extLst>
                </a:gridCol>
                <a:gridCol w="902739">
                  <a:extLst>
                    <a:ext uri="{9D8B030D-6E8A-4147-A177-3AD203B41FA5}">
                      <a16:colId xmlns:a16="http://schemas.microsoft.com/office/drawing/2014/main" val="2193942479"/>
                    </a:ext>
                  </a:extLst>
                </a:gridCol>
                <a:gridCol w="902739">
                  <a:extLst>
                    <a:ext uri="{9D8B030D-6E8A-4147-A177-3AD203B41FA5}">
                      <a16:colId xmlns:a16="http://schemas.microsoft.com/office/drawing/2014/main" val="519977561"/>
                    </a:ext>
                  </a:extLst>
                </a:gridCol>
                <a:gridCol w="902739">
                  <a:extLst>
                    <a:ext uri="{9D8B030D-6E8A-4147-A177-3AD203B41FA5}">
                      <a16:colId xmlns:a16="http://schemas.microsoft.com/office/drawing/2014/main" val="4024016735"/>
                    </a:ext>
                  </a:extLst>
                </a:gridCol>
                <a:gridCol w="902739">
                  <a:extLst>
                    <a:ext uri="{9D8B030D-6E8A-4147-A177-3AD203B41FA5}">
                      <a16:colId xmlns:a16="http://schemas.microsoft.com/office/drawing/2014/main" val="2506988658"/>
                    </a:ext>
                  </a:extLst>
                </a:gridCol>
              </a:tblGrid>
              <a:tr h="370840">
                <a:tc>
                  <a:txBody>
                    <a:bodyPr/>
                    <a:lstStyle/>
                    <a:p>
                      <a:endParaRPr lang="en-US"/>
                    </a:p>
                  </a:txBody>
                  <a:tcPr/>
                </a:tc>
                <a:tc gridSpan="9">
                  <a:txBody>
                    <a:bodyPr/>
                    <a:lstStyle/>
                    <a:p>
                      <a:pPr algn="ctr"/>
                      <a:r>
                        <a:rPr lang="en-US" dirty="0"/>
                        <a:t>Features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81256465"/>
                  </a:ext>
                </a:extLst>
              </a:tr>
              <a:tr h="370840">
                <a:tc>
                  <a:txBody>
                    <a:bodyPr/>
                    <a:lstStyle/>
                    <a:p>
                      <a:r>
                        <a:rPr lang="en-US" dirty="0"/>
                        <a:t>Documents</a:t>
                      </a:r>
                    </a:p>
                  </a:txBody>
                  <a:tcPr/>
                </a:tc>
                <a:tc>
                  <a:txBody>
                    <a:bodyPr/>
                    <a:lstStyle/>
                    <a:p>
                      <a:r>
                        <a:rPr lang="en-US" dirty="0"/>
                        <a:t>m</a:t>
                      </a:r>
                    </a:p>
                  </a:txBody>
                  <a:tcPr/>
                </a:tc>
                <a:tc>
                  <a:txBody>
                    <a:bodyPr/>
                    <a:lstStyle/>
                    <a:p>
                      <a:r>
                        <a:rPr lang="en-US" dirty="0"/>
                        <a:t>style</a:t>
                      </a:r>
                    </a:p>
                  </a:txBody>
                  <a:tcPr/>
                </a:tc>
                <a:tc>
                  <a:txBody>
                    <a:bodyPr/>
                    <a:lstStyle/>
                    <a:p>
                      <a:r>
                        <a:rPr lang="en-US" dirty="0" err="1"/>
                        <a:t>glock</a:t>
                      </a:r>
                      <a:endParaRPr lang="en-US" dirty="0"/>
                    </a:p>
                  </a:txBody>
                  <a:tcPr/>
                </a:tc>
                <a:tc>
                  <a:txBody>
                    <a:bodyPr/>
                    <a:lstStyle/>
                    <a:p>
                      <a:r>
                        <a:rPr lang="en-US" dirty="0"/>
                        <a:t>tuck</a:t>
                      </a:r>
                    </a:p>
                  </a:txBody>
                  <a:tcPr/>
                </a:tc>
                <a:tc>
                  <a:txBody>
                    <a:bodyPr/>
                    <a:lstStyle/>
                    <a:p>
                      <a:r>
                        <a:rPr lang="en-US" dirty="0"/>
                        <a:t>big</a:t>
                      </a:r>
                    </a:p>
                  </a:txBody>
                  <a:tcPr/>
                </a:tc>
                <a:tc>
                  <a:txBody>
                    <a:bodyPr/>
                    <a:lstStyle/>
                    <a:p>
                      <a:r>
                        <a:rPr lang="en-US" dirty="0"/>
                        <a:t>t</a:t>
                      </a:r>
                    </a:p>
                  </a:txBody>
                  <a:tcPr/>
                </a:tc>
                <a:tc>
                  <a:txBody>
                    <a:bodyPr/>
                    <a:lstStyle/>
                    <a:p>
                      <a:r>
                        <a:rPr lang="en-US" dirty="0"/>
                        <a:t>shirt</a:t>
                      </a:r>
                    </a:p>
                  </a:txBody>
                  <a:tcPr/>
                </a:tc>
                <a:tc>
                  <a:txBody>
                    <a:bodyPr/>
                    <a:lstStyle/>
                    <a:p>
                      <a:r>
                        <a:rPr lang="en-US" dirty="0" err="1"/>
                        <a:t>billie</a:t>
                      </a:r>
                      <a:endParaRPr lang="en-US" dirty="0"/>
                    </a:p>
                  </a:txBody>
                  <a:tcPr/>
                </a:tc>
                <a:tc>
                  <a:txBody>
                    <a:bodyPr/>
                    <a:lstStyle/>
                    <a:p>
                      <a:r>
                        <a:rPr lang="en-US" dirty="0"/>
                        <a:t>…</a:t>
                      </a:r>
                    </a:p>
                  </a:txBody>
                  <a:tcPr/>
                </a:tc>
                <a:extLst>
                  <a:ext uri="{0D108BD9-81ED-4DB2-BD59-A6C34878D82A}">
                    <a16:rowId xmlns:a16="http://schemas.microsoft.com/office/drawing/2014/main" val="167415532"/>
                  </a:ext>
                </a:extLst>
              </a:tr>
              <a:tr h="370840">
                <a:tc>
                  <a:txBody>
                    <a:bodyPr/>
                    <a:lstStyle/>
                    <a:p>
                      <a:r>
                        <a:rPr lang="en-US" dirty="0"/>
                        <a:t>Text 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extLst>
                  <a:ext uri="{0D108BD9-81ED-4DB2-BD59-A6C34878D82A}">
                    <a16:rowId xmlns:a16="http://schemas.microsoft.com/office/drawing/2014/main" val="58910553"/>
                  </a:ext>
                </a:extLst>
              </a:tr>
              <a:tr h="370840">
                <a:tc>
                  <a:txBody>
                    <a:bodyPr/>
                    <a:lstStyle/>
                    <a:p>
                      <a:r>
                        <a:rPr lang="en-US" dirty="0"/>
                        <a:t>Text 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extLst>
                  <a:ext uri="{0D108BD9-81ED-4DB2-BD59-A6C34878D82A}">
                    <a16:rowId xmlns:a16="http://schemas.microsoft.com/office/drawing/2014/main" val="811644312"/>
                  </a:ext>
                </a:extLst>
              </a:tr>
            </a:tbl>
          </a:graphicData>
        </a:graphic>
      </p:graphicFrame>
    </p:spTree>
    <p:extLst>
      <p:ext uri="{BB962C8B-B14F-4D97-AF65-F5344CB8AC3E}">
        <p14:creationId xmlns:p14="http://schemas.microsoft.com/office/powerpoint/2010/main" val="642915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88E7-76B5-5119-40D9-C8CCC70F08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975AB1-194F-2894-3A97-0317C618B8EC}"/>
              </a:ext>
            </a:extLst>
          </p:cNvPr>
          <p:cNvSpPr>
            <a:spLocks noGrp="1"/>
          </p:cNvSpPr>
          <p:nvPr>
            <p:ph idx="1"/>
          </p:nvPr>
        </p:nvSpPr>
        <p:spPr/>
        <p:txBody>
          <a:bodyPr/>
          <a:lstStyle/>
          <a:p>
            <a:endParaRPr lang="en-US" dirty="0"/>
          </a:p>
          <a:p>
            <a:endParaRPr lang="en-US" dirty="0"/>
          </a:p>
          <a:p>
            <a:r>
              <a:rPr lang="en-US" dirty="0"/>
              <a:t>Done… in the code we will talk about </a:t>
            </a:r>
            <a:r>
              <a:rPr lang="en-US" dirty="0">
                <a:solidFill>
                  <a:schemeClr val="accent4"/>
                </a:solidFill>
              </a:rPr>
              <a:t>n-grams</a:t>
            </a:r>
            <a:r>
              <a:rPr lang="en-US" dirty="0"/>
              <a:t>.</a:t>
            </a:r>
          </a:p>
        </p:txBody>
      </p:sp>
    </p:spTree>
    <p:extLst>
      <p:ext uri="{BB962C8B-B14F-4D97-AF65-F5344CB8AC3E}">
        <p14:creationId xmlns:p14="http://schemas.microsoft.com/office/powerpoint/2010/main" val="3437037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CD43-86EF-1D3B-F019-EC267121D0B7}"/>
              </a:ext>
            </a:extLst>
          </p:cNvPr>
          <p:cNvSpPr>
            <a:spLocks noGrp="1"/>
          </p:cNvSpPr>
          <p:nvPr>
            <p:ph type="title"/>
          </p:nvPr>
        </p:nvSpPr>
        <p:spPr/>
        <p:txBody>
          <a:bodyPr/>
          <a:lstStyle/>
          <a:p>
            <a:r>
              <a:rPr lang="en-US" dirty="0"/>
              <a:t>3. Counting Words Over Space/Time</a:t>
            </a:r>
          </a:p>
        </p:txBody>
      </p:sp>
      <p:sp>
        <p:nvSpPr>
          <p:cNvPr id="3" name="Content Placeholder 2">
            <a:extLst>
              <a:ext uri="{FF2B5EF4-FFF2-40B4-BE49-F238E27FC236}">
                <a16:creationId xmlns:a16="http://schemas.microsoft.com/office/drawing/2014/main" id="{C411A3F2-BEE7-9688-966E-FB3E31869E10}"/>
              </a:ext>
            </a:extLst>
          </p:cNvPr>
          <p:cNvSpPr>
            <a:spLocks noGrp="1"/>
          </p:cNvSpPr>
          <p:nvPr>
            <p:ph idx="1"/>
          </p:nvPr>
        </p:nvSpPr>
        <p:spPr/>
        <p:txBody>
          <a:bodyPr/>
          <a:lstStyle/>
          <a:p>
            <a:r>
              <a:rPr lang="en-US" dirty="0"/>
              <a:t>Imagine a corpus of weekly class evaluations. Each document is an individual evaluation. We can count words over time:</a:t>
            </a:r>
          </a:p>
          <a:p>
            <a:pPr lvl="1"/>
            <a:r>
              <a:rPr lang="en-US" dirty="0"/>
              <a:t>Count all words for each time unit t (e.g., week)</a:t>
            </a:r>
          </a:p>
          <a:p>
            <a:pPr lvl="1"/>
            <a:r>
              <a:rPr lang="en-US" dirty="0"/>
              <a:t>Count all words denoting a word of interest (e.g., “amazing”)</a:t>
            </a:r>
          </a:p>
        </p:txBody>
      </p:sp>
      <p:cxnSp>
        <p:nvCxnSpPr>
          <p:cNvPr id="8" name="Straight Arrow Connector 7">
            <a:extLst>
              <a:ext uri="{FF2B5EF4-FFF2-40B4-BE49-F238E27FC236}">
                <a16:creationId xmlns:a16="http://schemas.microsoft.com/office/drawing/2014/main" id="{1F6F46F0-8950-A6C7-4062-8C38F21CF936}"/>
              </a:ext>
            </a:extLst>
          </p:cNvPr>
          <p:cNvCxnSpPr>
            <a:cxnSpLocks/>
          </p:cNvCxnSpPr>
          <p:nvPr/>
        </p:nvCxnSpPr>
        <p:spPr>
          <a:xfrm flipV="1">
            <a:off x="4664034" y="3888777"/>
            <a:ext cx="0" cy="2769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6E0A68B-9099-F1E3-E78F-CC8EA992D2C3}"/>
              </a:ext>
            </a:extLst>
          </p:cNvPr>
          <p:cNvCxnSpPr>
            <a:cxnSpLocks/>
          </p:cNvCxnSpPr>
          <p:nvPr/>
        </p:nvCxnSpPr>
        <p:spPr>
          <a:xfrm>
            <a:off x="4535879" y="6488668"/>
            <a:ext cx="33077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1C391E7-BA6E-57D5-E5F5-DC7A2409C515}"/>
              </a:ext>
            </a:extLst>
          </p:cNvPr>
          <p:cNvSpPr txBox="1"/>
          <p:nvPr/>
        </p:nvSpPr>
        <p:spPr>
          <a:xfrm rot="16200000">
            <a:off x="3340263" y="5088915"/>
            <a:ext cx="2021900" cy="369332"/>
          </a:xfrm>
          <a:prstGeom prst="rect">
            <a:avLst/>
          </a:prstGeom>
          <a:noFill/>
        </p:spPr>
        <p:txBody>
          <a:bodyPr wrap="none" rtlCol="0">
            <a:spAutoFit/>
          </a:bodyPr>
          <a:lstStyle/>
          <a:p>
            <a:r>
              <a:rPr lang="en-US" dirty="0"/>
              <a:t>Amazing Frequency</a:t>
            </a:r>
          </a:p>
        </p:txBody>
      </p:sp>
      <p:sp>
        <p:nvSpPr>
          <p:cNvPr id="14" name="TextBox 13">
            <a:extLst>
              <a:ext uri="{FF2B5EF4-FFF2-40B4-BE49-F238E27FC236}">
                <a16:creationId xmlns:a16="http://schemas.microsoft.com/office/drawing/2014/main" id="{11C11E54-E3EB-F052-6382-9A2EB490D3F9}"/>
              </a:ext>
            </a:extLst>
          </p:cNvPr>
          <p:cNvSpPr txBox="1"/>
          <p:nvPr/>
        </p:nvSpPr>
        <p:spPr>
          <a:xfrm>
            <a:off x="5895636" y="6488668"/>
            <a:ext cx="716415" cy="369332"/>
          </a:xfrm>
          <a:prstGeom prst="rect">
            <a:avLst/>
          </a:prstGeom>
          <a:noFill/>
        </p:spPr>
        <p:txBody>
          <a:bodyPr wrap="none" rtlCol="0">
            <a:spAutoFit/>
          </a:bodyPr>
          <a:lstStyle/>
          <a:p>
            <a:r>
              <a:rPr lang="en-US" dirty="0"/>
              <a:t>Week</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5" name="Ink 14">
                <a:extLst>
                  <a:ext uri="{FF2B5EF4-FFF2-40B4-BE49-F238E27FC236}">
                    <a16:creationId xmlns:a16="http://schemas.microsoft.com/office/drawing/2014/main" id="{945CB5D7-6D14-9F7F-910D-E6B28BEC7BCB}"/>
                  </a:ext>
                </a:extLst>
              </p14:cNvPr>
              <p14:cNvContentPartPr/>
              <p14:nvPr/>
            </p14:nvContentPartPr>
            <p14:xfrm>
              <a:off x="4830060" y="6140755"/>
              <a:ext cx="42840" cy="47160"/>
            </p14:xfrm>
          </p:contentPart>
        </mc:Choice>
        <mc:Fallback xmlns="">
          <p:pic>
            <p:nvPicPr>
              <p:cNvPr id="15" name="Ink 14">
                <a:extLst>
                  <a:ext uri="{FF2B5EF4-FFF2-40B4-BE49-F238E27FC236}">
                    <a16:creationId xmlns:a16="http://schemas.microsoft.com/office/drawing/2014/main" id="{945CB5D7-6D14-9F7F-910D-E6B28BEC7BCB}"/>
                  </a:ext>
                </a:extLst>
              </p:cNvPr>
              <p:cNvPicPr/>
              <p:nvPr/>
            </p:nvPicPr>
            <p:blipFill>
              <a:blip r:embed="rId3"/>
              <a:stretch>
                <a:fillRect/>
              </a:stretch>
            </p:blipFill>
            <p:spPr>
              <a:xfrm>
                <a:off x="4821420" y="6131755"/>
                <a:ext cx="60480" cy="64800"/>
              </a:xfrm>
              <a:prstGeom prst="rect">
                <a:avLst/>
              </a:prstGeom>
            </p:spPr>
          </p:pic>
        </mc:Fallback>
      </mc:AlternateContent>
      <p:grpSp>
        <p:nvGrpSpPr>
          <p:cNvPr id="18" name="Group 17">
            <a:extLst>
              <a:ext uri="{FF2B5EF4-FFF2-40B4-BE49-F238E27FC236}">
                <a16:creationId xmlns:a16="http://schemas.microsoft.com/office/drawing/2014/main" id="{8C0C5D17-02EB-7C48-022A-64DD2788C8F5}"/>
              </a:ext>
            </a:extLst>
          </p:cNvPr>
          <p:cNvGrpSpPr/>
          <p:nvPr/>
        </p:nvGrpSpPr>
        <p:grpSpPr>
          <a:xfrm>
            <a:off x="4870380" y="4117915"/>
            <a:ext cx="2451240" cy="2063160"/>
            <a:chOff x="4435445" y="3849938"/>
            <a:chExt cx="2451240" cy="20631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6" name="Ink 15">
                  <a:extLst>
                    <a:ext uri="{FF2B5EF4-FFF2-40B4-BE49-F238E27FC236}">
                      <a16:creationId xmlns:a16="http://schemas.microsoft.com/office/drawing/2014/main" id="{A46B1D59-35D0-7268-3E4A-F4A590CEE49B}"/>
                    </a:ext>
                  </a:extLst>
                </p14:cNvPr>
                <p14:cNvContentPartPr/>
                <p14:nvPr/>
              </p14:nvContentPartPr>
              <p14:xfrm>
                <a:off x="4435445" y="3849938"/>
                <a:ext cx="2451240" cy="2063160"/>
              </p14:xfrm>
            </p:contentPart>
          </mc:Choice>
          <mc:Fallback xmlns="">
            <p:pic>
              <p:nvPicPr>
                <p:cNvPr id="16" name="Ink 15">
                  <a:extLst>
                    <a:ext uri="{FF2B5EF4-FFF2-40B4-BE49-F238E27FC236}">
                      <a16:creationId xmlns:a16="http://schemas.microsoft.com/office/drawing/2014/main" id="{A46B1D59-35D0-7268-3E4A-F4A590CEE49B}"/>
                    </a:ext>
                  </a:extLst>
                </p:cNvPr>
                <p:cNvPicPr/>
                <p:nvPr/>
              </p:nvPicPr>
              <p:blipFill>
                <a:blip r:embed="rId5"/>
                <a:stretch>
                  <a:fillRect/>
                </a:stretch>
              </p:blipFill>
              <p:spPr>
                <a:xfrm>
                  <a:off x="4426445" y="3840938"/>
                  <a:ext cx="2468880" cy="208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7" name="Ink 16">
                  <a:extLst>
                    <a:ext uri="{FF2B5EF4-FFF2-40B4-BE49-F238E27FC236}">
                      <a16:creationId xmlns:a16="http://schemas.microsoft.com/office/drawing/2014/main" id="{8ED2F0FE-2E32-0F67-CCFB-CE9D0A46BB28}"/>
                    </a:ext>
                  </a:extLst>
                </p14:cNvPr>
                <p14:cNvContentPartPr/>
                <p14:nvPr/>
              </p14:nvContentPartPr>
              <p14:xfrm>
                <a:off x="6623525" y="3977378"/>
                <a:ext cx="61920" cy="76320"/>
              </p14:xfrm>
            </p:contentPart>
          </mc:Choice>
          <mc:Fallback xmlns="">
            <p:pic>
              <p:nvPicPr>
                <p:cNvPr id="17" name="Ink 16">
                  <a:extLst>
                    <a:ext uri="{FF2B5EF4-FFF2-40B4-BE49-F238E27FC236}">
                      <a16:creationId xmlns:a16="http://schemas.microsoft.com/office/drawing/2014/main" id="{8ED2F0FE-2E32-0F67-CCFB-CE9D0A46BB28}"/>
                    </a:ext>
                  </a:extLst>
                </p:cNvPr>
                <p:cNvPicPr/>
                <p:nvPr/>
              </p:nvPicPr>
              <p:blipFill>
                <a:blip r:embed="rId7"/>
                <a:stretch>
                  <a:fillRect/>
                </a:stretch>
              </p:blipFill>
              <p:spPr>
                <a:xfrm>
                  <a:off x="6614525" y="3968378"/>
                  <a:ext cx="79560" cy="93960"/>
                </a:xfrm>
                <a:prstGeom prst="rect">
                  <a:avLst/>
                </a:prstGeom>
              </p:spPr>
            </p:pic>
          </mc:Fallback>
        </mc:AlternateContent>
      </p:grpSp>
      <p:grpSp>
        <p:nvGrpSpPr>
          <p:cNvPr id="25" name="Group 24">
            <a:extLst>
              <a:ext uri="{FF2B5EF4-FFF2-40B4-BE49-F238E27FC236}">
                <a16:creationId xmlns:a16="http://schemas.microsoft.com/office/drawing/2014/main" id="{3F9D5E47-7ACF-E2B0-954A-43F8AA36BB05}"/>
              </a:ext>
            </a:extLst>
          </p:cNvPr>
          <p:cNvGrpSpPr/>
          <p:nvPr/>
        </p:nvGrpSpPr>
        <p:grpSpPr>
          <a:xfrm>
            <a:off x="5256300" y="5451715"/>
            <a:ext cx="1047240" cy="686880"/>
            <a:chOff x="4821365" y="5183738"/>
            <a:chExt cx="1047240" cy="686880"/>
          </a:xfrm>
        </p:grpSpPr>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9" name="Ink 18">
                  <a:extLst>
                    <a:ext uri="{FF2B5EF4-FFF2-40B4-BE49-F238E27FC236}">
                      <a16:creationId xmlns:a16="http://schemas.microsoft.com/office/drawing/2014/main" id="{FCAE7643-7A80-D38E-8F03-EF479C505284}"/>
                    </a:ext>
                  </a:extLst>
                </p14:cNvPr>
                <p14:cNvContentPartPr/>
                <p14:nvPr/>
              </p14:nvContentPartPr>
              <p14:xfrm>
                <a:off x="4821365" y="5829938"/>
                <a:ext cx="47520" cy="40680"/>
              </p14:xfrm>
            </p:contentPart>
          </mc:Choice>
          <mc:Fallback xmlns="">
            <p:pic>
              <p:nvPicPr>
                <p:cNvPr id="19" name="Ink 18">
                  <a:extLst>
                    <a:ext uri="{FF2B5EF4-FFF2-40B4-BE49-F238E27FC236}">
                      <a16:creationId xmlns:a16="http://schemas.microsoft.com/office/drawing/2014/main" id="{FCAE7643-7A80-D38E-8F03-EF479C505284}"/>
                    </a:ext>
                  </a:extLst>
                </p:cNvPr>
                <p:cNvPicPr/>
                <p:nvPr/>
              </p:nvPicPr>
              <p:blipFill>
                <a:blip r:embed="rId9"/>
                <a:stretch>
                  <a:fillRect/>
                </a:stretch>
              </p:blipFill>
              <p:spPr>
                <a:xfrm>
                  <a:off x="4812365" y="5820938"/>
                  <a:ext cx="65160" cy="58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0" name="Ink 19">
                  <a:extLst>
                    <a:ext uri="{FF2B5EF4-FFF2-40B4-BE49-F238E27FC236}">
                      <a16:creationId xmlns:a16="http://schemas.microsoft.com/office/drawing/2014/main" id="{7F3D1D63-3586-5C2D-F3B4-84F856E7EF3F}"/>
                    </a:ext>
                  </a:extLst>
                </p14:cNvPr>
                <p14:cNvContentPartPr/>
                <p14:nvPr/>
              </p14:nvContentPartPr>
              <p14:xfrm>
                <a:off x="5162285" y="5640218"/>
                <a:ext cx="33480" cy="69120"/>
              </p14:xfrm>
            </p:contentPart>
          </mc:Choice>
          <mc:Fallback xmlns="">
            <p:pic>
              <p:nvPicPr>
                <p:cNvPr id="20" name="Ink 19">
                  <a:extLst>
                    <a:ext uri="{FF2B5EF4-FFF2-40B4-BE49-F238E27FC236}">
                      <a16:creationId xmlns:a16="http://schemas.microsoft.com/office/drawing/2014/main" id="{7F3D1D63-3586-5C2D-F3B4-84F856E7EF3F}"/>
                    </a:ext>
                  </a:extLst>
                </p:cNvPr>
                <p:cNvPicPr/>
                <p:nvPr/>
              </p:nvPicPr>
              <p:blipFill>
                <a:blip r:embed="rId11"/>
                <a:stretch>
                  <a:fillRect/>
                </a:stretch>
              </p:blipFill>
              <p:spPr>
                <a:xfrm>
                  <a:off x="5153285" y="5631218"/>
                  <a:ext cx="51120" cy="86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2" name="Ink 21">
                  <a:extLst>
                    <a:ext uri="{FF2B5EF4-FFF2-40B4-BE49-F238E27FC236}">
                      <a16:creationId xmlns:a16="http://schemas.microsoft.com/office/drawing/2014/main" id="{403B0829-2096-23AD-BEFC-088078C934F5}"/>
                    </a:ext>
                  </a:extLst>
                </p14:cNvPr>
                <p14:cNvContentPartPr/>
                <p14:nvPr/>
              </p14:nvContentPartPr>
              <p14:xfrm>
                <a:off x="5515085" y="5405858"/>
                <a:ext cx="41760" cy="73800"/>
              </p14:xfrm>
            </p:contentPart>
          </mc:Choice>
          <mc:Fallback xmlns="">
            <p:pic>
              <p:nvPicPr>
                <p:cNvPr id="22" name="Ink 21">
                  <a:extLst>
                    <a:ext uri="{FF2B5EF4-FFF2-40B4-BE49-F238E27FC236}">
                      <a16:creationId xmlns:a16="http://schemas.microsoft.com/office/drawing/2014/main" id="{403B0829-2096-23AD-BEFC-088078C934F5}"/>
                    </a:ext>
                  </a:extLst>
                </p:cNvPr>
                <p:cNvPicPr/>
                <p:nvPr/>
              </p:nvPicPr>
              <p:blipFill>
                <a:blip r:embed="rId13"/>
                <a:stretch>
                  <a:fillRect/>
                </a:stretch>
              </p:blipFill>
              <p:spPr>
                <a:xfrm>
                  <a:off x="5506085" y="5396858"/>
                  <a:ext cx="59400" cy="9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24" name="Ink 23">
                  <a:extLst>
                    <a:ext uri="{FF2B5EF4-FFF2-40B4-BE49-F238E27FC236}">
                      <a16:creationId xmlns:a16="http://schemas.microsoft.com/office/drawing/2014/main" id="{07F1AC67-356D-2ACF-53F9-780FAFD4A888}"/>
                    </a:ext>
                  </a:extLst>
                </p14:cNvPr>
                <p14:cNvContentPartPr/>
                <p14:nvPr/>
              </p14:nvContentPartPr>
              <p14:xfrm>
                <a:off x="5821085" y="5183738"/>
                <a:ext cx="47520" cy="52200"/>
              </p14:xfrm>
            </p:contentPart>
          </mc:Choice>
          <mc:Fallback xmlns="">
            <p:pic>
              <p:nvPicPr>
                <p:cNvPr id="24" name="Ink 23">
                  <a:extLst>
                    <a:ext uri="{FF2B5EF4-FFF2-40B4-BE49-F238E27FC236}">
                      <a16:creationId xmlns:a16="http://schemas.microsoft.com/office/drawing/2014/main" id="{07F1AC67-356D-2ACF-53F9-780FAFD4A888}"/>
                    </a:ext>
                  </a:extLst>
                </p:cNvPr>
                <p:cNvPicPr/>
                <p:nvPr/>
              </p:nvPicPr>
              <p:blipFill>
                <a:blip r:embed="rId15"/>
                <a:stretch>
                  <a:fillRect/>
                </a:stretch>
              </p:blipFill>
              <p:spPr>
                <a:xfrm>
                  <a:off x="5812445" y="5175098"/>
                  <a:ext cx="65160" cy="698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26" name="Ink 25">
                <a:extLst>
                  <a:ext uri="{FF2B5EF4-FFF2-40B4-BE49-F238E27FC236}">
                    <a16:creationId xmlns:a16="http://schemas.microsoft.com/office/drawing/2014/main" id="{EA1B518A-8229-0100-5CA7-2CDC4EFEE350}"/>
                  </a:ext>
                </a:extLst>
              </p14:cNvPr>
              <p14:cNvContentPartPr/>
              <p14:nvPr/>
            </p14:nvContentPartPr>
            <p14:xfrm>
              <a:off x="6625020" y="5012875"/>
              <a:ext cx="30240" cy="41760"/>
            </p14:xfrm>
          </p:contentPart>
        </mc:Choice>
        <mc:Fallback xmlns="">
          <p:pic>
            <p:nvPicPr>
              <p:cNvPr id="26" name="Ink 25">
                <a:extLst>
                  <a:ext uri="{FF2B5EF4-FFF2-40B4-BE49-F238E27FC236}">
                    <a16:creationId xmlns:a16="http://schemas.microsoft.com/office/drawing/2014/main" id="{EA1B518A-8229-0100-5CA7-2CDC4EFEE350}"/>
                  </a:ext>
                </a:extLst>
              </p:cNvPr>
              <p:cNvPicPr/>
              <p:nvPr/>
            </p:nvPicPr>
            <p:blipFill>
              <a:blip r:embed="rId17"/>
              <a:stretch>
                <a:fillRect/>
              </a:stretch>
            </p:blipFill>
            <p:spPr>
              <a:xfrm>
                <a:off x="6616020" y="5003875"/>
                <a:ext cx="47880" cy="59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7" name="Ink 26">
                <a:extLst>
                  <a:ext uri="{FF2B5EF4-FFF2-40B4-BE49-F238E27FC236}">
                    <a16:creationId xmlns:a16="http://schemas.microsoft.com/office/drawing/2014/main" id="{DD694061-629D-AA08-B516-1D6298092554}"/>
                  </a:ext>
                </a:extLst>
              </p14:cNvPr>
              <p14:cNvContentPartPr/>
              <p14:nvPr/>
            </p14:nvContentPartPr>
            <p14:xfrm>
              <a:off x="6809700" y="4688155"/>
              <a:ext cx="24480" cy="37440"/>
            </p14:xfrm>
          </p:contentPart>
        </mc:Choice>
        <mc:Fallback xmlns="">
          <p:pic>
            <p:nvPicPr>
              <p:cNvPr id="27" name="Ink 26">
                <a:extLst>
                  <a:ext uri="{FF2B5EF4-FFF2-40B4-BE49-F238E27FC236}">
                    <a16:creationId xmlns:a16="http://schemas.microsoft.com/office/drawing/2014/main" id="{DD694061-629D-AA08-B516-1D6298092554}"/>
                  </a:ext>
                </a:extLst>
              </p:cNvPr>
              <p:cNvPicPr/>
              <p:nvPr/>
            </p:nvPicPr>
            <p:blipFill>
              <a:blip r:embed="rId19"/>
              <a:stretch>
                <a:fillRect/>
              </a:stretch>
            </p:blipFill>
            <p:spPr>
              <a:xfrm>
                <a:off x="6801060" y="4679515"/>
                <a:ext cx="42120" cy="55080"/>
              </a:xfrm>
              <a:prstGeom prst="rect">
                <a:avLst/>
              </a:prstGeom>
            </p:spPr>
          </p:pic>
        </mc:Fallback>
      </mc:AlternateContent>
    </p:spTree>
    <p:extLst>
      <p:ext uri="{BB962C8B-B14F-4D97-AF65-F5344CB8AC3E}">
        <p14:creationId xmlns:p14="http://schemas.microsoft.com/office/powerpoint/2010/main" val="3203554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1069-FD68-BDF4-E038-74E9D4EB9817}"/>
              </a:ext>
            </a:extLst>
          </p:cNvPr>
          <p:cNvSpPr>
            <a:spLocks noGrp="1"/>
          </p:cNvSpPr>
          <p:nvPr>
            <p:ph type="title"/>
          </p:nvPr>
        </p:nvSpPr>
        <p:spPr/>
        <p:txBody>
          <a:bodyPr/>
          <a:lstStyle/>
          <a:p>
            <a:r>
              <a:rPr lang="en-US" dirty="0"/>
              <a:t>4. Denominating by Total</a:t>
            </a:r>
          </a:p>
        </p:txBody>
      </p:sp>
      <p:sp>
        <p:nvSpPr>
          <p:cNvPr id="3" name="Content Placeholder 2">
            <a:extLst>
              <a:ext uri="{FF2B5EF4-FFF2-40B4-BE49-F238E27FC236}">
                <a16:creationId xmlns:a16="http://schemas.microsoft.com/office/drawing/2014/main" id="{4DF449F3-E5BB-AC05-AF41-01CAF5B5FC8B}"/>
              </a:ext>
            </a:extLst>
          </p:cNvPr>
          <p:cNvSpPr>
            <a:spLocks noGrp="1"/>
          </p:cNvSpPr>
          <p:nvPr>
            <p:ph idx="1"/>
          </p:nvPr>
        </p:nvSpPr>
        <p:spPr/>
        <p:txBody>
          <a:bodyPr/>
          <a:lstStyle/>
          <a:p>
            <a:r>
              <a:rPr lang="en-US" dirty="0"/>
              <a:t>Too good to be true… How can our inference go wrong?</a:t>
            </a:r>
          </a:p>
          <a:p>
            <a:endParaRPr lang="en-US" dirty="0"/>
          </a:p>
          <a:p>
            <a:r>
              <a:rPr lang="en-US" dirty="0"/>
              <a:t>That’s right: We do not know how many words were written in total. </a:t>
            </a:r>
          </a:p>
          <a:p>
            <a:endParaRPr lang="en-US" dirty="0"/>
          </a:p>
          <a:p>
            <a:r>
              <a:rPr lang="en-US" dirty="0"/>
              <a:t>What to do then?</a:t>
            </a:r>
          </a:p>
          <a:p>
            <a:endParaRPr lang="en-US" dirty="0"/>
          </a:p>
          <a:p>
            <a:r>
              <a:rPr lang="en-US" dirty="0"/>
              <a:t>Right again: We can use the proportion of ”amazing” to the total number of words written (adding a denominator). </a:t>
            </a:r>
          </a:p>
        </p:txBody>
      </p:sp>
    </p:spTree>
    <p:extLst>
      <p:ext uri="{BB962C8B-B14F-4D97-AF65-F5344CB8AC3E}">
        <p14:creationId xmlns:p14="http://schemas.microsoft.com/office/powerpoint/2010/main" val="10326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B433DF94-96A1-E26A-67CF-FFC2CA9D5F5B}"/>
              </a:ext>
            </a:extLst>
          </p:cNvPr>
          <p:cNvCxnSpPr>
            <a:cxnSpLocks/>
          </p:cNvCxnSpPr>
          <p:nvPr/>
        </p:nvCxnSpPr>
        <p:spPr>
          <a:xfrm flipV="1">
            <a:off x="2015986" y="2308835"/>
            <a:ext cx="0" cy="2769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693ACC3-326E-32A1-724E-2278E4E03681}"/>
              </a:ext>
            </a:extLst>
          </p:cNvPr>
          <p:cNvCxnSpPr>
            <a:cxnSpLocks/>
          </p:cNvCxnSpPr>
          <p:nvPr/>
        </p:nvCxnSpPr>
        <p:spPr>
          <a:xfrm>
            <a:off x="1887831" y="4908726"/>
            <a:ext cx="33077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2BC450-B21C-22E9-3C87-C13113CE24ED}"/>
              </a:ext>
            </a:extLst>
          </p:cNvPr>
          <p:cNvSpPr txBox="1"/>
          <p:nvPr/>
        </p:nvSpPr>
        <p:spPr>
          <a:xfrm rot="16200000">
            <a:off x="1048660" y="3508973"/>
            <a:ext cx="1309013" cy="369332"/>
          </a:xfrm>
          <a:prstGeom prst="rect">
            <a:avLst/>
          </a:prstGeom>
          <a:noFill/>
        </p:spPr>
        <p:txBody>
          <a:bodyPr wrap="none" rtlCol="0">
            <a:spAutoFit/>
          </a:bodyPr>
          <a:lstStyle/>
          <a:p>
            <a:r>
              <a:rPr lang="en-US" dirty="0"/>
              <a:t>Total tokens</a:t>
            </a:r>
          </a:p>
        </p:txBody>
      </p:sp>
      <p:sp>
        <p:nvSpPr>
          <p:cNvPr id="7" name="TextBox 6">
            <a:extLst>
              <a:ext uri="{FF2B5EF4-FFF2-40B4-BE49-F238E27FC236}">
                <a16:creationId xmlns:a16="http://schemas.microsoft.com/office/drawing/2014/main" id="{180497DE-0BE1-F63F-5A80-69631F6B661B}"/>
              </a:ext>
            </a:extLst>
          </p:cNvPr>
          <p:cNvSpPr txBox="1"/>
          <p:nvPr/>
        </p:nvSpPr>
        <p:spPr>
          <a:xfrm>
            <a:off x="3247588" y="4908726"/>
            <a:ext cx="716415" cy="369332"/>
          </a:xfrm>
          <a:prstGeom prst="rect">
            <a:avLst/>
          </a:prstGeom>
          <a:noFill/>
        </p:spPr>
        <p:txBody>
          <a:bodyPr wrap="none" rtlCol="0">
            <a:spAutoFit/>
          </a:bodyPr>
          <a:lstStyle/>
          <a:p>
            <a:r>
              <a:rPr lang="en-US" dirty="0"/>
              <a:t>Week</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8" name="Ink 7">
                <a:extLst>
                  <a:ext uri="{FF2B5EF4-FFF2-40B4-BE49-F238E27FC236}">
                    <a16:creationId xmlns:a16="http://schemas.microsoft.com/office/drawing/2014/main" id="{A018D7B9-2C0B-F61A-F19F-82A88869424C}"/>
                  </a:ext>
                </a:extLst>
              </p14:cNvPr>
              <p14:cNvContentPartPr/>
              <p14:nvPr/>
            </p14:nvContentPartPr>
            <p14:xfrm>
              <a:off x="2182012" y="4560813"/>
              <a:ext cx="42840" cy="47160"/>
            </p14:xfrm>
          </p:contentPart>
        </mc:Choice>
        <mc:Fallback xmlns="">
          <p:pic>
            <p:nvPicPr>
              <p:cNvPr id="8" name="Ink 7">
                <a:extLst>
                  <a:ext uri="{FF2B5EF4-FFF2-40B4-BE49-F238E27FC236}">
                    <a16:creationId xmlns:a16="http://schemas.microsoft.com/office/drawing/2014/main" id="{A018D7B9-2C0B-F61A-F19F-82A88869424C}"/>
                  </a:ext>
                </a:extLst>
              </p:cNvPr>
              <p:cNvPicPr/>
              <p:nvPr/>
            </p:nvPicPr>
            <p:blipFill>
              <a:blip r:embed="rId3"/>
              <a:stretch>
                <a:fillRect/>
              </a:stretch>
            </p:blipFill>
            <p:spPr>
              <a:xfrm>
                <a:off x="2173372" y="4551813"/>
                <a:ext cx="60480" cy="64800"/>
              </a:xfrm>
              <a:prstGeom prst="rect">
                <a:avLst/>
              </a:prstGeom>
            </p:spPr>
          </p:pic>
        </mc:Fallback>
      </mc:AlternateContent>
      <p:grpSp>
        <p:nvGrpSpPr>
          <p:cNvPr id="9" name="Group 8">
            <a:extLst>
              <a:ext uri="{FF2B5EF4-FFF2-40B4-BE49-F238E27FC236}">
                <a16:creationId xmlns:a16="http://schemas.microsoft.com/office/drawing/2014/main" id="{346BD413-5B39-E53A-15B8-2F2C465765E9}"/>
              </a:ext>
            </a:extLst>
          </p:cNvPr>
          <p:cNvGrpSpPr/>
          <p:nvPr/>
        </p:nvGrpSpPr>
        <p:grpSpPr>
          <a:xfrm>
            <a:off x="2222332" y="2537973"/>
            <a:ext cx="2451240" cy="2063160"/>
            <a:chOff x="4435445" y="3849938"/>
            <a:chExt cx="2451240" cy="20631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0" name="Ink 9">
                  <a:extLst>
                    <a:ext uri="{FF2B5EF4-FFF2-40B4-BE49-F238E27FC236}">
                      <a16:creationId xmlns:a16="http://schemas.microsoft.com/office/drawing/2014/main" id="{EF7FE282-7D40-1E4F-F3F6-C61E0DD4DE34}"/>
                    </a:ext>
                  </a:extLst>
                </p14:cNvPr>
                <p14:cNvContentPartPr/>
                <p14:nvPr/>
              </p14:nvContentPartPr>
              <p14:xfrm>
                <a:off x="4435445" y="3849938"/>
                <a:ext cx="2451240" cy="2063160"/>
              </p14:xfrm>
            </p:contentPart>
          </mc:Choice>
          <mc:Fallback xmlns="">
            <p:pic>
              <p:nvPicPr>
                <p:cNvPr id="10" name="Ink 9">
                  <a:extLst>
                    <a:ext uri="{FF2B5EF4-FFF2-40B4-BE49-F238E27FC236}">
                      <a16:creationId xmlns:a16="http://schemas.microsoft.com/office/drawing/2014/main" id="{EF7FE282-7D40-1E4F-F3F6-C61E0DD4DE34}"/>
                    </a:ext>
                  </a:extLst>
                </p:cNvPr>
                <p:cNvPicPr/>
                <p:nvPr/>
              </p:nvPicPr>
              <p:blipFill>
                <a:blip r:embed="rId5"/>
                <a:stretch>
                  <a:fillRect/>
                </a:stretch>
              </p:blipFill>
              <p:spPr>
                <a:xfrm>
                  <a:off x="4426445" y="3840938"/>
                  <a:ext cx="2468880" cy="208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1" name="Ink 10">
                  <a:extLst>
                    <a:ext uri="{FF2B5EF4-FFF2-40B4-BE49-F238E27FC236}">
                      <a16:creationId xmlns:a16="http://schemas.microsoft.com/office/drawing/2014/main" id="{E471638D-24DE-E1F6-4D2F-DED4F1583006}"/>
                    </a:ext>
                  </a:extLst>
                </p14:cNvPr>
                <p14:cNvContentPartPr/>
                <p14:nvPr/>
              </p14:nvContentPartPr>
              <p14:xfrm>
                <a:off x="6623525" y="3977378"/>
                <a:ext cx="61920" cy="76320"/>
              </p14:xfrm>
            </p:contentPart>
          </mc:Choice>
          <mc:Fallback xmlns="">
            <p:pic>
              <p:nvPicPr>
                <p:cNvPr id="11" name="Ink 10">
                  <a:extLst>
                    <a:ext uri="{FF2B5EF4-FFF2-40B4-BE49-F238E27FC236}">
                      <a16:creationId xmlns:a16="http://schemas.microsoft.com/office/drawing/2014/main" id="{E471638D-24DE-E1F6-4D2F-DED4F1583006}"/>
                    </a:ext>
                  </a:extLst>
                </p:cNvPr>
                <p:cNvPicPr/>
                <p:nvPr/>
              </p:nvPicPr>
              <p:blipFill>
                <a:blip r:embed="rId7"/>
                <a:stretch>
                  <a:fillRect/>
                </a:stretch>
              </p:blipFill>
              <p:spPr>
                <a:xfrm>
                  <a:off x="6614525" y="3968378"/>
                  <a:ext cx="79560" cy="93960"/>
                </a:xfrm>
                <a:prstGeom prst="rect">
                  <a:avLst/>
                </a:prstGeom>
              </p:spPr>
            </p:pic>
          </mc:Fallback>
        </mc:AlternateContent>
      </p:grpSp>
      <p:grpSp>
        <p:nvGrpSpPr>
          <p:cNvPr id="12" name="Group 11">
            <a:extLst>
              <a:ext uri="{FF2B5EF4-FFF2-40B4-BE49-F238E27FC236}">
                <a16:creationId xmlns:a16="http://schemas.microsoft.com/office/drawing/2014/main" id="{172F9D37-6AC9-4461-B910-8335914A75F8}"/>
              </a:ext>
            </a:extLst>
          </p:cNvPr>
          <p:cNvGrpSpPr/>
          <p:nvPr/>
        </p:nvGrpSpPr>
        <p:grpSpPr>
          <a:xfrm>
            <a:off x="2608252" y="3871773"/>
            <a:ext cx="1047240" cy="686880"/>
            <a:chOff x="4821365" y="5183738"/>
            <a:chExt cx="1047240" cy="686880"/>
          </a:xfrm>
        </p:grpSpPr>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3" name="Ink 12">
                  <a:extLst>
                    <a:ext uri="{FF2B5EF4-FFF2-40B4-BE49-F238E27FC236}">
                      <a16:creationId xmlns:a16="http://schemas.microsoft.com/office/drawing/2014/main" id="{BAF90912-53C4-0AA8-E3E3-45FFB0B2FDC5}"/>
                    </a:ext>
                  </a:extLst>
                </p14:cNvPr>
                <p14:cNvContentPartPr/>
                <p14:nvPr/>
              </p14:nvContentPartPr>
              <p14:xfrm>
                <a:off x="4821365" y="5829938"/>
                <a:ext cx="47520" cy="40680"/>
              </p14:xfrm>
            </p:contentPart>
          </mc:Choice>
          <mc:Fallback xmlns="">
            <p:pic>
              <p:nvPicPr>
                <p:cNvPr id="13" name="Ink 12">
                  <a:extLst>
                    <a:ext uri="{FF2B5EF4-FFF2-40B4-BE49-F238E27FC236}">
                      <a16:creationId xmlns:a16="http://schemas.microsoft.com/office/drawing/2014/main" id="{BAF90912-53C4-0AA8-E3E3-45FFB0B2FDC5}"/>
                    </a:ext>
                  </a:extLst>
                </p:cNvPr>
                <p:cNvPicPr/>
                <p:nvPr/>
              </p:nvPicPr>
              <p:blipFill>
                <a:blip r:embed="rId9"/>
                <a:stretch>
                  <a:fillRect/>
                </a:stretch>
              </p:blipFill>
              <p:spPr>
                <a:xfrm>
                  <a:off x="4812365" y="5820938"/>
                  <a:ext cx="65160" cy="58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4" name="Ink 13">
                  <a:extLst>
                    <a:ext uri="{FF2B5EF4-FFF2-40B4-BE49-F238E27FC236}">
                      <a16:creationId xmlns:a16="http://schemas.microsoft.com/office/drawing/2014/main" id="{1FC87A30-1220-246C-6A41-17B1424894F6}"/>
                    </a:ext>
                  </a:extLst>
                </p14:cNvPr>
                <p14:cNvContentPartPr/>
                <p14:nvPr/>
              </p14:nvContentPartPr>
              <p14:xfrm>
                <a:off x="5162285" y="5640218"/>
                <a:ext cx="33480" cy="69120"/>
              </p14:xfrm>
            </p:contentPart>
          </mc:Choice>
          <mc:Fallback xmlns="">
            <p:pic>
              <p:nvPicPr>
                <p:cNvPr id="14" name="Ink 13">
                  <a:extLst>
                    <a:ext uri="{FF2B5EF4-FFF2-40B4-BE49-F238E27FC236}">
                      <a16:creationId xmlns:a16="http://schemas.microsoft.com/office/drawing/2014/main" id="{1FC87A30-1220-246C-6A41-17B1424894F6}"/>
                    </a:ext>
                  </a:extLst>
                </p:cNvPr>
                <p:cNvPicPr/>
                <p:nvPr/>
              </p:nvPicPr>
              <p:blipFill>
                <a:blip r:embed="rId11"/>
                <a:stretch>
                  <a:fillRect/>
                </a:stretch>
              </p:blipFill>
              <p:spPr>
                <a:xfrm>
                  <a:off x="5153285" y="5631218"/>
                  <a:ext cx="51120" cy="86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5" name="Ink 14">
                  <a:extLst>
                    <a:ext uri="{FF2B5EF4-FFF2-40B4-BE49-F238E27FC236}">
                      <a16:creationId xmlns:a16="http://schemas.microsoft.com/office/drawing/2014/main" id="{B44FF8BF-11EB-F8E2-EF18-6EC4AD0217DC}"/>
                    </a:ext>
                  </a:extLst>
                </p14:cNvPr>
                <p14:cNvContentPartPr/>
                <p14:nvPr/>
              </p14:nvContentPartPr>
              <p14:xfrm>
                <a:off x="5515085" y="5405858"/>
                <a:ext cx="41760" cy="73800"/>
              </p14:xfrm>
            </p:contentPart>
          </mc:Choice>
          <mc:Fallback xmlns="">
            <p:pic>
              <p:nvPicPr>
                <p:cNvPr id="15" name="Ink 14">
                  <a:extLst>
                    <a:ext uri="{FF2B5EF4-FFF2-40B4-BE49-F238E27FC236}">
                      <a16:creationId xmlns:a16="http://schemas.microsoft.com/office/drawing/2014/main" id="{B44FF8BF-11EB-F8E2-EF18-6EC4AD0217DC}"/>
                    </a:ext>
                  </a:extLst>
                </p:cNvPr>
                <p:cNvPicPr/>
                <p:nvPr/>
              </p:nvPicPr>
              <p:blipFill>
                <a:blip r:embed="rId13"/>
                <a:stretch>
                  <a:fillRect/>
                </a:stretch>
              </p:blipFill>
              <p:spPr>
                <a:xfrm>
                  <a:off x="5506085" y="5396858"/>
                  <a:ext cx="59400" cy="9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6" name="Ink 15">
                  <a:extLst>
                    <a:ext uri="{FF2B5EF4-FFF2-40B4-BE49-F238E27FC236}">
                      <a16:creationId xmlns:a16="http://schemas.microsoft.com/office/drawing/2014/main" id="{DDA36A73-BF16-FEA3-43EA-DB69481D615C}"/>
                    </a:ext>
                  </a:extLst>
                </p14:cNvPr>
                <p14:cNvContentPartPr/>
                <p14:nvPr/>
              </p14:nvContentPartPr>
              <p14:xfrm>
                <a:off x="5821085" y="5183738"/>
                <a:ext cx="47520" cy="52200"/>
              </p14:xfrm>
            </p:contentPart>
          </mc:Choice>
          <mc:Fallback xmlns="">
            <p:pic>
              <p:nvPicPr>
                <p:cNvPr id="16" name="Ink 15">
                  <a:extLst>
                    <a:ext uri="{FF2B5EF4-FFF2-40B4-BE49-F238E27FC236}">
                      <a16:creationId xmlns:a16="http://schemas.microsoft.com/office/drawing/2014/main" id="{DDA36A73-BF16-FEA3-43EA-DB69481D615C}"/>
                    </a:ext>
                  </a:extLst>
                </p:cNvPr>
                <p:cNvPicPr/>
                <p:nvPr/>
              </p:nvPicPr>
              <p:blipFill>
                <a:blip r:embed="rId15"/>
                <a:stretch>
                  <a:fillRect/>
                </a:stretch>
              </p:blipFill>
              <p:spPr>
                <a:xfrm>
                  <a:off x="5812445" y="5175098"/>
                  <a:ext cx="65160" cy="698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7" name="Ink 16">
                <a:extLst>
                  <a:ext uri="{FF2B5EF4-FFF2-40B4-BE49-F238E27FC236}">
                    <a16:creationId xmlns:a16="http://schemas.microsoft.com/office/drawing/2014/main" id="{927C721F-E9FB-6F4F-5F05-747415622435}"/>
                  </a:ext>
                </a:extLst>
              </p14:cNvPr>
              <p14:cNvContentPartPr/>
              <p14:nvPr/>
            </p14:nvContentPartPr>
            <p14:xfrm>
              <a:off x="3976972" y="3432933"/>
              <a:ext cx="30240" cy="41760"/>
            </p14:xfrm>
          </p:contentPart>
        </mc:Choice>
        <mc:Fallback xmlns="">
          <p:pic>
            <p:nvPicPr>
              <p:cNvPr id="17" name="Ink 16">
                <a:extLst>
                  <a:ext uri="{FF2B5EF4-FFF2-40B4-BE49-F238E27FC236}">
                    <a16:creationId xmlns:a16="http://schemas.microsoft.com/office/drawing/2014/main" id="{927C721F-E9FB-6F4F-5F05-747415622435}"/>
                  </a:ext>
                </a:extLst>
              </p:cNvPr>
              <p:cNvPicPr/>
              <p:nvPr/>
            </p:nvPicPr>
            <p:blipFill>
              <a:blip r:embed="rId17"/>
              <a:stretch>
                <a:fillRect/>
              </a:stretch>
            </p:blipFill>
            <p:spPr>
              <a:xfrm>
                <a:off x="3967972" y="3423933"/>
                <a:ext cx="47880" cy="59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8" name="Ink 17">
                <a:extLst>
                  <a:ext uri="{FF2B5EF4-FFF2-40B4-BE49-F238E27FC236}">
                    <a16:creationId xmlns:a16="http://schemas.microsoft.com/office/drawing/2014/main" id="{2C28DD8E-B8F9-0FB7-79E7-B6BC81750111}"/>
                  </a:ext>
                </a:extLst>
              </p14:cNvPr>
              <p14:cNvContentPartPr/>
              <p14:nvPr/>
            </p14:nvContentPartPr>
            <p14:xfrm>
              <a:off x="4161652" y="3108213"/>
              <a:ext cx="24480" cy="37440"/>
            </p14:xfrm>
          </p:contentPart>
        </mc:Choice>
        <mc:Fallback xmlns="">
          <p:pic>
            <p:nvPicPr>
              <p:cNvPr id="18" name="Ink 17">
                <a:extLst>
                  <a:ext uri="{FF2B5EF4-FFF2-40B4-BE49-F238E27FC236}">
                    <a16:creationId xmlns:a16="http://schemas.microsoft.com/office/drawing/2014/main" id="{2C28DD8E-B8F9-0FB7-79E7-B6BC81750111}"/>
                  </a:ext>
                </a:extLst>
              </p:cNvPr>
              <p:cNvPicPr/>
              <p:nvPr/>
            </p:nvPicPr>
            <p:blipFill>
              <a:blip r:embed="rId19"/>
              <a:stretch>
                <a:fillRect/>
              </a:stretch>
            </p:blipFill>
            <p:spPr>
              <a:xfrm>
                <a:off x="4153012" y="3099573"/>
                <a:ext cx="42120" cy="55080"/>
              </a:xfrm>
              <a:prstGeom prst="rect">
                <a:avLst/>
              </a:prstGeom>
            </p:spPr>
          </p:pic>
        </mc:Fallback>
      </mc:AlternateContent>
      <p:cxnSp>
        <p:nvCxnSpPr>
          <p:cNvPr id="19" name="Straight Arrow Connector 18">
            <a:extLst>
              <a:ext uri="{FF2B5EF4-FFF2-40B4-BE49-F238E27FC236}">
                <a16:creationId xmlns:a16="http://schemas.microsoft.com/office/drawing/2014/main" id="{69E5220C-1BCC-7F36-24CA-21D8E393CF79}"/>
              </a:ext>
            </a:extLst>
          </p:cNvPr>
          <p:cNvCxnSpPr>
            <a:cxnSpLocks/>
          </p:cNvCxnSpPr>
          <p:nvPr/>
        </p:nvCxnSpPr>
        <p:spPr>
          <a:xfrm flipV="1">
            <a:off x="6996395" y="2265948"/>
            <a:ext cx="0" cy="2769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5CCF634-3F24-A8A4-3863-BA23192136B7}"/>
              </a:ext>
            </a:extLst>
          </p:cNvPr>
          <p:cNvCxnSpPr>
            <a:cxnSpLocks/>
          </p:cNvCxnSpPr>
          <p:nvPr/>
        </p:nvCxnSpPr>
        <p:spPr>
          <a:xfrm>
            <a:off x="6868240" y="4865839"/>
            <a:ext cx="33077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52980F-25C9-E175-BF74-E694246A83E5}"/>
              </a:ext>
            </a:extLst>
          </p:cNvPr>
          <p:cNvSpPr txBox="1"/>
          <p:nvPr/>
        </p:nvSpPr>
        <p:spPr>
          <a:xfrm>
            <a:off x="8227997" y="4865839"/>
            <a:ext cx="716415" cy="369332"/>
          </a:xfrm>
          <a:prstGeom prst="rect">
            <a:avLst/>
          </a:prstGeom>
          <a:noFill/>
        </p:spPr>
        <p:txBody>
          <a:bodyPr wrap="none" rtlCol="0">
            <a:spAutoFit/>
          </a:bodyPr>
          <a:lstStyle/>
          <a:p>
            <a:r>
              <a:rPr lang="en-US" dirty="0"/>
              <a:t>Week</a:t>
            </a:r>
          </a:p>
        </p:txBody>
      </p:sp>
      <p:sp>
        <p:nvSpPr>
          <p:cNvPr id="25" name="TextBox 24">
            <a:extLst>
              <a:ext uri="{FF2B5EF4-FFF2-40B4-BE49-F238E27FC236}">
                <a16:creationId xmlns:a16="http://schemas.microsoft.com/office/drawing/2014/main" id="{8438658B-0E0F-D6DF-07E2-FB33473BF452}"/>
              </a:ext>
            </a:extLst>
          </p:cNvPr>
          <p:cNvSpPr txBox="1"/>
          <p:nvPr/>
        </p:nvSpPr>
        <p:spPr>
          <a:xfrm rot="16200000">
            <a:off x="5787221" y="3497125"/>
            <a:ext cx="1812804" cy="369332"/>
          </a:xfrm>
          <a:prstGeom prst="rect">
            <a:avLst/>
          </a:prstGeom>
          <a:noFill/>
        </p:spPr>
        <p:txBody>
          <a:bodyPr wrap="none" rtlCol="0">
            <a:spAutoFit/>
          </a:bodyPr>
          <a:lstStyle/>
          <a:p>
            <a:r>
              <a:rPr lang="en-US" dirty="0"/>
              <a:t>Prop. Of Amazing</a:t>
            </a:r>
          </a:p>
        </p:txBody>
      </p:sp>
      <p:grpSp>
        <p:nvGrpSpPr>
          <p:cNvPr id="36" name="Group 35">
            <a:extLst>
              <a:ext uri="{FF2B5EF4-FFF2-40B4-BE49-F238E27FC236}">
                <a16:creationId xmlns:a16="http://schemas.microsoft.com/office/drawing/2014/main" id="{F4213804-45F9-108E-1E21-39459FB83FD2}"/>
              </a:ext>
            </a:extLst>
          </p:cNvPr>
          <p:cNvGrpSpPr/>
          <p:nvPr/>
        </p:nvGrpSpPr>
        <p:grpSpPr>
          <a:xfrm>
            <a:off x="7210336" y="3622283"/>
            <a:ext cx="2647080" cy="142920"/>
            <a:chOff x="7210336" y="3622283"/>
            <a:chExt cx="2647080" cy="142920"/>
          </a:xfrm>
        </p:grpSpPr>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6" name="Ink 25">
                  <a:extLst>
                    <a:ext uri="{FF2B5EF4-FFF2-40B4-BE49-F238E27FC236}">
                      <a16:creationId xmlns:a16="http://schemas.microsoft.com/office/drawing/2014/main" id="{CE8178EA-38F5-C083-AE98-090BD0165988}"/>
                    </a:ext>
                  </a:extLst>
                </p14:cNvPr>
                <p14:cNvContentPartPr/>
                <p14:nvPr/>
              </p14:nvContentPartPr>
              <p14:xfrm>
                <a:off x="7210336" y="3622283"/>
                <a:ext cx="2647080" cy="142920"/>
              </p14:xfrm>
            </p:contentPart>
          </mc:Choice>
          <mc:Fallback xmlns="">
            <p:pic>
              <p:nvPicPr>
                <p:cNvPr id="26" name="Ink 25">
                  <a:extLst>
                    <a:ext uri="{FF2B5EF4-FFF2-40B4-BE49-F238E27FC236}">
                      <a16:creationId xmlns:a16="http://schemas.microsoft.com/office/drawing/2014/main" id="{CE8178EA-38F5-C083-AE98-090BD0165988}"/>
                    </a:ext>
                  </a:extLst>
                </p:cNvPr>
                <p:cNvPicPr/>
                <p:nvPr/>
              </p:nvPicPr>
              <p:blipFill>
                <a:blip r:embed="rId21"/>
                <a:stretch>
                  <a:fillRect/>
                </a:stretch>
              </p:blipFill>
              <p:spPr>
                <a:xfrm>
                  <a:off x="7201336" y="3613643"/>
                  <a:ext cx="2664720" cy="160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27" name="Ink 26">
                  <a:extLst>
                    <a:ext uri="{FF2B5EF4-FFF2-40B4-BE49-F238E27FC236}">
                      <a16:creationId xmlns:a16="http://schemas.microsoft.com/office/drawing/2014/main" id="{385D6C31-65F0-F04A-5831-24935C0D3DEE}"/>
                    </a:ext>
                  </a:extLst>
                </p14:cNvPr>
                <p14:cNvContentPartPr/>
                <p14:nvPr/>
              </p14:nvContentPartPr>
              <p14:xfrm>
                <a:off x="7315096" y="3695363"/>
                <a:ext cx="54000" cy="41040"/>
              </p14:xfrm>
            </p:contentPart>
          </mc:Choice>
          <mc:Fallback xmlns="">
            <p:pic>
              <p:nvPicPr>
                <p:cNvPr id="27" name="Ink 26">
                  <a:extLst>
                    <a:ext uri="{FF2B5EF4-FFF2-40B4-BE49-F238E27FC236}">
                      <a16:creationId xmlns:a16="http://schemas.microsoft.com/office/drawing/2014/main" id="{385D6C31-65F0-F04A-5831-24935C0D3DEE}"/>
                    </a:ext>
                  </a:extLst>
                </p:cNvPr>
                <p:cNvPicPr/>
                <p:nvPr/>
              </p:nvPicPr>
              <p:blipFill>
                <a:blip r:embed="rId23"/>
                <a:stretch>
                  <a:fillRect/>
                </a:stretch>
              </p:blipFill>
              <p:spPr>
                <a:xfrm>
                  <a:off x="7306096" y="3686723"/>
                  <a:ext cx="71640" cy="5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9" name="Ink 28">
                  <a:extLst>
                    <a:ext uri="{FF2B5EF4-FFF2-40B4-BE49-F238E27FC236}">
                      <a16:creationId xmlns:a16="http://schemas.microsoft.com/office/drawing/2014/main" id="{010295A9-D29B-87D5-D2ED-0AE416F32BBD}"/>
                    </a:ext>
                  </a:extLst>
                </p14:cNvPr>
                <p14:cNvContentPartPr/>
                <p14:nvPr/>
              </p14:nvContentPartPr>
              <p14:xfrm>
                <a:off x="7644856" y="3722003"/>
                <a:ext cx="86040" cy="3600"/>
              </p14:xfrm>
            </p:contentPart>
          </mc:Choice>
          <mc:Fallback xmlns="">
            <p:pic>
              <p:nvPicPr>
                <p:cNvPr id="29" name="Ink 28">
                  <a:extLst>
                    <a:ext uri="{FF2B5EF4-FFF2-40B4-BE49-F238E27FC236}">
                      <a16:creationId xmlns:a16="http://schemas.microsoft.com/office/drawing/2014/main" id="{010295A9-D29B-87D5-D2ED-0AE416F32BBD}"/>
                    </a:ext>
                  </a:extLst>
                </p:cNvPr>
                <p:cNvPicPr/>
                <p:nvPr/>
              </p:nvPicPr>
              <p:blipFill>
                <a:blip r:embed="rId25"/>
                <a:stretch>
                  <a:fillRect/>
                </a:stretch>
              </p:blipFill>
              <p:spPr>
                <a:xfrm>
                  <a:off x="7636216" y="3713363"/>
                  <a:ext cx="103680" cy="2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31" name="Ink 30">
                  <a:extLst>
                    <a:ext uri="{FF2B5EF4-FFF2-40B4-BE49-F238E27FC236}">
                      <a16:creationId xmlns:a16="http://schemas.microsoft.com/office/drawing/2014/main" id="{2F9B83D1-99FE-E0FB-4957-81E9C4613762}"/>
                    </a:ext>
                  </a:extLst>
                </p14:cNvPr>
                <p14:cNvContentPartPr/>
                <p14:nvPr/>
              </p14:nvContentPartPr>
              <p14:xfrm>
                <a:off x="8010256" y="3678803"/>
                <a:ext cx="62640" cy="36720"/>
              </p14:xfrm>
            </p:contentPart>
          </mc:Choice>
          <mc:Fallback xmlns="">
            <p:pic>
              <p:nvPicPr>
                <p:cNvPr id="31" name="Ink 30">
                  <a:extLst>
                    <a:ext uri="{FF2B5EF4-FFF2-40B4-BE49-F238E27FC236}">
                      <a16:creationId xmlns:a16="http://schemas.microsoft.com/office/drawing/2014/main" id="{2F9B83D1-99FE-E0FB-4957-81E9C4613762}"/>
                    </a:ext>
                  </a:extLst>
                </p:cNvPr>
                <p:cNvPicPr/>
                <p:nvPr/>
              </p:nvPicPr>
              <p:blipFill>
                <a:blip r:embed="rId27"/>
                <a:stretch>
                  <a:fillRect/>
                </a:stretch>
              </p:blipFill>
              <p:spPr>
                <a:xfrm>
                  <a:off x="8001256" y="3669803"/>
                  <a:ext cx="80280" cy="54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33" name="Ink 32">
                  <a:extLst>
                    <a:ext uri="{FF2B5EF4-FFF2-40B4-BE49-F238E27FC236}">
                      <a16:creationId xmlns:a16="http://schemas.microsoft.com/office/drawing/2014/main" id="{D8BB0FA6-CD0C-3B10-7A75-DE6F2CADA3CC}"/>
                    </a:ext>
                  </a:extLst>
                </p14:cNvPr>
                <p14:cNvContentPartPr/>
                <p14:nvPr/>
              </p14:nvContentPartPr>
              <p14:xfrm>
                <a:off x="8563936" y="3689243"/>
                <a:ext cx="36360" cy="43560"/>
              </p14:xfrm>
            </p:contentPart>
          </mc:Choice>
          <mc:Fallback xmlns="">
            <p:pic>
              <p:nvPicPr>
                <p:cNvPr id="33" name="Ink 32">
                  <a:extLst>
                    <a:ext uri="{FF2B5EF4-FFF2-40B4-BE49-F238E27FC236}">
                      <a16:creationId xmlns:a16="http://schemas.microsoft.com/office/drawing/2014/main" id="{D8BB0FA6-CD0C-3B10-7A75-DE6F2CADA3CC}"/>
                    </a:ext>
                  </a:extLst>
                </p:cNvPr>
                <p:cNvPicPr/>
                <p:nvPr/>
              </p:nvPicPr>
              <p:blipFill>
                <a:blip r:embed="rId29"/>
                <a:stretch>
                  <a:fillRect/>
                </a:stretch>
              </p:blipFill>
              <p:spPr>
                <a:xfrm>
                  <a:off x="8554936" y="3680603"/>
                  <a:ext cx="54000" cy="61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35" name="Ink 34">
                  <a:extLst>
                    <a:ext uri="{FF2B5EF4-FFF2-40B4-BE49-F238E27FC236}">
                      <a16:creationId xmlns:a16="http://schemas.microsoft.com/office/drawing/2014/main" id="{2542687B-EB08-1231-587C-1B94FB0470C0}"/>
                    </a:ext>
                  </a:extLst>
                </p14:cNvPr>
                <p14:cNvContentPartPr/>
                <p14:nvPr/>
              </p14:nvContentPartPr>
              <p14:xfrm>
                <a:off x="9047416" y="3625883"/>
                <a:ext cx="10440" cy="27360"/>
              </p14:xfrm>
            </p:contentPart>
          </mc:Choice>
          <mc:Fallback xmlns="">
            <p:pic>
              <p:nvPicPr>
                <p:cNvPr id="35" name="Ink 34">
                  <a:extLst>
                    <a:ext uri="{FF2B5EF4-FFF2-40B4-BE49-F238E27FC236}">
                      <a16:creationId xmlns:a16="http://schemas.microsoft.com/office/drawing/2014/main" id="{2542687B-EB08-1231-587C-1B94FB0470C0}"/>
                    </a:ext>
                  </a:extLst>
                </p:cNvPr>
                <p:cNvPicPr/>
                <p:nvPr/>
              </p:nvPicPr>
              <p:blipFill>
                <a:blip r:embed="rId31"/>
                <a:stretch>
                  <a:fillRect/>
                </a:stretch>
              </p:blipFill>
              <p:spPr>
                <a:xfrm>
                  <a:off x="9038776" y="3617243"/>
                  <a:ext cx="28080" cy="45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7" name="Ink 36">
                <a:extLst>
                  <a:ext uri="{FF2B5EF4-FFF2-40B4-BE49-F238E27FC236}">
                    <a16:creationId xmlns:a16="http://schemas.microsoft.com/office/drawing/2014/main" id="{A58D75F2-6DED-FFAE-B9D9-7A892D68B2D1}"/>
                  </a:ext>
                </a:extLst>
              </p14:cNvPr>
              <p14:cNvContentPartPr/>
              <p14:nvPr/>
            </p14:nvContentPartPr>
            <p14:xfrm>
              <a:off x="9452416" y="3735323"/>
              <a:ext cx="35280" cy="3960"/>
            </p14:xfrm>
          </p:contentPart>
        </mc:Choice>
        <mc:Fallback xmlns="">
          <p:pic>
            <p:nvPicPr>
              <p:cNvPr id="37" name="Ink 36">
                <a:extLst>
                  <a:ext uri="{FF2B5EF4-FFF2-40B4-BE49-F238E27FC236}">
                    <a16:creationId xmlns:a16="http://schemas.microsoft.com/office/drawing/2014/main" id="{A58D75F2-6DED-FFAE-B9D9-7A892D68B2D1}"/>
                  </a:ext>
                </a:extLst>
              </p:cNvPr>
              <p:cNvPicPr/>
              <p:nvPr/>
            </p:nvPicPr>
            <p:blipFill>
              <a:blip r:embed="rId33"/>
              <a:stretch>
                <a:fillRect/>
              </a:stretch>
            </p:blipFill>
            <p:spPr>
              <a:xfrm>
                <a:off x="9443416" y="3726683"/>
                <a:ext cx="52920" cy="21600"/>
              </a:xfrm>
              <a:prstGeom prst="rect">
                <a:avLst/>
              </a:prstGeom>
            </p:spPr>
          </p:pic>
        </mc:Fallback>
      </mc:AlternateContent>
    </p:spTree>
    <p:extLst>
      <p:ext uri="{BB962C8B-B14F-4D97-AF65-F5344CB8AC3E}">
        <p14:creationId xmlns:p14="http://schemas.microsoft.com/office/powerpoint/2010/main" val="47025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E041E67D-16EB-1535-705D-3800D14A2926}"/>
              </a:ext>
            </a:extLst>
          </p:cNvPr>
          <p:cNvCxnSpPr>
            <a:cxnSpLocks/>
          </p:cNvCxnSpPr>
          <p:nvPr/>
        </p:nvCxnSpPr>
        <p:spPr>
          <a:xfrm flipV="1">
            <a:off x="2015986" y="2308835"/>
            <a:ext cx="0" cy="2769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F0964B6B-AB91-A832-0B6A-A4AD0495A8C3}"/>
              </a:ext>
            </a:extLst>
          </p:cNvPr>
          <p:cNvCxnSpPr>
            <a:cxnSpLocks/>
          </p:cNvCxnSpPr>
          <p:nvPr/>
        </p:nvCxnSpPr>
        <p:spPr>
          <a:xfrm>
            <a:off x="1887831" y="4908726"/>
            <a:ext cx="33077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7063B13-A624-B381-1955-27EBC2A285A9}"/>
              </a:ext>
            </a:extLst>
          </p:cNvPr>
          <p:cNvSpPr txBox="1"/>
          <p:nvPr/>
        </p:nvSpPr>
        <p:spPr>
          <a:xfrm rot="16200000">
            <a:off x="1048660" y="3508973"/>
            <a:ext cx="1309013" cy="369332"/>
          </a:xfrm>
          <a:prstGeom prst="rect">
            <a:avLst/>
          </a:prstGeom>
          <a:noFill/>
        </p:spPr>
        <p:txBody>
          <a:bodyPr wrap="none" rtlCol="0">
            <a:spAutoFit/>
          </a:bodyPr>
          <a:lstStyle/>
          <a:p>
            <a:r>
              <a:rPr lang="en-US" dirty="0"/>
              <a:t>Total tokens</a:t>
            </a:r>
          </a:p>
        </p:txBody>
      </p:sp>
      <p:sp>
        <p:nvSpPr>
          <p:cNvPr id="5" name="TextBox 4">
            <a:extLst>
              <a:ext uri="{FF2B5EF4-FFF2-40B4-BE49-F238E27FC236}">
                <a16:creationId xmlns:a16="http://schemas.microsoft.com/office/drawing/2014/main" id="{4B66856C-F002-8DC7-B817-4629DB1A87DD}"/>
              </a:ext>
            </a:extLst>
          </p:cNvPr>
          <p:cNvSpPr txBox="1"/>
          <p:nvPr/>
        </p:nvSpPr>
        <p:spPr>
          <a:xfrm>
            <a:off x="3247588" y="4908726"/>
            <a:ext cx="716415" cy="369332"/>
          </a:xfrm>
          <a:prstGeom prst="rect">
            <a:avLst/>
          </a:prstGeom>
          <a:noFill/>
        </p:spPr>
        <p:txBody>
          <a:bodyPr wrap="none" rtlCol="0">
            <a:spAutoFit/>
          </a:bodyPr>
          <a:lstStyle/>
          <a:p>
            <a:r>
              <a:rPr lang="en-US" dirty="0"/>
              <a:t>Week</a:t>
            </a:r>
          </a:p>
        </p:txBody>
      </p:sp>
      <p:cxnSp>
        <p:nvCxnSpPr>
          <p:cNvPr id="17" name="Straight Arrow Connector 16">
            <a:extLst>
              <a:ext uri="{FF2B5EF4-FFF2-40B4-BE49-F238E27FC236}">
                <a16:creationId xmlns:a16="http://schemas.microsoft.com/office/drawing/2014/main" id="{FDC65FD2-BD70-A564-1FAE-0E19A1DBF9EF}"/>
              </a:ext>
            </a:extLst>
          </p:cNvPr>
          <p:cNvCxnSpPr>
            <a:cxnSpLocks/>
          </p:cNvCxnSpPr>
          <p:nvPr/>
        </p:nvCxnSpPr>
        <p:spPr>
          <a:xfrm flipV="1">
            <a:off x="6996395" y="2265948"/>
            <a:ext cx="0" cy="2769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8890B5-818A-BEA8-72AD-E0C141B4CCC0}"/>
              </a:ext>
            </a:extLst>
          </p:cNvPr>
          <p:cNvCxnSpPr>
            <a:cxnSpLocks/>
          </p:cNvCxnSpPr>
          <p:nvPr/>
        </p:nvCxnSpPr>
        <p:spPr>
          <a:xfrm>
            <a:off x="6868240" y="4865839"/>
            <a:ext cx="33077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689FF51-151C-DA16-B02A-9B1F0AAB5456}"/>
              </a:ext>
            </a:extLst>
          </p:cNvPr>
          <p:cNvSpPr txBox="1"/>
          <p:nvPr/>
        </p:nvSpPr>
        <p:spPr>
          <a:xfrm>
            <a:off x="8227997" y="4865839"/>
            <a:ext cx="716415" cy="369332"/>
          </a:xfrm>
          <a:prstGeom prst="rect">
            <a:avLst/>
          </a:prstGeom>
          <a:noFill/>
        </p:spPr>
        <p:txBody>
          <a:bodyPr wrap="none" rtlCol="0">
            <a:spAutoFit/>
          </a:bodyPr>
          <a:lstStyle/>
          <a:p>
            <a:r>
              <a:rPr lang="en-US" dirty="0"/>
              <a:t>Week</a:t>
            </a:r>
          </a:p>
        </p:txBody>
      </p:sp>
      <p:sp>
        <p:nvSpPr>
          <p:cNvPr id="20" name="TextBox 19">
            <a:extLst>
              <a:ext uri="{FF2B5EF4-FFF2-40B4-BE49-F238E27FC236}">
                <a16:creationId xmlns:a16="http://schemas.microsoft.com/office/drawing/2014/main" id="{7048BC85-DD23-60EF-EBDC-52AF97E98795}"/>
              </a:ext>
            </a:extLst>
          </p:cNvPr>
          <p:cNvSpPr txBox="1"/>
          <p:nvPr/>
        </p:nvSpPr>
        <p:spPr>
          <a:xfrm rot="16200000">
            <a:off x="5787221" y="3497125"/>
            <a:ext cx="1812804" cy="369332"/>
          </a:xfrm>
          <a:prstGeom prst="rect">
            <a:avLst/>
          </a:prstGeom>
          <a:noFill/>
        </p:spPr>
        <p:txBody>
          <a:bodyPr wrap="none" rtlCol="0">
            <a:spAutoFit/>
          </a:bodyPr>
          <a:lstStyle/>
          <a:p>
            <a:r>
              <a:rPr lang="en-US" dirty="0"/>
              <a:t>Prop. Of Amazing</a:t>
            </a:r>
          </a:p>
        </p:txBody>
      </p:sp>
      <p:grpSp>
        <p:nvGrpSpPr>
          <p:cNvPr id="33" name="Group 32">
            <a:extLst>
              <a:ext uri="{FF2B5EF4-FFF2-40B4-BE49-F238E27FC236}">
                <a16:creationId xmlns:a16="http://schemas.microsoft.com/office/drawing/2014/main" id="{0D347E94-8B52-159C-22B9-EFA19A84ED1D}"/>
              </a:ext>
            </a:extLst>
          </p:cNvPr>
          <p:cNvGrpSpPr/>
          <p:nvPr/>
        </p:nvGrpSpPr>
        <p:grpSpPr>
          <a:xfrm>
            <a:off x="2155576" y="1459403"/>
            <a:ext cx="2686680" cy="3079800"/>
            <a:chOff x="2155576" y="1459403"/>
            <a:chExt cx="2686680" cy="307980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9" name="Ink 28">
                  <a:extLst>
                    <a:ext uri="{FF2B5EF4-FFF2-40B4-BE49-F238E27FC236}">
                      <a16:creationId xmlns:a16="http://schemas.microsoft.com/office/drawing/2014/main" id="{2EB2C10E-09AE-D5F1-F65F-6611DC4BF102}"/>
                    </a:ext>
                  </a:extLst>
                </p14:cNvPr>
                <p14:cNvContentPartPr/>
                <p14:nvPr/>
              </p14:nvContentPartPr>
              <p14:xfrm>
                <a:off x="2155576" y="1459403"/>
                <a:ext cx="2686680" cy="3079800"/>
              </p14:xfrm>
            </p:contentPart>
          </mc:Choice>
          <mc:Fallback xmlns="">
            <p:pic>
              <p:nvPicPr>
                <p:cNvPr id="29" name="Ink 28">
                  <a:extLst>
                    <a:ext uri="{FF2B5EF4-FFF2-40B4-BE49-F238E27FC236}">
                      <a16:creationId xmlns:a16="http://schemas.microsoft.com/office/drawing/2014/main" id="{2EB2C10E-09AE-D5F1-F65F-6611DC4BF102}"/>
                    </a:ext>
                  </a:extLst>
                </p:cNvPr>
                <p:cNvPicPr/>
                <p:nvPr/>
              </p:nvPicPr>
              <p:blipFill>
                <a:blip r:embed="rId3"/>
                <a:stretch>
                  <a:fillRect/>
                </a:stretch>
              </p:blipFill>
              <p:spPr>
                <a:xfrm>
                  <a:off x="2146936" y="1450403"/>
                  <a:ext cx="2704320" cy="3097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0" name="Ink 29">
                  <a:extLst>
                    <a:ext uri="{FF2B5EF4-FFF2-40B4-BE49-F238E27FC236}">
                      <a16:creationId xmlns:a16="http://schemas.microsoft.com/office/drawing/2014/main" id="{7CBCB4CA-B6AF-17D5-292D-F3F013D67EC6}"/>
                    </a:ext>
                  </a:extLst>
                </p14:cNvPr>
                <p14:cNvContentPartPr/>
                <p14:nvPr/>
              </p14:nvContentPartPr>
              <p14:xfrm>
                <a:off x="2851816" y="4093883"/>
                <a:ext cx="57960" cy="360"/>
              </p14:xfrm>
            </p:contentPart>
          </mc:Choice>
          <mc:Fallback xmlns="">
            <p:pic>
              <p:nvPicPr>
                <p:cNvPr id="30" name="Ink 29">
                  <a:extLst>
                    <a:ext uri="{FF2B5EF4-FFF2-40B4-BE49-F238E27FC236}">
                      <a16:creationId xmlns:a16="http://schemas.microsoft.com/office/drawing/2014/main" id="{7CBCB4CA-B6AF-17D5-292D-F3F013D67EC6}"/>
                    </a:ext>
                  </a:extLst>
                </p:cNvPr>
                <p:cNvPicPr/>
                <p:nvPr/>
              </p:nvPicPr>
              <p:blipFill>
                <a:blip r:embed="rId5"/>
                <a:stretch>
                  <a:fillRect/>
                </a:stretch>
              </p:blipFill>
              <p:spPr>
                <a:xfrm>
                  <a:off x="2842816" y="4085243"/>
                  <a:ext cx="756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2" name="Ink 31">
                  <a:extLst>
                    <a:ext uri="{FF2B5EF4-FFF2-40B4-BE49-F238E27FC236}">
                      <a16:creationId xmlns:a16="http://schemas.microsoft.com/office/drawing/2014/main" id="{9AC03862-4427-727D-26F5-7F2558E4DAC0}"/>
                    </a:ext>
                  </a:extLst>
                </p14:cNvPr>
                <p14:cNvContentPartPr/>
                <p14:nvPr/>
              </p14:nvContentPartPr>
              <p14:xfrm>
                <a:off x="3139816" y="3532283"/>
                <a:ext cx="3600" cy="109080"/>
              </p14:xfrm>
            </p:contentPart>
          </mc:Choice>
          <mc:Fallback xmlns="">
            <p:pic>
              <p:nvPicPr>
                <p:cNvPr id="32" name="Ink 31">
                  <a:extLst>
                    <a:ext uri="{FF2B5EF4-FFF2-40B4-BE49-F238E27FC236}">
                      <a16:creationId xmlns:a16="http://schemas.microsoft.com/office/drawing/2014/main" id="{9AC03862-4427-727D-26F5-7F2558E4DAC0}"/>
                    </a:ext>
                  </a:extLst>
                </p:cNvPr>
                <p:cNvPicPr/>
                <p:nvPr/>
              </p:nvPicPr>
              <p:blipFill>
                <a:blip r:embed="rId7"/>
                <a:stretch>
                  <a:fillRect/>
                </a:stretch>
              </p:blipFill>
              <p:spPr>
                <a:xfrm>
                  <a:off x="3131176" y="3523283"/>
                  <a:ext cx="21240" cy="1267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4" name="Ink 33">
                <a:extLst>
                  <a:ext uri="{FF2B5EF4-FFF2-40B4-BE49-F238E27FC236}">
                    <a16:creationId xmlns:a16="http://schemas.microsoft.com/office/drawing/2014/main" id="{278E6537-7BA1-4AF5-2B81-117536C69219}"/>
                  </a:ext>
                </a:extLst>
              </p14:cNvPr>
              <p14:cNvContentPartPr/>
              <p14:nvPr/>
            </p14:nvContentPartPr>
            <p14:xfrm>
              <a:off x="3304696" y="2994803"/>
              <a:ext cx="360" cy="360"/>
            </p14:xfrm>
          </p:contentPart>
        </mc:Choice>
        <mc:Fallback xmlns="">
          <p:pic>
            <p:nvPicPr>
              <p:cNvPr id="34" name="Ink 33">
                <a:extLst>
                  <a:ext uri="{FF2B5EF4-FFF2-40B4-BE49-F238E27FC236}">
                    <a16:creationId xmlns:a16="http://schemas.microsoft.com/office/drawing/2014/main" id="{278E6537-7BA1-4AF5-2B81-117536C69219}"/>
                  </a:ext>
                </a:extLst>
              </p:cNvPr>
              <p:cNvPicPr/>
              <p:nvPr/>
            </p:nvPicPr>
            <p:blipFill>
              <a:blip r:embed="rId9"/>
              <a:stretch>
                <a:fillRect/>
              </a:stretch>
            </p:blipFill>
            <p:spPr>
              <a:xfrm>
                <a:off x="3296056" y="2986163"/>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5" name="Ink 34">
                <a:extLst>
                  <a:ext uri="{FF2B5EF4-FFF2-40B4-BE49-F238E27FC236}">
                    <a16:creationId xmlns:a16="http://schemas.microsoft.com/office/drawing/2014/main" id="{BC045CBB-7721-E180-E763-47ED90A258F1}"/>
                  </a:ext>
                </a:extLst>
              </p14:cNvPr>
              <p14:cNvContentPartPr/>
              <p14:nvPr/>
            </p14:nvContentPartPr>
            <p14:xfrm>
              <a:off x="3621856" y="2381723"/>
              <a:ext cx="360" cy="360"/>
            </p14:xfrm>
          </p:contentPart>
        </mc:Choice>
        <mc:Fallback xmlns="">
          <p:pic>
            <p:nvPicPr>
              <p:cNvPr id="35" name="Ink 34">
                <a:extLst>
                  <a:ext uri="{FF2B5EF4-FFF2-40B4-BE49-F238E27FC236}">
                    <a16:creationId xmlns:a16="http://schemas.microsoft.com/office/drawing/2014/main" id="{BC045CBB-7721-E180-E763-47ED90A258F1}"/>
                  </a:ext>
                </a:extLst>
              </p:cNvPr>
              <p:cNvPicPr/>
              <p:nvPr/>
            </p:nvPicPr>
            <p:blipFill>
              <a:blip r:embed="rId11"/>
              <a:stretch>
                <a:fillRect/>
              </a:stretch>
            </p:blipFill>
            <p:spPr>
              <a:xfrm>
                <a:off x="3613216" y="2372723"/>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Ink 35">
                <a:extLst>
                  <a:ext uri="{FF2B5EF4-FFF2-40B4-BE49-F238E27FC236}">
                    <a16:creationId xmlns:a16="http://schemas.microsoft.com/office/drawing/2014/main" id="{BEEFBBF6-DB2F-4100-A376-18005251A996}"/>
                  </a:ext>
                </a:extLst>
              </p14:cNvPr>
              <p14:cNvContentPartPr/>
              <p14:nvPr/>
            </p14:nvContentPartPr>
            <p14:xfrm>
              <a:off x="3846496" y="1868723"/>
              <a:ext cx="360" cy="27720"/>
            </p14:xfrm>
          </p:contentPart>
        </mc:Choice>
        <mc:Fallback xmlns="">
          <p:pic>
            <p:nvPicPr>
              <p:cNvPr id="36" name="Ink 35">
                <a:extLst>
                  <a:ext uri="{FF2B5EF4-FFF2-40B4-BE49-F238E27FC236}">
                    <a16:creationId xmlns:a16="http://schemas.microsoft.com/office/drawing/2014/main" id="{BEEFBBF6-DB2F-4100-A376-18005251A996}"/>
                  </a:ext>
                </a:extLst>
              </p:cNvPr>
              <p:cNvPicPr/>
              <p:nvPr/>
            </p:nvPicPr>
            <p:blipFill>
              <a:blip r:embed="rId13"/>
              <a:stretch>
                <a:fillRect/>
              </a:stretch>
            </p:blipFill>
            <p:spPr>
              <a:xfrm>
                <a:off x="3837496" y="1860083"/>
                <a:ext cx="18000" cy="4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Ink 36">
                <a:extLst>
                  <a:ext uri="{FF2B5EF4-FFF2-40B4-BE49-F238E27FC236}">
                    <a16:creationId xmlns:a16="http://schemas.microsoft.com/office/drawing/2014/main" id="{8CB74D4E-7F2C-05F8-75E9-47931C6986EF}"/>
                  </a:ext>
                </a:extLst>
              </p14:cNvPr>
              <p14:cNvContentPartPr/>
              <p14:nvPr/>
            </p14:nvContentPartPr>
            <p14:xfrm>
              <a:off x="4092376" y="1725443"/>
              <a:ext cx="3600" cy="360"/>
            </p14:xfrm>
          </p:contentPart>
        </mc:Choice>
        <mc:Fallback xmlns="">
          <p:pic>
            <p:nvPicPr>
              <p:cNvPr id="37" name="Ink 36">
                <a:extLst>
                  <a:ext uri="{FF2B5EF4-FFF2-40B4-BE49-F238E27FC236}">
                    <a16:creationId xmlns:a16="http://schemas.microsoft.com/office/drawing/2014/main" id="{8CB74D4E-7F2C-05F8-75E9-47931C6986EF}"/>
                  </a:ext>
                </a:extLst>
              </p:cNvPr>
              <p:cNvPicPr/>
              <p:nvPr/>
            </p:nvPicPr>
            <p:blipFill>
              <a:blip r:embed="rId15"/>
              <a:stretch>
                <a:fillRect/>
              </a:stretch>
            </p:blipFill>
            <p:spPr>
              <a:xfrm>
                <a:off x="4083736" y="1716443"/>
                <a:ext cx="2124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0" name="Ink 39">
                <a:extLst>
                  <a:ext uri="{FF2B5EF4-FFF2-40B4-BE49-F238E27FC236}">
                    <a16:creationId xmlns:a16="http://schemas.microsoft.com/office/drawing/2014/main" id="{C1C628D3-47BC-6FBB-2A23-70F833FAE5EB}"/>
                  </a:ext>
                </a:extLst>
              </p14:cNvPr>
              <p14:cNvContentPartPr/>
              <p14:nvPr/>
            </p14:nvContentPartPr>
            <p14:xfrm>
              <a:off x="4599616" y="1476323"/>
              <a:ext cx="360" cy="360"/>
            </p14:xfrm>
          </p:contentPart>
        </mc:Choice>
        <mc:Fallback xmlns="">
          <p:pic>
            <p:nvPicPr>
              <p:cNvPr id="40" name="Ink 39">
                <a:extLst>
                  <a:ext uri="{FF2B5EF4-FFF2-40B4-BE49-F238E27FC236}">
                    <a16:creationId xmlns:a16="http://schemas.microsoft.com/office/drawing/2014/main" id="{C1C628D3-47BC-6FBB-2A23-70F833FAE5EB}"/>
                  </a:ext>
                </a:extLst>
              </p:cNvPr>
              <p:cNvPicPr/>
              <p:nvPr/>
            </p:nvPicPr>
            <p:blipFill>
              <a:blip r:embed="rId17"/>
              <a:stretch>
                <a:fillRect/>
              </a:stretch>
            </p:blipFill>
            <p:spPr>
              <a:xfrm>
                <a:off x="4590616" y="1467323"/>
                <a:ext cx="18000" cy="18000"/>
              </a:xfrm>
              <a:prstGeom prst="rect">
                <a:avLst/>
              </a:prstGeom>
            </p:spPr>
          </p:pic>
        </mc:Fallback>
      </mc:AlternateContent>
      <p:grpSp>
        <p:nvGrpSpPr>
          <p:cNvPr id="49" name="Group 48">
            <a:extLst>
              <a:ext uri="{FF2B5EF4-FFF2-40B4-BE49-F238E27FC236}">
                <a16:creationId xmlns:a16="http://schemas.microsoft.com/office/drawing/2014/main" id="{4B3618B7-FC32-E580-56D7-AC898BE8EFC2}"/>
              </a:ext>
            </a:extLst>
          </p:cNvPr>
          <p:cNvGrpSpPr/>
          <p:nvPr/>
        </p:nvGrpSpPr>
        <p:grpSpPr>
          <a:xfrm>
            <a:off x="7392856" y="2581523"/>
            <a:ext cx="2499840" cy="2004840"/>
            <a:chOff x="7392856" y="2581523"/>
            <a:chExt cx="2499840" cy="2004840"/>
          </a:xfrm>
        </p:grpSpPr>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1" name="Ink 40">
                  <a:extLst>
                    <a:ext uri="{FF2B5EF4-FFF2-40B4-BE49-F238E27FC236}">
                      <a16:creationId xmlns:a16="http://schemas.microsoft.com/office/drawing/2014/main" id="{3DB9AE09-8CBB-90B8-4C36-5C4F309343FF}"/>
                    </a:ext>
                  </a:extLst>
                </p14:cNvPr>
                <p14:cNvContentPartPr/>
                <p14:nvPr/>
              </p14:nvContentPartPr>
              <p14:xfrm>
                <a:off x="7392856" y="2581523"/>
                <a:ext cx="2499840" cy="2004840"/>
              </p14:xfrm>
            </p:contentPart>
          </mc:Choice>
          <mc:Fallback xmlns="">
            <p:pic>
              <p:nvPicPr>
                <p:cNvPr id="41" name="Ink 40">
                  <a:extLst>
                    <a:ext uri="{FF2B5EF4-FFF2-40B4-BE49-F238E27FC236}">
                      <a16:creationId xmlns:a16="http://schemas.microsoft.com/office/drawing/2014/main" id="{3DB9AE09-8CBB-90B8-4C36-5C4F309343FF}"/>
                    </a:ext>
                  </a:extLst>
                </p:cNvPr>
                <p:cNvPicPr/>
                <p:nvPr/>
              </p:nvPicPr>
              <p:blipFill>
                <a:blip r:embed="rId19"/>
                <a:stretch>
                  <a:fillRect/>
                </a:stretch>
              </p:blipFill>
              <p:spPr>
                <a:xfrm>
                  <a:off x="7384216" y="2572883"/>
                  <a:ext cx="2517480" cy="202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2" name="Ink 41">
                  <a:extLst>
                    <a:ext uri="{FF2B5EF4-FFF2-40B4-BE49-F238E27FC236}">
                      <a16:creationId xmlns:a16="http://schemas.microsoft.com/office/drawing/2014/main" id="{290DB31D-5E3B-8703-7FC0-58CB516453AD}"/>
                    </a:ext>
                  </a:extLst>
                </p14:cNvPr>
                <p14:cNvContentPartPr/>
                <p14:nvPr/>
              </p14:nvContentPartPr>
              <p14:xfrm>
                <a:off x="7796416" y="2838563"/>
                <a:ext cx="34920" cy="70920"/>
              </p14:xfrm>
            </p:contentPart>
          </mc:Choice>
          <mc:Fallback xmlns="">
            <p:pic>
              <p:nvPicPr>
                <p:cNvPr id="42" name="Ink 41">
                  <a:extLst>
                    <a:ext uri="{FF2B5EF4-FFF2-40B4-BE49-F238E27FC236}">
                      <a16:creationId xmlns:a16="http://schemas.microsoft.com/office/drawing/2014/main" id="{290DB31D-5E3B-8703-7FC0-58CB516453AD}"/>
                    </a:ext>
                  </a:extLst>
                </p:cNvPr>
                <p:cNvPicPr/>
                <p:nvPr/>
              </p:nvPicPr>
              <p:blipFill>
                <a:blip r:embed="rId21"/>
                <a:stretch>
                  <a:fillRect/>
                </a:stretch>
              </p:blipFill>
              <p:spPr>
                <a:xfrm>
                  <a:off x="7787776" y="2829923"/>
                  <a:ext cx="52560" cy="88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4" name="Ink 43">
                  <a:extLst>
                    <a:ext uri="{FF2B5EF4-FFF2-40B4-BE49-F238E27FC236}">
                      <a16:creationId xmlns:a16="http://schemas.microsoft.com/office/drawing/2014/main" id="{12591777-3CDB-BF37-5056-9F34CCAC4B53}"/>
                    </a:ext>
                  </a:extLst>
                </p14:cNvPr>
                <p14:cNvContentPartPr/>
                <p14:nvPr/>
              </p14:nvContentPartPr>
              <p14:xfrm>
                <a:off x="8140936" y="3126563"/>
                <a:ext cx="42120" cy="43560"/>
              </p14:xfrm>
            </p:contentPart>
          </mc:Choice>
          <mc:Fallback xmlns="">
            <p:pic>
              <p:nvPicPr>
                <p:cNvPr id="44" name="Ink 43">
                  <a:extLst>
                    <a:ext uri="{FF2B5EF4-FFF2-40B4-BE49-F238E27FC236}">
                      <a16:creationId xmlns:a16="http://schemas.microsoft.com/office/drawing/2014/main" id="{12591777-3CDB-BF37-5056-9F34CCAC4B53}"/>
                    </a:ext>
                  </a:extLst>
                </p:cNvPr>
                <p:cNvPicPr/>
                <p:nvPr/>
              </p:nvPicPr>
              <p:blipFill>
                <a:blip r:embed="rId23"/>
                <a:stretch>
                  <a:fillRect/>
                </a:stretch>
              </p:blipFill>
              <p:spPr>
                <a:xfrm>
                  <a:off x="8131936" y="3117923"/>
                  <a:ext cx="59760" cy="61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6" name="Ink 45">
                  <a:extLst>
                    <a:ext uri="{FF2B5EF4-FFF2-40B4-BE49-F238E27FC236}">
                      <a16:creationId xmlns:a16="http://schemas.microsoft.com/office/drawing/2014/main" id="{A5778912-B353-EBC1-FEA2-7698CB6DE4DF}"/>
                    </a:ext>
                  </a:extLst>
                </p14:cNvPr>
                <p14:cNvContentPartPr/>
                <p14:nvPr/>
              </p14:nvContentPartPr>
              <p14:xfrm>
                <a:off x="8609296" y="3357323"/>
                <a:ext cx="9720" cy="20520"/>
              </p14:xfrm>
            </p:contentPart>
          </mc:Choice>
          <mc:Fallback xmlns="">
            <p:pic>
              <p:nvPicPr>
                <p:cNvPr id="46" name="Ink 45">
                  <a:extLst>
                    <a:ext uri="{FF2B5EF4-FFF2-40B4-BE49-F238E27FC236}">
                      <a16:creationId xmlns:a16="http://schemas.microsoft.com/office/drawing/2014/main" id="{A5778912-B353-EBC1-FEA2-7698CB6DE4DF}"/>
                    </a:ext>
                  </a:extLst>
                </p:cNvPr>
                <p:cNvPicPr/>
                <p:nvPr/>
              </p:nvPicPr>
              <p:blipFill>
                <a:blip r:embed="rId25"/>
                <a:stretch>
                  <a:fillRect/>
                </a:stretch>
              </p:blipFill>
              <p:spPr>
                <a:xfrm>
                  <a:off x="8600656" y="3348683"/>
                  <a:ext cx="27360" cy="38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A4E59899-ABBA-13E2-75D5-9317A1A5B618}"/>
                    </a:ext>
                  </a:extLst>
                </p14:cNvPr>
                <p14:cNvContentPartPr/>
                <p14:nvPr/>
              </p14:nvContentPartPr>
              <p14:xfrm>
                <a:off x="9155416" y="3612203"/>
                <a:ext cx="26280" cy="28080"/>
              </p14:xfrm>
            </p:contentPart>
          </mc:Choice>
          <mc:Fallback xmlns="">
            <p:pic>
              <p:nvPicPr>
                <p:cNvPr id="48" name="Ink 47">
                  <a:extLst>
                    <a:ext uri="{FF2B5EF4-FFF2-40B4-BE49-F238E27FC236}">
                      <a16:creationId xmlns:a16="http://schemas.microsoft.com/office/drawing/2014/main" id="{A4E59899-ABBA-13E2-75D5-9317A1A5B618}"/>
                    </a:ext>
                  </a:extLst>
                </p:cNvPr>
                <p:cNvPicPr/>
                <p:nvPr/>
              </p:nvPicPr>
              <p:blipFill>
                <a:blip r:embed="rId27"/>
                <a:stretch>
                  <a:fillRect/>
                </a:stretch>
              </p:blipFill>
              <p:spPr>
                <a:xfrm>
                  <a:off x="9146776" y="3603203"/>
                  <a:ext cx="43920" cy="457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50" name="Ink 49">
                <a:extLst>
                  <a:ext uri="{FF2B5EF4-FFF2-40B4-BE49-F238E27FC236}">
                    <a16:creationId xmlns:a16="http://schemas.microsoft.com/office/drawing/2014/main" id="{B69F75A2-7AC0-3927-F6C1-6CE1A32CB578}"/>
                  </a:ext>
                </a:extLst>
              </p14:cNvPr>
              <p14:cNvContentPartPr/>
              <p14:nvPr/>
            </p14:nvContentPartPr>
            <p14:xfrm>
              <a:off x="9567256" y="3955283"/>
              <a:ext cx="360" cy="3600"/>
            </p14:xfrm>
          </p:contentPart>
        </mc:Choice>
        <mc:Fallback xmlns="">
          <p:pic>
            <p:nvPicPr>
              <p:cNvPr id="50" name="Ink 49">
                <a:extLst>
                  <a:ext uri="{FF2B5EF4-FFF2-40B4-BE49-F238E27FC236}">
                    <a16:creationId xmlns:a16="http://schemas.microsoft.com/office/drawing/2014/main" id="{B69F75A2-7AC0-3927-F6C1-6CE1A32CB578}"/>
                  </a:ext>
                </a:extLst>
              </p:cNvPr>
              <p:cNvPicPr/>
              <p:nvPr/>
            </p:nvPicPr>
            <p:blipFill>
              <a:blip r:embed="rId29"/>
              <a:stretch>
                <a:fillRect/>
              </a:stretch>
            </p:blipFill>
            <p:spPr>
              <a:xfrm>
                <a:off x="9558616" y="3946643"/>
                <a:ext cx="18000" cy="2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1" name="Ink 50">
                <a:extLst>
                  <a:ext uri="{FF2B5EF4-FFF2-40B4-BE49-F238E27FC236}">
                    <a16:creationId xmlns:a16="http://schemas.microsoft.com/office/drawing/2014/main" id="{25500BB0-5DD0-7CDD-EEC9-4ACFF8D5AF5C}"/>
                  </a:ext>
                </a:extLst>
              </p14:cNvPr>
              <p14:cNvContentPartPr/>
              <p14:nvPr/>
            </p14:nvContentPartPr>
            <p14:xfrm>
              <a:off x="9842296" y="4279643"/>
              <a:ext cx="6840" cy="13680"/>
            </p14:xfrm>
          </p:contentPart>
        </mc:Choice>
        <mc:Fallback xmlns="">
          <p:pic>
            <p:nvPicPr>
              <p:cNvPr id="51" name="Ink 50">
                <a:extLst>
                  <a:ext uri="{FF2B5EF4-FFF2-40B4-BE49-F238E27FC236}">
                    <a16:creationId xmlns:a16="http://schemas.microsoft.com/office/drawing/2014/main" id="{25500BB0-5DD0-7CDD-EEC9-4ACFF8D5AF5C}"/>
                  </a:ext>
                </a:extLst>
              </p:cNvPr>
              <p:cNvPicPr/>
              <p:nvPr/>
            </p:nvPicPr>
            <p:blipFill>
              <a:blip r:embed="rId31"/>
              <a:stretch>
                <a:fillRect/>
              </a:stretch>
            </p:blipFill>
            <p:spPr>
              <a:xfrm>
                <a:off x="9833656" y="4271003"/>
                <a:ext cx="24480" cy="31320"/>
              </a:xfrm>
              <a:prstGeom prst="rect">
                <a:avLst/>
              </a:prstGeom>
            </p:spPr>
          </p:pic>
        </mc:Fallback>
      </mc:AlternateContent>
      <p:pic>
        <p:nvPicPr>
          <p:cNvPr id="1026" name="Picture 2" descr="Waiting GIF - Waiting GIFs">
            <a:extLst>
              <a:ext uri="{FF2B5EF4-FFF2-40B4-BE49-F238E27FC236}">
                <a16:creationId xmlns:a16="http://schemas.microsoft.com/office/drawing/2014/main" id="{1DCC9F38-20B4-AF82-A524-343A793719CE}"/>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rot="1873708">
            <a:off x="7944868" y="1026455"/>
            <a:ext cx="3364347" cy="2251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65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C72E-D740-CA03-DD4A-44B75D4E6646}"/>
              </a:ext>
            </a:extLst>
          </p:cNvPr>
          <p:cNvSpPr>
            <a:spLocks noGrp="1"/>
          </p:cNvSpPr>
          <p:nvPr>
            <p:ph type="title"/>
          </p:nvPr>
        </p:nvSpPr>
        <p:spPr/>
        <p:txBody>
          <a:bodyPr/>
          <a:lstStyle/>
          <a:p>
            <a:r>
              <a:rPr lang="en-US" dirty="0"/>
              <a:t>Why Should We Care?</a:t>
            </a:r>
          </a:p>
        </p:txBody>
      </p:sp>
      <p:sp>
        <p:nvSpPr>
          <p:cNvPr id="3" name="Text Placeholder 2">
            <a:extLst>
              <a:ext uri="{FF2B5EF4-FFF2-40B4-BE49-F238E27FC236}">
                <a16:creationId xmlns:a16="http://schemas.microsoft.com/office/drawing/2014/main" id="{9ED707BF-ACBB-17D9-05B0-C7D93BFDCFF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8387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165DAC-5198-544A-3C9B-ED7387F1F74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31343665-AAD0-6723-BB3E-F6F086ABAE20}"/>
              </a:ext>
            </a:extLst>
          </p:cNvPr>
          <p:cNvSpPr>
            <a:spLocks noGrp="1"/>
          </p:cNvSpPr>
          <p:nvPr>
            <p:ph idx="1"/>
          </p:nvPr>
        </p:nvSpPr>
        <p:spPr/>
        <p:txBody>
          <a:bodyPr/>
          <a:lstStyle/>
          <a:p>
            <a:r>
              <a:rPr lang="en-US" dirty="0"/>
              <a:t>In Michel et al. (2011): </a:t>
            </a:r>
          </a:p>
        </p:txBody>
      </p:sp>
      <p:pic>
        <p:nvPicPr>
          <p:cNvPr id="2052" name="Picture 4">
            <a:extLst>
              <a:ext uri="{FF2B5EF4-FFF2-40B4-BE49-F238E27FC236}">
                <a16:creationId xmlns:a16="http://schemas.microsoft.com/office/drawing/2014/main" id="{7D63B3E5-5F89-0AFF-C6C5-031F9BA2E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532" y="3429000"/>
            <a:ext cx="7640935" cy="240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523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645C7B8-1D02-E09E-6023-FEB2EFB757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2" b="2841"/>
          <a:stretch/>
        </p:blipFill>
        <p:spPr bwMode="auto">
          <a:xfrm>
            <a:off x="1598777" y="643467"/>
            <a:ext cx="8994445"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61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7DDF-BB99-7322-A291-273F5F220952}"/>
              </a:ext>
            </a:extLst>
          </p:cNvPr>
          <p:cNvSpPr>
            <a:spLocks noGrp="1"/>
          </p:cNvSpPr>
          <p:nvPr>
            <p:ph type="title"/>
          </p:nvPr>
        </p:nvSpPr>
        <p:spPr/>
        <p:txBody>
          <a:bodyPr/>
          <a:lstStyle/>
          <a:p>
            <a:r>
              <a:rPr lang="en-US" dirty="0"/>
              <a:t>Glossary </a:t>
            </a:r>
          </a:p>
        </p:txBody>
      </p:sp>
      <p:sp>
        <p:nvSpPr>
          <p:cNvPr id="3" name="Content Placeholder 2">
            <a:extLst>
              <a:ext uri="{FF2B5EF4-FFF2-40B4-BE49-F238E27FC236}">
                <a16:creationId xmlns:a16="http://schemas.microsoft.com/office/drawing/2014/main" id="{EEDE7C6F-8518-71B5-974E-2A707B423FC0}"/>
              </a:ext>
            </a:extLst>
          </p:cNvPr>
          <p:cNvSpPr>
            <a:spLocks noGrp="1"/>
          </p:cNvSpPr>
          <p:nvPr>
            <p:ph idx="1"/>
          </p:nvPr>
        </p:nvSpPr>
        <p:spPr/>
        <p:txBody>
          <a:bodyPr/>
          <a:lstStyle/>
          <a:p>
            <a:r>
              <a:rPr lang="en-US" dirty="0"/>
              <a:t>Token = Word</a:t>
            </a:r>
          </a:p>
          <a:p>
            <a:r>
              <a:rPr lang="en-US" dirty="0"/>
              <a:t>Document = Collection of Tokens</a:t>
            </a:r>
          </a:p>
          <a:p>
            <a:r>
              <a:rPr lang="en-US" dirty="0"/>
              <a:t>Corpus = Collection of Documents</a:t>
            </a:r>
          </a:p>
        </p:txBody>
      </p:sp>
    </p:spTree>
    <p:extLst>
      <p:ext uri="{BB962C8B-B14F-4D97-AF65-F5344CB8AC3E}">
        <p14:creationId xmlns:p14="http://schemas.microsoft.com/office/powerpoint/2010/main" val="2334258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7EF4-20A4-34E7-94FF-3C32BC1578F0}"/>
              </a:ext>
            </a:extLst>
          </p:cNvPr>
          <p:cNvSpPr>
            <a:spLocks noGrp="1"/>
          </p:cNvSpPr>
          <p:nvPr>
            <p:ph type="title"/>
          </p:nvPr>
        </p:nvSpPr>
        <p:spPr/>
        <p:txBody>
          <a:bodyPr/>
          <a:lstStyle/>
          <a:p>
            <a:r>
              <a:rPr lang="en-US" dirty="0"/>
              <a:t>Some Methodological Considerations</a:t>
            </a:r>
          </a:p>
        </p:txBody>
      </p:sp>
      <p:sp>
        <p:nvSpPr>
          <p:cNvPr id="3" name="Content Placeholder 2">
            <a:extLst>
              <a:ext uri="{FF2B5EF4-FFF2-40B4-BE49-F238E27FC236}">
                <a16:creationId xmlns:a16="http://schemas.microsoft.com/office/drawing/2014/main" id="{4E99F42F-243E-84E1-D9E4-BD3D3F729043}"/>
              </a:ext>
            </a:extLst>
          </p:cNvPr>
          <p:cNvSpPr>
            <a:spLocks noGrp="1"/>
          </p:cNvSpPr>
          <p:nvPr>
            <p:ph idx="1"/>
          </p:nvPr>
        </p:nvSpPr>
        <p:spPr/>
        <p:txBody>
          <a:bodyPr/>
          <a:lstStyle/>
          <a:p>
            <a:r>
              <a:rPr lang="en-US" dirty="0"/>
              <a:t>What is the data generating process?</a:t>
            </a:r>
          </a:p>
          <a:p>
            <a:pPr lvl="1"/>
            <a:r>
              <a:rPr lang="en-US" dirty="0"/>
              <a:t>How was the original text sampled? What are the sources?</a:t>
            </a:r>
          </a:p>
          <a:p>
            <a:r>
              <a:rPr lang="en-US" dirty="0"/>
              <a:t>Is language use constant?</a:t>
            </a:r>
          </a:p>
          <a:p>
            <a:r>
              <a:rPr lang="en-US" dirty="0"/>
              <a:t>Can a single word capture a concept?</a:t>
            </a:r>
          </a:p>
          <a:p>
            <a:r>
              <a:rPr lang="en-US" dirty="0"/>
              <a:t>To what population can we make inferences about?</a:t>
            </a:r>
          </a:p>
          <a:p>
            <a:endParaRPr lang="en-US" dirty="0"/>
          </a:p>
          <a:p>
            <a:r>
              <a:rPr lang="en-US" dirty="0"/>
              <a:t>Other considerations?</a:t>
            </a:r>
          </a:p>
        </p:txBody>
      </p:sp>
    </p:spTree>
    <p:extLst>
      <p:ext uri="{BB962C8B-B14F-4D97-AF65-F5344CB8AC3E}">
        <p14:creationId xmlns:p14="http://schemas.microsoft.com/office/powerpoint/2010/main" val="158362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6E875E-10DA-B85E-51C2-EED6E843B77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B961D87C-5263-E7D6-FC57-AAB0B658C8C0}"/>
              </a:ext>
            </a:extLst>
          </p:cNvPr>
          <p:cNvSpPr>
            <a:spLocks noGrp="1"/>
          </p:cNvSpPr>
          <p:nvPr>
            <p:ph idx="1"/>
          </p:nvPr>
        </p:nvSpPr>
        <p:spPr/>
        <p:txBody>
          <a:bodyPr/>
          <a:lstStyle/>
          <a:p>
            <a:r>
              <a:rPr lang="en-US" dirty="0"/>
              <a:t>When doing quantitative text analysis, we assume:</a:t>
            </a:r>
          </a:p>
          <a:p>
            <a:pPr lvl="1"/>
            <a:r>
              <a:rPr lang="en-US" dirty="0"/>
              <a:t>That texts represent an </a:t>
            </a:r>
            <a:r>
              <a:rPr lang="en-US" dirty="0">
                <a:solidFill>
                  <a:schemeClr val="accent4"/>
                </a:solidFill>
              </a:rPr>
              <a:t>observable implication </a:t>
            </a:r>
            <a:r>
              <a:rPr lang="en-US" dirty="0"/>
              <a:t>of some </a:t>
            </a:r>
            <a:r>
              <a:rPr lang="en-US" dirty="0">
                <a:solidFill>
                  <a:schemeClr val="accent4"/>
                </a:solidFill>
              </a:rPr>
              <a:t>underlying characteristic</a:t>
            </a:r>
            <a:r>
              <a:rPr lang="en-US" dirty="0"/>
              <a:t> of interest (an attribute of the author, the subject, ...)</a:t>
            </a:r>
          </a:p>
          <a:p>
            <a:pPr lvl="1"/>
            <a:r>
              <a:rPr lang="en-US" dirty="0"/>
              <a:t>That texts can be represented through extracting their </a:t>
            </a:r>
            <a:r>
              <a:rPr lang="en-US" dirty="0">
                <a:solidFill>
                  <a:schemeClr val="accent4"/>
                </a:solidFill>
              </a:rPr>
              <a:t>features</a:t>
            </a:r>
            <a:r>
              <a:rPr lang="en-US" dirty="0"/>
              <a:t>--e.g., words--, or evaluating how these </a:t>
            </a:r>
            <a:r>
              <a:rPr lang="en-US" dirty="0">
                <a:solidFill>
                  <a:schemeClr val="accent4"/>
                </a:solidFill>
              </a:rPr>
              <a:t>features interact in context</a:t>
            </a:r>
            <a:r>
              <a:rPr lang="en-US" dirty="0"/>
              <a:t>—e.g., convolutional neural networks.</a:t>
            </a:r>
          </a:p>
          <a:p>
            <a:pPr lvl="1"/>
            <a:r>
              <a:rPr lang="en-US" dirty="0"/>
              <a:t>That we can analyze the </a:t>
            </a:r>
            <a:r>
              <a:rPr lang="en-US" dirty="0">
                <a:solidFill>
                  <a:schemeClr val="accent4"/>
                </a:solidFill>
              </a:rPr>
              <a:t>frequency of features </a:t>
            </a:r>
            <a:r>
              <a:rPr lang="en-US" dirty="0"/>
              <a:t>(as a document-feature matrix) with quantitative methods to measure these underlying characteristics, or we can analyze the interaction of these features to predict characteristics of the text.  </a:t>
            </a:r>
          </a:p>
        </p:txBody>
      </p:sp>
    </p:spTree>
    <p:extLst>
      <p:ext uri="{BB962C8B-B14F-4D97-AF65-F5344CB8AC3E}">
        <p14:creationId xmlns:p14="http://schemas.microsoft.com/office/powerpoint/2010/main" val="90498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45CD-A54F-AFE6-4374-990E3F1CB72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A048FAC-B415-BD3E-2DC3-76CEE0FCDC4F}"/>
              </a:ext>
            </a:extLst>
          </p:cNvPr>
          <p:cNvSpPr>
            <a:spLocks noGrp="1"/>
          </p:cNvSpPr>
          <p:nvPr>
            <p:ph idx="1"/>
          </p:nvPr>
        </p:nvSpPr>
        <p:spPr/>
        <p:txBody>
          <a:bodyPr/>
          <a:lstStyle/>
          <a:p>
            <a:endParaRPr lang="en-US" dirty="0"/>
          </a:p>
          <a:p>
            <a:endParaRPr lang="en-US" dirty="0"/>
          </a:p>
          <a:p>
            <a:r>
              <a:rPr lang="en-US" dirty="0"/>
              <a:t>There are two big approaches to computational text analysis:</a:t>
            </a:r>
          </a:p>
          <a:p>
            <a:pPr lvl="1"/>
            <a:r>
              <a:rPr lang="en-US" dirty="0"/>
              <a:t>Bag-of-words</a:t>
            </a:r>
          </a:p>
          <a:p>
            <a:pPr lvl="1"/>
            <a:r>
              <a:rPr lang="en-US" dirty="0"/>
              <a:t>Word embeddings </a:t>
            </a:r>
          </a:p>
        </p:txBody>
      </p:sp>
    </p:spTree>
    <p:extLst>
      <p:ext uri="{BB962C8B-B14F-4D97-AF65-F5344CB8AC3E}">
        <p14:creationId xmlns:p14="http://schemas.microsoft.com/office/powerpoint/2010/main" val="42942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45CD-A54F-AFE6-4374-990E3F1CB72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A048FAC-B415-BD3E-2DC3-76CEE0FCDC4F}"/>
              </a:ext>
            </a:extLst>
          </p:cNvPr>
          <p:cNvSpPr>
            <a:spLocks noGrp="1"/>
          </p:cNvSpPr>
          <p:nvPr>
            <p:ph idx="1"/>
          </p:nvPr>
        </p:nvSpPr>
        <p:spPr/>
        <p:txBody>
          <a:bodyPr/>
          <a:lstStyle/>
          <a:p>
            <a:endParaRPr lang="en-US" dirty="0"/>
          </a:p>
          <a:p>
            <a:endParaRPr lang="en-US" dirty="0"/>
          </a:p>
          <a:p>
            <a:r>
              <a:rPr lang="en-US" dirty="0"/>
              <a:t>There are two big approaches to computational text analysis:</a:t>
            </a:r>
          </a:p>
          <a:p>
            <a:pPr lvl="1"/>
            <a:r>
              <a:rPr lang="en-US" dirty="0">
                <a:solidFill>
                  <a:schemeClr val="accent4"/>
                </a:solidFill>
              </a:rPr>
              <a:t>Bag-of-words</a:t>
            </a:r>
          </a:p>
          <a:p>
            <a:pPr lvl="1"/>
            <a:r>
              <a:rPr lang="en-US" dirty="0"/>
              <a:t>Word embeddings </a:t>
            </a:r>
          </a:p>
        </p:txBody>
      </p:sp>
    </p:spTree>
    <p:extLst>
      <p:ext uri="{BB962C8B-B14F-4D97-AF65-F5344CB8AC3E}">
        <p14:creationId xmlns:p14="http://schemas.microsoft.com/office/powerpoint/2010/main" val="425454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A7B8-44E5-EC08-3AA9-65004291C491}"/>
              </a:ext>
            </a:extLst>
          </p:cNvPr>
          <p:cNvSpPr>
            <a:spLocks noGrp="1"/>
          </p:cNvSpPr>
          <p:nvPr>
            <p:ph type="title"/>
          </p:nvPr>
        </p:nvSpPr>
        <p:spPr/>
        <p:txBody>
          <a:bodyPr/>
          <a:lstStyle/>
          <a:p>
            <a:r>
              <a:rPr lang="en-US" dirty="0"/>
              <a:t>Bag of Words</a:t>
            </a:r>
          </a:p>
        </p:txBody>
      </p:sp>
      <p:sp>
        <p:nvSpPr>
          <p:cNvPr id="3" name="Content Placeholder 2">
            <a:extLst>
              <a:ext uri="{FF2B5EF4-FFF2-40B4-BE49-F238E27FC236}">
                <a16:creationId xmlns:a16="http://schemas.microsoft.com/office/drawing/2014/main" id="{0554D98F-4D05-C1C9-EA1D-CAF17A26739A}"/>
              </a:ext>
            </a:extLst>
          </p:cNvPr>
          <p:cNvSpPr>
            <a:spLocks noGrp="1"/>
          </p:cNvSpPr>
          <p:nvPr>
            <p:ph idx="1"/>
          </p:nvPr>
        </p:nvSpPr>
        <p:spPr/>
        <p:txBody>
          <a:bodyPr/>
          <a:lstStyle/>
          <a:p>
            <a:r>
              <a:rPr lang="en-US" dirty="0"/>
              <a:t>When applying a Bag-of-Words (BOW) approach, we are not particularly interested in the order of each token, or how the meaning of each token changes in context, or how tokens related to each other. </a:t>
            </a:r>
          </a:p>
          <a:p>
            <a:r>
              <a:rPr lang="en-US" dirty="0"/>
              <a:t>Rather, we are interested in </a:t>
            </a:r>
            <a:r>
              <a:rPr lang="en-US" dirty="0">
                <a:solidFill>
                  <a:schemeClr val="accent4"/>
                </a:solidFill>
              </a:rPr>
              <a:t>when</a:t>
            </a:r>
            <a:r>
              <a:rPr lang="en-US" dirty="0"/>
              <a:t> these tokens occur, </a:t>
            </a:r>
            <a:r>
              <a:rPr lang="en-US" dirty="0">
                <a:solidFill>
                  <a:schemeClr val="accent4"/>
                </a:solidFill>
              </a:rPr>
              <a:t>how often</a:t>
            </a:r>
            <a:r>
              <a:rPr lang="en-US" dirty="0"/>
              <a:t>, and </a:t>
            </a:r>
            <a:r>
              <a:rPr lang="en-US" dirty="0">
                <a:solidFill>
                  <a:schemeClr val="accent4"/>
                </a:solidFill>
              </a:rPr>
              <a:t>in conjunction</a:t>
            </a:r>
            <a:r>
              <a:rPr lang="en-US" dirty="0"/>
              <a:t> with what other tokens. </a:t>
            </a:r>
          </a:p>
          <a:p>
            <a:r>
              <a:rPr lang="en-US" dirty="0"/>
              <a:t>Thus, we assume that the meaning already embedded in each word (by us, political beings) gives us interpretable context, and their </a:t>
            </a:r>
            <a:r>
              <a:rPr lang="en-US" dirty="0">
                <a:solidFill>
                  <a:schemeClr val="accent4"/>
                </a:solidFill>
              </a:rPr>
              <a:t>frequency</a:t>
            </a:r>
            <a:r>
              <a:rPr lang="en-US" dirty="0"/>
              <a:t> an observable implication.  </a:t>
            </a:r>
          </a:p>
        </p:txBody>
      </p:sp>
    </p:spTree>
    <p:extLst>
      <p:ext uri="{BB962C8B-B14F-4D97-AF65-F5344CB8AC3E}">
        <p14:creationId xmlns:p14="http://schemas.microsoft.com/office/powerpoint/2010/main" val="116980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1735-E04A-21F3-CDFE-FA6BEDFAEE64}"/>
              </a:ext>
            </a:extLst>
          </p:cNvPr>
          <p:cNvSpPr>
            <a:spLocks noGrp="1"/>
          </p:cNvSpPr>
          <p:nvPr>
            <p:ph type="title"/>
          </p:nvPr>
        </p:nvSpPr>
        <p:spPr/>
        <p:txBody>
          <a:bodyPr>
            <a:normAutofit/>
          </a:bodyPr>
          <a:lstStyle/>
          <a:p>
            <a:r>
              <a:rPr lang="en-US" sz="7200" dirty="0"/>
              <a:t>Word-Frequency Analysis</a:t>
            </a:r>
          </a:p>
        </p:txBody>
      </p:sp>
      <p:sp>
        <p:nvSpPr>
          <p:cNvPr id="3" name="Text Placeholder 2">
            <a:extLst>
              <a:ext uri="{FF2B5EF4-FFF2-40B4-BE49-F238E27FC236}">
                <a16:creationId xmlns:a16="http://schemas.microsoft.com/office/drawing/2014/main" id="{D993BDB4-D33B-02F4-7B9E-1C5244786CB0}"/>
              </a:ext>
            </a:extLst>
          </p:cNvPr>
          <p:cNvSpPr>
            <a:spLocks noGrp="1"/>
          </p:cNvSpPr>
          <p:nvPr>
            <p:ph type="body" idx="1"/>
          </p:nvPr>
        </p:nvSpPr>
        <p:spPr/>
        <p:txBody>
          <a:bodyPr/>
          <a:lstStyle/>
          <a:p>
            <a:r>
              <a:rPr lang="en-US" dirty="0"/>
              <a:t>(Counting words)</a:t>
            </a:r>
          </a:p>
        </p:txBody>
      </p:sp>
    </p:spTree>
    <p:extLst>
      <p:ext uri="{BB962C8B-B14F-4D97-AF65-F5344CB8AC3E}">
        <p14:creationId xmlns:p14="http://schemas.microsoft.com/office/powerpoint/2010/main" val="356717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E0E8-02A1-B512-1125-831BA2035DC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C7ED72C-C62C-068C-4800-4BB330090791}"/>
              </a:ext>
            </a:extLst>
          </p:cNvPr>
          <p:cNvSpPr>
            <a:spLocks noGrp="1"/>
          </p:cNvSpPr>
          <p:nvPr>
            <p:ph idx="1"/>
          </p:nvPr>
        </p:nvSpPr>
        <p:spPr/>
        <p:txBody>
          <a:bodyPr/>
          <a:lstStyle/>
          <a:p>
            <a:endParaRPr lang="en-US" dirty="0"/>
          </a:p>
          <a:p>
            <a:r>
              <a:rPr lang="en-US" dirty="0"/>
              <a:t>Four steps are required for this analysis:</a:t>
            </a:r>
          </a:p>
          <a:p>
            <a:pPr marL="914400" lvl="1" indent="-457200">
              <a:buFont typeface="+mj-lt"/>
              <a:buAutoNum type="arabicPeriod"/>
            </a:pPr>
            <a:r>
              <a:rPr lang="en-US" dirty="0"/>
              <a:t>Determining the unit of analysis</a:t>
            </a:r>
          </a:p>
          <a:p>
            <a:pPr marL="914400" lvl="1" indent="-457200">
              <a:buFont typeface="+mj-lt"/>
              <a:buAutoNum type="arabicPeriod"/>
            </a:pPr>
            <a:r>
              <a:rPr lang="en-US" dirty="0"/>
              <a:t>Tokenization</a:t>
            </a:r>
          </a:p>
          <a:p>
            <a:pPr marL="914400" lvl="1" indent="-457200">
              <a:buFont typeface="+mj-lt"/>
              <a:buAutoNum type="arabicPeriod"/>
            </a:pPr>
            <a:r>
              <a:rPr lang="en-US" dirty="0"/>
              <a:t>Counting words over space and/or time</a:t>
            </a:r>
          </a:p>
          <a:p>
            <a:pPr marL="914400" lvl="1" indent="-457200">
              <a:buFont typeface="+mj-lt"/>
              <a:buAutoNum type="arabicPeriod"/>
            </a:pPr>
            <a:r>
              <a:rPr lang="en-US" dirty="0"/>
              <a:t>Denominating by totals</a:t>
            </a:r>
          </a:p>
        </p:txBody>
      </p:sp>
    </p:spTree>
    <p:extLst>
      <p:ext uri="{BB962C8B-B14F-4D97-AF65-F5344CB8AC3E}">
        <p14:creationId xmlns:p14="http://schemas.microsoft.com/office/powerpoint/2010/main" val="275387722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321</TotalTime>
  <Words>1467</Words>
  <Application>Microsoft Macintosh PowerPoint</Application>
  <PresentationFormat>Widescreen</PresentationFormat>
  <Paragraphs>162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Gill Sans MT</vt:lpstr>
      <vt:lpstr>Impact</vt:lpstr>
      <vt:lpstr>Badge</vt:lpstr>
      <vt:lpstr>Today’s Readings</vt:lpstr>
      <vt:lpstr>Tokenization and Word Frequency</vt:lpstr>
      <vt:lpstr>Glossary </vt:lpstr>
      <vt:lpstr>PowerPoint Presentation</vt:lpstr>
      <vt:lpstr>PowerPoint Presentation</vt:lpstr>
      <vt:lpstr>PowerPoint Presentation</vt:lpstr>
      <vt:lpstr>Bag of Words</vt:lpstr>
      <vt:lpstr>Word-Frequency Analysis</vt:lpstr>
      <vt:lpstr>PowerPoint Presentation</vt:lpstr>
      <vt:lpstr>1. The Unit of Analysis</vt:lpstr>
      <vt:lpstr>PowerPoint Presentation</vt:lpstr>
      <vt:lpstr>2. Tokenization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Counting Words Over Space/Time</vt:lpstr>
      <vt:lpstr>4. Denominating by Total</vt:lpstr>
      <vt:lpstr>PowerPoint Presentation</vt:lpstr>
      <vt:lpstr>PowerPoint Presentation</vt:lpstr>
      <vt:lpstr>Why Should We Care?</vt:lpstr>
      <vt:lpstr>PowerPoint Presentation</vt:lpstr>
      <vt:lpstr>PowerPoint Presentation</vt:lpstr>
      <vt:lpstr>Some Methodological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Tokenization and Word Frequency</dc:title>
  <dc:creator>Sebastian Vallejo Vera</dc:creator>
  <cp:lastModifiedBy>Sebastian Vallejo Vera</cp:lastModifiedBy>
  <cp:revision>1</cp:revision>
  <dcterms:created xsi:type="dcterms:W3CDTF">2023-12-22T17:44:09Z</dcterms:created>
  <dcterms:modified xsi:type="dcterms:W3CDTF">2024-01-15T14:37:24Z</dcterms:modified>
</cp:coreProperties>
</file>