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70" r:id="rId10"/>
    <p:sldId id="266" r:id="rId11"/>
    <p:sldId id="267" r:id="rId12"/>
    <p:sldId id="268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73" r:id="rId22"/>
    <p:sldId id="286" r:id="rId23"/>
    <p:sldId id="287" r:id="rId24"/>
    <p:sldId id="288" r:id="rId25"/>
    <p:sldId id="289" r:id="rId26"/>
    <p:sldId id="292" r:id="rId27"/>
    <p:sldId id="290" r:id="rId28"/>
    <p:sldId id="30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62" r:id="rId42"/>
    <p:sldId id="263" r:id="rId43"/>
    <p:sldId id="264" r:id="rId44"/>
    <p:sldId id="30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58D0B-FF4F-E549-BEAB-361DF1BB5B89}" v="278" dt="2024-01-30T14:09:0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ejo Vera, Sebastian" userId="9dbf769e-f5f7-4c1a-b214-de73a2d2b9d1" providerId="ADAL" clId="{4DE58D0B-FF4F-E549-BEAB-361DF1BB5B89}"/>
    <pc:docChg chg="undo redo custSel addSld delSld modSld">
      <pc:chgData name="Vallejo Vera, Sebastian" userId="9dbf769e-f5f7-4c1a-b214-de73a2d2b9d1" providerId="ADAL" clId="{4DE58D0B-FF4F-E549-BEAB-361DF1BB5B89}" dt="2024-01-30T14:09:07.627" v="2044" actId="20577"/>
      <pc:docMkLst>
        <pc:docMk/>
      </pc:docMkLst>
      <pc:sldChg chg="modSp mod">
        <pc:chgData name="Vallejo Vera, Sebastian" userId="9dbf769e-f5f7-4c1a-b214-de73a2d2b9d1" providerId="ADAL" clId="{4DE58D0B-FF4F-E549-BEAB-361DF1BB5B89}" dt="2024-01-16T19:21:22.035" v="2039" actId="20577"/>
        <pc:sldMkLst>
          <pc:docMk/>
          <pc:sldMk cId="3266210065" sldId="261"/>
        </pc:sldMkLst>
        <pc:spChg chg="mod">
          <ac:chgData name="Vallejo Vera, Sebastian" userId="9dbf769e-f5f7-4c1a-b214-de73a2d2b9d1" providerId="ADAL" clId="{4DE58D0B-FF4F-E549-BEAB-361DF1BB5B89}" dt="2024-01-16T19:21:22.035" v="2039" actId="20577"/>
          <ac:spMkLst>
            <pc:docMk/>
            <pc:sldMk cId="3266210065" sldId="261"/>
            <ac:spMk id="4" creationId="{2AF1B0E2-FD49-F451-C553-41D2BA56BCC5}"/>
          </ac:spMkLst>
        </pc:spChg>
      </pc:sldChg>
      <pc:sldChg chg="modSp mod">
        <pc:chgData name="Vallejo Vera, Sebastian" userId="9dbf769e-f5f7-4c1a-b214-de73a2d2b9d1" providerId="ADAL" clId="{4DE58D0B-FF4F-E549-BEAB-361DF1BB5B89}" dt="2024-01-16T18:56:37.840" v="1810" actId="20577"/>
        <pc:sldMkLst>
          <pc:docMk/>
          <pc:sldMk cId="477700818" sldId="263"/>
        </pc:sldMkLst>
        <pc:spChg chg="mod">
          <ac:chgData name="Vallejo Vera, Sebastian" userId="9dbf769e-f5f7-4c1a-b214-de73a2d2b9d1" providerId="ADAL" clId="{4DE58D0B-FF4F-E549-BEAB-361DF1BB5B89}" dt="2024-01-16T18:56:37.840" v="1810" actId="20577"/>
          <ac:spMkLst>
            <pc:docMk/>
            <pc:sldMk cId="477700818" sldId="263"/>
            <ac:spMk id="5" creationId="{3475AC3E-5356-8915-1DEE-512ED59FAA51}"/>
          </ac:spMkLst>
        </pc:spChg>
      </pc:sldChg>
      <pc:sldChg chg="modSp mod modAnim">
        <pc:chgData name="Vallejo Vera, Sebastian" userId="9dbf769e-f5f7-4c1a-b214-de73a2d2b9d1" providerId="ADAL" clId="{4DE58D0B-FF4F-E549-BEAB-361DF1BB5B89}" dt="2024-01-30T14:09:07.627" v="2044" actId="20577"/>
        <pc:sldMkLst>
          <pc:docMk/>
          <pc:sldMk cId="3340894322" sldId="264"/>
        </pc:sldMkLst>
        <pc:spChg chg="mod">
          <ac:chgData name="Vallejo Vera, Sebastian" userId="9dbf769e-f5f7-4c1a-b214-de73a2d2b9d1" providerId="ADAL" clId="{4DE58D0B-FF4F-E549-BEAB-361DF1BB5B89}" dt="2024-01-30T14:09:07.627" v="2044" actId="20577"/>
          <ac:spMkLst>
            <pc:docMk/>
            <pc:sldMk cId="3340894322" sldId="264"/>
            <ac:spMk id="3" creationId="{699D132E-62EE-6ADE-1AC4-9E623F94B627}"/>
          </ac:spMkLst>
        </pc:spChg>
      </pc:sldChg>
      <pc:sldChg chg="addSp modSp mod">
        <pc:chgData name="Vallejo Vera, Sebastian" userId="9dbf769e-f5f7-4c1a-b214-de73a2d2b9d1" providerId="ADAL" clId="{4DE58D0B-FF4F-E549-BEAB-361DF1BB5B89}" dt="2024-01-16T17:50:39.584" v="78" actId="1076"/>
        <pc:sldMkLst>
          <pc:docMk/>
          <pc:sldMk cId="4076449059" sldId="293"/>
        </pc:sldMkLst>
        <pc:spChg chg="add mod">
          <ac:chgData name="Vallejo Vera, Sebastian" userId="9dbf769e-f5f7-4c1a-b214-de73a2d2b9d1" providerId="ADAL" clId="{4DE58D0B-FF4F-E549-BEAB-361DF1BB5B89}" dt="2024-01-16T17:50:39.584" v="78" actId="1076"/>
          <ac:spMkLst>
            <pc:docMk/>
            <pc:sldMk cId="4076449059" sldId="293"/>
            <ac:spMk id="3" creationId="{89B449A5-8A08-9ACC-4B83-A6D2556A6E95}"/>
          </ac:spMkLst>
        </pc:spChg>
        <pc:spChg chg="mod">
          <ac:chgData name="Vallejo Vera, Sebastian" userId="9dbf769e-f5f7-4c1a-b214-de73a2d2b9d1" providerId="ADAL" clId="{4DE58D0B-FF4F-E549-BEAB-361DF1BB5B89}" dt="2024-01-16T17:48:21.155" v="21" actId="20577"/>
          <ac:spMkLst>
            <pc:docMk/>
            <pc:sldMk cId="4076449059" sldId="293"/>
            <ac:spMk id="4" creationId="{7CA4BB1E-FA36-9F7F-B124-8F7A47101227}"/>
          </ac:spMkLst>
        </pc:spChg>
      </pc:sldChg>
      <pc:sldChg chg="addSp delSp modSp new mod">
        <pc:chgData name="Vallejo Vera, Sebastian" userId="9dbf769e-f5f7-4c1a-b214-de73a2d2b9d1" providerId="ADAL" clId="{4DE58D0B-FF4F-E549-BEAB-361DF1BB5B89}" dt="2024-01-16T18:19:15.894" v="374" actId="14100"/>
        <pc:sldMkLst>
          <pc:docMk/>
          <pc:sldMk cId="2280070056" sldId="294"/>
        </pc:sldMkLst>
        <pc:spChg chg="mod">
          <ac:chgData name="Vallejo Vera, Sebastian" userId="9dbf769e-f5f7-4c1a-b214-de73a2d2b9d1" providerId="ADAL" clId="{4DE58D0B-FF4F-E549-BEAB-361DF1BB5B89}" dt="2024-01-16T18:17:22.039" v="348" actId="20577"/>
          <ac:spMkLst>
            <pc:docMk/>
            <pc:sldMk cId="2280070056" sldId="294"/>
            <ac:spMk id="3" creationId="{50014382-805A-F744-D757-6EFFA9AA3A33}"/>
          </ac:spMkLst>
        </pc:spChg>
        <pc:spChg chg="add del">
          <ac:chgData name="Vallejo Vera, Sebastian" userId="9dbf769e-f5f7-4c1a-b214-de73a2d2b9d1" providerId="ADAL" clId="{4DE58D0B-FF4F-E549-BEAB-361DF1BB5B89}" dt="2024-01-16T18:13:03.668" v="292" actId="22"/>
          <ac:spMkLst>
            <pc:docMk/>
            <pc:sldMk cId="2280070056" sldId="294"/>
            <ac:spMk id="5" creationId="{2A27D8DB-943F-279B-D06D-F87B58BB0A31}"/>
          </ac:spMkLst>
        </pc:spChg>
        <pc:picChg chg="add mod">
          <ac:chgData name="Vallejo Vera, Sebastian" userId="9dbf769e-f5f7-4c1a-b214-de73a2d2b9d1" providerId="ADAL" clId="{4DE58D0B-FF4F-E549-BEAB-361DF1BB5B89}" dt="2024-01-16T18:19:15.894" v="374" actId="14100"/>
          <ac:picMkLst>
            <pc:docMk/>
            <pc:sldMk cId="2280070056" sldId="294"/>
            <ac:picMk id="6" creationId="{C64159A1-F20F-4186-E9DD-419DC48647F0}"/>
          </ac:picMkLst>
        </pc:picChg>
      </pc:sldChg>
      <pc:sldChg chg="addSp modSp new mod">
        <pc:chgData name="Vallejo Vera, Sebastian" userId="9dbf769e-f5f7-4c1a-b214-de73a2d2b9d1" providerId="ADAL" clId="{4DE58D0B-FF4F-E549-BEAB-361DF1BB5B89}" dt="2024-01-16T18:19:12.545" v="373" actId="14100"/>
        <pc:sldMkLst>
          <pc:docMk/>
          <pc:sldMk cId="3240217340" sldId="295"/>
        </pc:sldMkLst>
        <pc:spChg chg="mod">
          <ac:chgData name="Vallejo Vera, Sebastian" userId="9dbf769e-f5f7-4c1a-b214-de73a2d2b9d1" providerId="ADAL" clId="{4DE58D0B-FF4F-E549-BEAB-361DF1BB5B89}" dt="2024-01-16T18:19:07.986" v="372" actId="20577"/>
          <ac:spMkLst>
            <pc:docMk/>
            <pc:sldMk cId="3240217340" sldId="295"/>
            <ac:spMk id="3" creationId="{44948EDA-30D2-FA1C-9AC8-0A13E61212E1}"/>
          </ac:spMkLst>
        </pc:spChg>
        <pc:picChg chg="add mod">
          <ac:chgData name="Vallejo Vera, Sebastian" userId="9dbf769e-f5f7-4c1a-b214-de73a2d2b9d1" providerId="ADAL" clId="{4DE58D0B-FF4F-E549-BEAB-361DF1BB5B89}" dt="2024-01-16T18:19:12.545" v="373" actId="14100"/>
          <ac:picMkLst>
            <pc:docMk/>
            <pc:sldMk cId="3240217340" sldId="295"/>
            <ac:picMk id="4" creationId="{810FD6F4-D10E-4179-EEDD-71A802605EA0}"/>
          </ac:picMkLst>
        </pc:picChg>
        <pc:picChg chg="add mod">
          <ac:chgData name="Vallejo Vera, Sebastian" userId="9dbf769e-f5f7-4c1a-b214-de73a2d2b9d1" providerId="ADAL" clId="{4DE58D0B-FF4F-E549-BEAB-361DF1BB5B89}" dt="2024-01-16T18:18:51.352" v="365"/>
          <ac:picMkLst>
            <pc:docMk/>
            <pc:sldMk cId="3240217340" sldId="295"/>
            <ac:picMk id="5" creationId="{FC84AAE9-45C3-1065-7EDA-E78EFD5FF5AB}"/>
          </ac:picMkLst>
        </pc:picChg>
      </pc:sldChg>
      <pc:sldChg chg="modSp new mod">
        <pc:chgData name="Vallejo Vera, Sebastian" userId="9dbf769e-f5f7-4c1a-b214-de73a2d2b9d1" providerId="ADAL" clId="{4DE58D0B-FF4F-E549-BEAB-361DF1BB5B89}" dt="2024-01-16T18:28:37.277" v="739" actId="5793"/>
        <pc:sldMkLst>
          <pc:docMk/>
          <pc:sldMk cId="388915316" sldId="296"/>
        </pc:sldMkLst>
        <pc:spChg chg="mod">
          <ac:chgData name="Vallejo Vera, Sebastian" userId="9dbf769e-f5f7-4c1a-b214-de73a2d2b9d1" providerId="ADAL" clId="{4DE58D0B-FF4F-E549-BEAB-361DF1BB5B89}" dt="2024-01-16T18:28:37.277" v="739" actId="5793"/>
          <ac:spMkLst>
            <pc:docMk/>
            <pc:sldMk cId="388915316" sldId="296"/>
            <ac:spMk id="3" creationId="{34662DA5-2EB6-7411-3BC0-16602A362E44}"/>
          </ac:spMkLst>
        </pc:spChg>
      </pc:sldChg>
      <pc:sldChg chg="addSp delSp modSp new mod modClrScheme chgLayout">
        <pc:chgData name="Vallejo Vera, Sebastian" userId="9dbf769e-f5f7-4c1a-b214-de73a2d2b9d1" providerId="ADAL" clId="{4DE58D0B-FF4F-E549-BEAB-361DF1BB5B89}" dt="2024-01-16T18:30:16.244" v="768" actId="1076"/>
        <pc:sldMkLst>
          <pc:docMk/>
          <pc:sldMk cId="2930289128" sldId="297"/>
        </pc:sldMkLst>
        <pc:spChg chg="del">
          <ac:chgData name="Vallejo Vera, Sebastian" userId="9dbf769e-f5f7-4c1a-b214-de73a2d2b9d1" providerId="ADAL" clId="{4DE58D0B-FF4F-E549-BEAB-361DF1BB5B89}" dt="2024-01-16T18:29:02.517" v="741" actId="700"/>
          <ac:spMkLst>
            <pc:docMk/>
            <pc:sldMk cId="2930289128" sldId="297"/>
            <ac:spMk id="2" creationId="{9E57D8B1-2C52-1323-6E8C-F29B8EEA48C5}"/>
          </ac:spMkLst>
        </pc:spChg>
        <pc:spChg chg="del">
          <ac:chgData name="Vallejo Vera, Sebastian" userId="9dbf769e-f5f7-4c1a-b214-de73a2d2b9d1" providerId="ADAL" clId="{4DE58D0B-FF4F-E549-BEAB-361DF1BB5B89}" dt="2024-01-16T18:29:02.517" v="741" actId="700"/>
          <ac:spMkLst>
            <pc:docMk/>
            <pc:sldMk cId="2930289128" sldId="297"/>
            <ac:spMk id="3" creationId="{49C2A704-400F-676A-C962-FC8DF865DA48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6" creationId="{89D8FBDB-CF22-6AE9-7512-2D003C270B76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7" creationId="{038B3069-A24E-D82A-4B86-A6364959B989}"/>
          </ac:spMkLst>
        </pc:spChg>
        <pc:spChg chg="add mod">
          <ac:chgData name="Vallejo Vera, Sebastian" userId="9dbf769e-f5f7-4c1a-b214-de73a2d2b9d1" providerId="ADAL" clId="{4DE58D0B-FF4F-E549-BEAB-361DF1BB5B89}" dt="2024-01-16T18:30:16.244" v="768" actId="1076"/>
          <ac:spMkLst>
            <pc:docMk/>
            <pc:sldMk cId="2930289128" sldId="297"/>
            <ac:spMk id="8" creationId="{18A16BE4-9201-9C3C-B376-9942AC9C1A77}"/>
          </ac:spMkLst>
        </pc:spChg>
        <pc:picChg chg="add mod">
          <ac:chgData name="Vallejo Vera, Sebastian" userId="9dbf769e-f5f7-4c1a-b214-de73a2d2b9d1" providerId="ADAL" clId="{4DE58D0B-FF4F-E549-BEAB-361DF1BB5B89}" dt="2024-01-16T18:30:16.244" v="768" actId="1076"/>
          <ac:picMkLst>
            <pc:docMk/>
            <pc:sldMk cId="2930289128" sldId="297"/>
            <ac:picMk id="4" creationId="{CA7E4BFB-1AE2-F4F5-92D7-1F98158861A0}"/>
          </ac:picMkLst>
        </pc:picChg>
        <pc:picChg chg="add mod">
          <ac:chgData name="Vallejo Vera, Sebastian" userId="9dbf769e-f5f7-4c1a-b214-de73a2d2b9d1" providerId="ADAL" clId="{4DE58D0B-FF4F-E549-BEAB-361DF1BB5B89}" dt="2024-01-16T18:30:16.244" v="768" actId="1076"/>
          <ac:picMkLst>
            <pc:docMk/>
            <pc:sldMk cId="2930289128" sldId="297"/>
            <ac:picMk id="5" creationId="{78F6134A-36C9-4A43-3BD8-3A92982CEB70}"/>
          </ac:picMkLst>
        </pc:picChg>
      </pc:sldChg>
      <pc:sldChg chg="addSp modSp new mod modClrScheme modAnim chgLayout">
        <pc:chgData name="Vallejo Vera, Sebastian" userId="9dbf769e-f5f7-4c1a-b214-de73a2d2b9d1" providerId="ADAL" clId="{4DE58D0B-FF4F-E549-BEAB-361DF1BB5B89}" dt="2024-01-16T18:34:44.324" v="1172"/>
        <pc:sldMkLst>
          <pc:docMk/>
          <pc:sldMk cId="2471034956" sldId="298"/>
        </pc:sldMkLst>
        <pc:spChg chg="add mod">
          <ac:chgData name="Vallejo Vera, Sebastian" userId="9dbf769e-f5f7-4c1a-b214-de73a2d2b9d1" providerId="ADAL" clId="{4DE58D0B-FF4F-E549-BEAB-361DF1BB5B89}" dt="2024-01-16T18:30:44.733" v="770" actId="700"/>
          <ac:spMkLst>
            <pc:docMk/>
            <pc:sldMk cId="2471034956" sldId="298"/>
            <ac:spMk id="2" creationId="{BDF0F444-6B4E-D477-06A0-0BFB7CCAB04F}"/>
          </ac:spMkLst>
        </pc:spChg>
        <pc:spChg chg="add mod">
          <ac:chgData name="Vallejo Vera, Sebastian" userId="9dbf769e-f5f7-4c1a-b214-de73a2d2b9d1" providerId="ADAL" clId="{4DE58D0B-FF4F-E549-BEAB-361DF1BB5B89}" dt="2024-01-16T18:34:26.143" v="1166" actId="207"/>
          <ac:spMkLst>
            <pc:docMk/>
            <pc:sldMk cId="2471034956" sldId="298"/>
            <ac:spMk id="3" creationId="{40DAB3D2-596D-10F4-EBB7-85700B48B137}"/>
          </ac:spMkLst>
        </pc:spChg>
      </pc:sldChg>
      <pc:sldChg chg="addSp delSp modSp new mod setBg modClrScheme chgLayout">
        <pc:chgData name="Vallejo Vera, Sebastian" userId="9dbf769e-f5f7-4c1a-b214-de73a2d2b9d1" providerId="ADAL" clId="{4DE58D0B-FF4F-E549-BEAB-361DF1BB5B89}" dt="2024-01-16T18:38:49.225" v="1181" actId="1076"/>
        <pc:sldMkLst>
          <pc:docMk/>
          <pc:sldMk cId="4244547602" sldId="299"/>
        </pc:sldMkLst>
        <pc:spChg chg="del">
          <ac:chgData name="Vallejo Vera, Sebastian" userId="9dbf769e-f5f7-4c1a-b214-de73a2d2b9d1" providerId="ADAL" clId="{4DE58D0B-FF4F-E549-BEAB-361DF1BB5B89}" dt="2024-01-16T18:35:04.297" v="1174" actId="700"/>
          <ac:spMkLst>
            <pc:docMk/>
            <pc:sldMk cId="4244547602" sldId="299"/>
            <ac:spMk id="2" creationId="{4D0F6BB3-A012-D09B-B097-26C67B7FD458}"/>
          </ac:spMkLst>
        </pc:spChg>
        <pc:spChg chg="del">
          <ac:chgData name="Vallejo Vera, Sebastian" userId="9dbf769e-f5f7-4c1a-b214-de73a2d2b9d1" providerId="ADAL" clId="{4DE58D0B-FF4F-E549-BEAB-361DF1BB5B89}" dt="2024-01-16T18:35:04.297" v="1174" actId="700"/>
          <ac:spMkLst>
            <pc:docMk/>
            <pc:sldMk cId="4244547602" sldId="299"/>
            <ac:spMk id="3" creationId="{1A925D76-23F3-3F7F-351F-CA80BAFA339C}"/>
          </ac:spMkLst>
        </pc:spChg>
        <pc:spChg chg="add">
          <ac:chgData name="Vallejo Vera, Sebastian" userId="9dbf769e-f5f7-4c1a-b214-de73a2d2b9d1" providerId="ADAL" clId="{4DE58D0B-FF4F-E549-BEAB-361DF1BB5B89}" dt="2024-01-16T18:35:28.811" v="1176" actId="26606"/>
          <ac:spMkLst>
            <pc:docMk/>
            <pc:sldMk cId="4244547602" sldId="299"/>
            <ac:spMk id="9" creationId="{CE606343-BADE-4565-AB89-E9EF7E253F80}"/>
          </ac:spMkLst>
        </pc:spChg>
        <pc:spChg chg="add">
          <ac:chgData name="Vallejo Vera, Sebastian" userId="9dbf769e-f5f7-4c1a-b214-de73a2d2b9d1" providerId="ADAL" clId="{4DE58D0B-FF4F-E549-BEAB-361DF1BB5B89}" dt="2024-01-16T18:35:28.811" v="1176" actId="26606"/>
          <ac:spMkLst>
            <pc:docMk/>
            <pc:sldMk cId="4244547602" sldId="299"/>
            <ac:spMk id="11" creationId="{39E183BD-2932-401F-8B53-E247764B376B}"/>
          </ac:spMkLst>
        </pc:spChg>
        <pc:picChg chg="add del mod">
          <ac:chgData name="Vallejo Vera, Sebastian" userId="9dbf769e-f5f7-4c1a-b214-de73a2d2b9d1" providerId="ADAL" clId="{4DE58D0B-FF4F-E549-BEAB-361DF1BB5B89}" dt="2024-01-16T18:38:10.723" v="1177" actId="478"/>
          <ac:picMkLst>
            <pc:docMk/>
            <pc:sldMk cId="4244547602" sldId="299"/>
            <ac:picMk id="4" creationId="{A82CF52B-0B10-AFC7-CAD2-5B3F21C4F998}"/>
          </ac:picMkLst>
        </pc:picChg>
        <pc:picChg chg="add mod">
          <ac:chgData name="Vallejo Vera, Sebastian" userId="9dbf769e-f5f7-4c1a-b214-de73a2d2b9d1" providerId="ADAL" clId="{4DE58D0B-FF4F-E549-BEAB-361DF1BB5B89}" dt="2024-01-16T18:38:49.225" v="1181" actId="1076"/>
          <ac:picMkLst>
            <pc:docMk/>
            <pc:sldMk cId="4244547602" sldId="299"/>
            <ac:picMk id="5" creationId="{C491DB3B-DD2F-BD18-4320-3CFC19C61EB1}"/>
          </ac:picMkLst>
        </pc:picChg>
      </pc:sldChg>
      <pc:sldChg chg="addSp modSp new mod modClrScheme chgLayout">
        <pc:chgData name="Vallejo Vera, Sebastian" userId="9dbf769e-f5f7-4c1a-b214-de73a2d2b9d1" providerId="ADAL" clId="{4DE58D0B-FF4F-E549-BEAB-361DF1BB5B89}" dt="2024-01-16T18:41:42.577" v="1227" actId="20577"/>
        <pc:sldMkLst>
          <pc:docMk/>
          <pc:sldMk cId="1793220582" sldId="300"/>
        </pc:sldMkLst>
        <pc:spChg chg="add mod">
          <ac:chgData name="Vallejo Vera, Sebastian" userId="9dbf769e-f5f7-4c1a-b214-de73a2d2b9d1" providerId="ADAL" clId="{4DE58D0B-FF4F-E549-BEAB-361DF1BB5B89}" dt="2024-01-16T18:39:46.546" v="1183" actId="700"/>
          <ac:spMkLst>
            <pc:docMk/>
            <pc:sldMk cId="1793220582" sldId="300"/>
            <ac:spMk id="2" creationId="{A9BDEA20-0EA7-A49C-6BEB-FF96C282EC89}"/>
          </ac:spMkLst>
        </pc:spChg>
        <pc:spChg chg="add mod">
          <ac:chgData name="Vallejo Vera, Sebastian" userId="9dbf769e-f5f7-4c1a-b214-de73a2d2b9d1" providerId="ADAL" clId="{4DE58D0B-FF4F-E549-BEAB-361DF1BB5B89}" dt="2024-01-16T18:41:42.577" v="1227" actId="20577"/>
          <ac:spMkLst>
            <pc:docMk/>
            <pc:sldMk cId="1793220582" sldId="300"/>
            <ac:spMk id="3" creationId="{84A1F8B5-3ACE-A8D7-28CD-D503EE4E17C5}"/>
          </ac:spMkLst>
        </pc:spChg>
      </pc:sldChg>
      <pc:sldChg chg="addSp delSp modSp add mod setBg delDesignElem">
        <pc:chgData name="Vallejo Vera, Sebastian" userId="9dbf769e-f5f7-4c1a-b214-de73a2d2b9d1" providerId="ADAL" clId="{4DE58D0B-FF4F-E549-BEAB-361DF1BB5B89}" dt="2024-01-16T18:44:32.884" v="1260" actId="20577"/>
        <pc:sldMkLst>
          <pc:docMk/>
          <pc:sldMk cId="644707416" sldId="301"/>
        </pc:sldMkLst>
        <pc:spChg chg="del">
          <ac:chgData name="Vallejo Vera, Sebastian" userId="9dbf769e-f5f7-4c1a-b214-de73a2d2b9d1" providerId="ADAL" clId="{4DE58D0B-FF4F-E549-BEAB-361DF1BB5B89}" dt="2024-01-16T18:41:49.011" v="1229"/>
          <ac:spMkLst>
            <pc:docMk/>
            <pc:sldMk cId="644707416" sldId="301"/>
            <ac:spMk id="9" creationId="{CE606343-BADE-4565-AB89-E9EF7E253F80}"/>
          </ac:spMkLst>
        </pc:spChg>
        <pc:spChg chg="del">
          <ac:chgData name="Vallejo Vera, Sebastian" userId="9dbf769e-f5f7-4c1a-b214-de73a2d2b9d1" providerId="ADAL" clId="{4DE58D0B-FF4F-E549-BEAB-361DF1BB5B89}" dt="2024-01-16T18:41:49.011" v="1229"/>
          <ac:spMkLst>
            <pc:docMk/>
            <pc:sldMk cId="644707416" sldId="301"/>
            <ac:spMk id="11" creationId="{39E183BD-2932-401F-8B53-E247764B376B}"/>
          </ac:spMkLst>
        </pc:spChg>
        <pc:spChg chg="add mod">
          <ac:chgData name="Vallejo Vera, Sebastian" userId="9dbf769e-f5f7-4c1a-b214-de73a2d2b9d1" providerId="ADAL" clId="{4DE58D0B-FF4F-E549-BEAB-361DF1BB5B89}" dt="2024-01-16T18:43:48.141" v="1252" actId="2711"/>
          <ac:spMkLst>
            <pc:docMk/>
            <pc:sldMk cId="644707416" sldId="301"/>
            <ac:spMk id="15" creationId="{14BCEF6C-D772-0DD8-AC05-C8A6FCCEF472}"/>
          </ac:spMkLst>
        </pc:spChg>
        <pc:spChg chg="add mod">
          <ac:chgData name="Vallejo Vera, Sebastian" userId="9dbf769e-f5f7-4c1a-b214-de73a2d2b9d1" providerId="ADAL" clId="{4DE58D0B-FF4F-E549-BEAB-361DF1BB5B89}" dt="2024-01-16T18:43:54.722" v="1253"/>
          <ac:spMkLst>
            <pc:docMk/>
            <pc:sldMk cId="644707416" sldId="301"/>
            <ac:spMk id="16" creationId="{29DB7814-DB65-BB28-2A45-051E1D8D4F47}"/>
          </ac:spMkLst>
        </pc:spChg>
        <pc:spChg chg="add mod">
          <ac:chgData name="Vallejo Vera, Sebastian" userId="9dbf769e-f5f7-4c1a-b214-de73a2d2b9d1" providerId="ADAL" clId="{4DE58D0B-FF4F-E549-BEAB-361DF1BB5B89}" dt="2024-01-16T18:44:00.019" v="1254"/>
          <ac:spMkLst>
            <pc:docMk/>
            <pc:sldMk cId="644707416" sldId="301"/>
            <ac:spMk id="17" creationId="{E5609406-9B08-0C4C-DAA3-0AAC3EC55CA8}"/>
          </ac:spMkLst>
        </pc:spChg>
        <pc:spChg chg="add mod">
          <ac:chgData name="Vallejo Vera, Sebastian" userId="9dbf769e-f5f7-4c1a-b214-de73a2d2b9d1" providerId="ADAL" clId="{4DE58D0B-FF4F-E549-BEAB-361DF1BB5B89}" dt="2024-01-16T18:44:32.884" v="1260" actId="20577"/>
          <ac:spMkLst>
            <pc:docMk/>
            <pc:sldMk cId="644707416" sldId="301"/>
            <ac:spMk id="18" creationId="{DA903024-9D3A-FD62-E80F-0D029C375F8A}"/>
          </ac:spMkLst>
        </pc:spChg>
        <pc:grpChg chg="mod">
          <ac:chgData name="Vallejo Vera, Sebastian" userId="9dbf769e-f5f7-4c1a-b214-de73a2d2b9d1" providerId="ADAL" clId="{4DE58D0B-FF4F-E549-BEAB-361DF1BB5B89}" dt="2024-01-16T18:41:58.563" v="1234"/>
          <ac:grpSpMkLst>
            <pc:docMk/>
            <pc:sldMk cId="644707416" sldId="301"/>
            <ac:grpSpMk id="4" creationId="{CDFF48C8-3853-8C39-0B16-2D273ADA954E}"/>
          </ac:grpSpMkLst>
        </pc:grpChg>
        <pc:grpChg chg="mod">
          <ac:chgData name="Vallejo Vera, Sebastian" userId="9dbf769e-f5f7-4c1a-b214-de73a2d2b9d1" providerId="ADAL" clId="{4DE58D0B-FF4F-E549-BEAB-361DF1BB5B89}" dt="2024-01-16T18:42:03.539" v="1240"/>
          <ac:grpSpMkLst>
            <pc:docMk/>
            <pc:sldMk cId="644707416" sldId="301"/>
            <ac:grpSpMk id="10" creationId="{DF510696-2BCF-FF75-916F-FDC4389EE46A}"/>
          </ac:grpSpMkLst>
        </pc:grpChg>
        <pc:grpChg chg="mod">
          <ac:chgData name="Vallejo Vera, Sebastian" userId="9dbf769e-f5f7-4c1a-b214-de73a2d2b9d1" providerId="ADAL" clId="{4DE58D0B-FF4F-E549-BEAB-361DF1BB5B89}" dt="2024-01-16T18:43:12.396" v="1243"/>
          <ac:grpSpMkLst>
            <pc:docMk/>
            <pc:sldMk cId="644707416" sldId="301"/>
            <ac:grpSpMk id="14" creationId="{C9C29EFF-6B52-5BEC-58D9-F9DC176CC299}"/>
          </ac:grpSpMkLst>
        </pc:grpChg>
        <pc:inkChg chg="add del mod">
          <ac:chgData name="Vallejo Vera, Sebastian" userId="9dbf769e-f5f7-4c1a-b214-de73a2d2b9d1" providerId="ADAL" clId="{4DE58D0B-FF4F-E549-BEAB-361DF1BB5B89}" dt="2024-01-16T18:41:58.838" v="1235" actId="9405"/>
          <ac:inkMkLst>
            <pc:docMk/>
            <pc:sldMk cId="644707416" sldId="301"/>
            <ac:inkMk id="2" creationId="{8AB52E8E-6D19-8AC4-A69A-F6203D4144B6}"/>
          </ac:inkMkLst>
        </pc:inkChg>
        <pc:inkChg chg="add del mod">
          <ac:chgData name="Vallejo Vera, Sebastian" userId="9dbf769e-f5f7-4c1a-b214-de73a2d2b9d1" providerId="ADAL" clId="{4DE58D0B-FF4F-E549-BEAB-361DF1BB5B89}" dt="2024-01-16T18:41:58.563" v="1234"/>
          <ac:inkMkLst>
            <pc:docMk/>
            <pc:sldMk cId="644707416" sldId="301"/>
            <ac:inkMk id="3" creationId="{D1C1E921-876C-ED18-2ABD-E0F199868CF0}"/>
          </ac:inkMkLst>
        </pc:inkChg>
        <pc:inkChg chg="add del">
          <ac:chgData name="Vallejo Vera, Sebastian" userId="9dbf769e-f5f7-4c1a-b214-de73a2d2b9d1" providerId="ADAL" clId="{4DE58D0B-FF4F-E549-BEAB-361DF1BB5B89}" dt="2024-01-16T18:42:00.559" v="1237" actId="9405"/>
          <ac:inkMkLst>
            <pc:docMk/>
            <pc:sldMk cId="644707416" sldId="301"/>
            <ac:inkMk id="6" creationId="{43755046-F885-3B05-CCB3-EB96F610A69B}"/>
          </ac:inkMkLst>
        </pc:inkChg>
        <pc:inkChg chg="add mod">
          <ac:chgData name="Vallejo Vera, Sebastian" userId="9dbf769e-f5f7-4c1a-b214-de73a2d2b9d1" providerId="ADAL" clId="{4DE58D0B-FF4F-E549-BEAB-361DF1BB5B89}" dt="2024-01-16T18:42:03.539" v="1240"/>
          <ac:inkMkLst>
            <pc:docMk/>
            <pc:sldMk cId="644707416" sldId="301"/>
            <ac:inkMk id="7" creationId="{338AE1A4-49AD-2F6D-4DE2-15E86C850626}"/>
          </ac:inkMkLst>
        </pc:inkChg>
        <pc:inkChg chg="add mod">
          <ac:chgData name="Vallejo Vera, Sebastian" userId="9dbf769e-f5f7-4c1a-b214-de73a2d2b9d1" providerId="ADAL" clId="{4DE58D0B-FF4F-E549-BEAB-361DF1BB5B89}" dt="2024-01-16T18:42:03.539" v="1240"/>
          <ac:inkMkLst>
            <pc:docMk/>
            <pc:sldMk cId="644707416" sldId="301"/>
            <ac:inkMk id="8" creationId="{E9475418-53DC-0808-4C20-F35CC2F0EF85}"/>
          </ac:inkMkLst>
        </pc:inkChg>
        <pc:inkChg chg="add mod">
          <ac:chgData name="Vallejo Vera, Sebastian" userId="9dbf769e-f5f7-4c1a-b214-de73a2d2b9d1" providerId="ADAL" clId="{4DE58D0B-FF4F-E549-BEAB-361DF1BB5B89}" dt="2024-01-16T18:43:12.396" v="1243"/>
          <ac:inkMkLst>
            <pc:docMk/>
            <pc:sldMk cId="644707416" sldId="301"/>
            <ac:inkMk id="12" creationId="{8C5E1A19-862A-1E0E-28D1-215D259B2960}"/>
          </ac:inkMkLst>
        </pc:inkChg>
        <pc:inkChg chg="add mod">
          <ac:chgData name="Vallejo Vera, Sebastian" userId="9dbf769e-f5f7-4c1a-b214-de73a2d2b9d1" providerId="ADAL" clId="{4DE58D0B-FF4F-E549-BEAB-361DF1BB5B89}" dt="2024-01-16T18:43:12.396" v="1243"/>
          <ac:inkMkLst>
            <pc:docMk/>
            <pc:sldMk cId="644707416" sldId="301"/>
            <ac:inkMk id="13" creationId="{A6EA4DB8-FCB8-7C34-F3E9-706ACDE5ED21}"/>
          </ac:inkMkLst>
        </pc:inkChg>
      </pc:sldChg>
      <pc:sldChg chg="modSp add mod">
        <pc:chgData name="Vallejo Vera, Sebastian" userId="9dbf769e-f5f7-4c1a-b214-de73a2d2b9d1" providerId="ADAL" clId="{4DE58D0B-FF4F-E549-BEAB-361DF1BB5B89}" dt="2024-01-16T18:47:26.935" v="1294" actId="20577"/>
        <pc:sldMkLst>
          <pc:docMk/>
          <pc:sldMk cId="2489883537" sldId="302"/>
        </pc:sldMkLst>
        <pc:spChg chg="mod">
          <ac:chgData name="Vallejo Vera, Sebastian" userId="9dbf769e-f5f7-4c1a-b214-de73a2d2b9d1" providerId="ADAL" clId="{4DE58D0B-FF4F-E549-BEAB-361DF1BB5B89}" dt="2024-01-16T18:47:26.935" v="1294" actId="20577"/>
          <ac:spMkLst>
            <pc:docMk/>
            <pc:sldMk cId="2489883537" sldId="302"/>
            <ac:spMk id="3" creationId="{84A1F8B5-3ACE-A8D7-28CD-D503EE4E17C5}"/>
          </ac:spMkLst>
        </pc:spChg>
      </pc:sldChg>
      <pc:sldChg chg="addSp delSp modSp add mod setBg delDesignElem">
        <pc:chgData name="Vallejo Vera, Sebastian" userId="9dbf769e-f5f7-4c1a-b214-de73a2d2b9d1" providerId="ADAL" clId="{4DE58D0B-FF4F-E549-BEAB-361DF1BB5B89}" dt="2024-01-16T18:50:34.225" v="1345" actId="2711"/>
        <pc:sldMkLst>
          <pc:docMk/>
          <pc:sldMk cId="1519194051" sldId="303"/>
        </pc:sldMkLst>
        <pc:spChg chg="del">
          <ac:chgData name="Vallejo Vera, Sebastian" userId="9dbf769e-f5f7-4c1a-b214-de73a2d2b9d1" providerId="ADAL" clId="{4DE58D0B-FF4F-E549-BEAB-361DF1BB5B89}" dt="2024-01-16T18:47:36.647" v="1296"/>
          <ac:spMkLst>
            <pc:docMk/>
            <pc:sldMk cId="1519194051" sldId="303"/>
            <ac:spMk id="9" creationId="{CE606343-BADE-4565-AB89-E9EF7E253F80}"/>
          </ac:spMkLst>
        </pc:spChg>
        <pc:spChg chg="add mod">
          <ac:chgData name="Vallejo Vera, Sebastian" userId="9dbf769e-f5f7-4c1a-b214-de73a2d2b9d1" providerId="ADAL" clId="{4DE58D0B-FF4F-E549-BEAB-361DF1BB5B89}" dt="2024-01-16T18:48:54.328" v="1310" actId="14100"/>
          <ac:spMkLst>
            <pc:docMk/>
            <pc:sldMk cId="1519194051" sldId="303"/>
            <ac:spMk id="10" creationId="{FF154AB4-169F-28D9-5BAC-E5008123161F}"/>
          </ac:spMkLst>
        </pc:spChg>
        <pc:spChg chg="del">
          <ac:chgData name="Vallejo Vera, Sebastian" userId="9dbf769e-f5f7-4c1a-b214-de73a2d2b9d1" providerId="ADAL" clId="{4DE58D0B-FF4F-E549-BEAB-361DF1BB5B89}" dt="2024-01-16T18:47:36.647" v="1296"/>
          <ac:spMkLst>
            <pc:docMk/>
            <pc:sldMk cId="1519194051" sldId="303"/>
            <ac:spMk id="11" creationId="{39E183BD-2932-401F-8B53-E247764B376B}"/>
          </ac:spMkLst>
        </pc:spChg>
        <pc:spChg chg="add mod">
          <ac:chgData name="Vallejo Vera, Sebastian" userId="9dbf769e-f5f7-4c1a-b214-de73a2d2b9d1" providerId="ADAL" clId="{4DE58D0B-FF4F-E549-BEAB-361DF1BB5B89}" dt="2024-01-16T18:49:15.518" v="1316" actId="20577"/>
          <ac:spMkLst>
            <pc:docMk/>
            <pc:sldMk cId="1519194051" sldId="303"/>
            <ac:spMk id="12" creationId="{D120CEBC-32F7-90D5-1198-176F55B94CA4}"/>
          </ac:spMkLst>
        </pc:spChg>
        <pc:spChg chg="add mod">
          <ac:chgData name="Vallejo Vera, Sebastian" userId="9dbf769e-f5f7-4c1a-b214-de73a2d2b9d1" providerId="ADAL" clId="{4DE58D0B-FF4F-E549-BEAB-361DF1BB5B89}" dt="2024-01-16T18:50:00.585" v="1319" actId="207"/>
          <ac:spMkLst>
            <pc:docMk/>
            <pc:sldMk cId="1519194051" sldId="303"/>
            <ac:spMk id="13" creationId="{AA4C49E7-3868-5608-A7AE-6872C3B05823}"/>
          </ac:spMkLst>
        </pc:spChg>
        <pc:spChg chg="add mod">
          <ac:chgData name="Vallejo Vera, Sebastian" userId="9dbf769e-f5f7-4c1a-b214-de73a2d2b9d1" providerId="ADAL" clId="{4DE58D0B-FF4F-E549-BEAB-361DF1BB5B89}" dt="2024-01-16T18:50:34.225" v="1345" actId="2711"/>
          <ac:spMkLst>
            <pc:docMk/>
            <pc:sldMk cId="1519194051" sldId="303"/>
            <ac:spMk id="17" creationId="{0F23B629-EC4E-5CC0-0B3F-8AC3F0089202}"/>
          </ac:spMkLst>
        </pc:spChg>
        <pc:grpChg chg="mod">
          <ac:chgData name="Vallejo Vera, Sebastian" userId="9dbf769e-f5f7-4c1a-b214-de73a2d2b9d1" providerId="ADAL" clId="{4DE58D0B-FF4F-E549-BEAB-361DF1BB5B89}" dt="2024-01-16T18:48:16.609" v="1299"/>
          <ac:grpSpMkLst>
            <pc:docMk/>
            <pc:sldMk cId="1519194051" sldId="303"/>
            <ac:grpSpMk id="4" creationId="{A92F6B1C-D453-CEEA-25F0-999F1FDB3DED}"/>
          </ac:grpSpMkLst>
        </pc:grpChg>
        <pc:grpChg chg="mod">
          <ac:chgData name="Vallejo Vera, Sebastian" userId="9dbf769e-f5f7-4c1a-b214-de73a2d2b9d1" providerId="ADAL" clId="{4DE58D0B-FF4F-E549-BEAB-361DF1BB5B89}" dt="2024-01-16T18:48:22.725" v="1302"/>
          <ac:grpSpMkLst>
            <pc:docMk/>
            <pc:sldMk cId="1519194051" sldId="303"/>
            <ac:grpSpMk id="8" creationId="{34431426-D4DC-744C-2A9C-E1A5BC31FF0C}"/>
          </ac:grpSpMkLst>
        </pc:grpChg>
        <pc:grpChg chg="mod">
          <ac:chgData name="Vallejo Vera, Sebastian" userId="9dbf769e-f5f7-4c1a-b214-de73a2d2b9d1" providerId="ADAL" clId="{4DE58D0B-FF4F-E549-BEAB-361DF1BB5B89}" dt="2024-01-16T18:50:10.727" v="1322"/>
          <ac:grpSpMkLst>
            <pc:docMk/>
            <pc:sldMk cId="1519194051" sldId="303"/>
            <ac:grpSpMk id="16" creationId="{97590860-8DF4-29FF-3B30-1793681C7B65}"/>
          </ac:grpSpMkLst>
        </pc:grpChg>
        <pc:inkChg chg="add mod">
          <ac:chgData name="Vallejo Vera, Sebastian" userId="9dbf769e-f5f7-4c1a-b214-de73a2d2b9d1" providerId="ADAL" clId="{4DE58D0B-FF4F-E549-BEAB-361DF1BB5B89}" dt="2024-01-16T18:48:16.609" v="1299"/>
          <ac:inkMkLst>
            <pc:docMk/>
            <pc:sldMk cId="1519194051" sldId="303"/>
            <ac:inkMk id="2" creationId="{63195755-4DD2-1D0C-2D25-3BE305E5D9AC}"/>
          </ac:inkMkLst>
        </pc:inkChg>
        <pc:inkChg chg="add mod">
          <ac:chgData name="Vallejo Vera, Sebastian" userId="9dbf769e-f5f7-4c1a-b214-de73a2d2b9d1" providerId="ADAL" clId="{4DE58D0B-FF4F-E549-BEAB-361DF1BB5B89}" dt="2024-01-16T18:48:16.609" v="1299"/>
          <ac:inkMkLst>
            <pc:docMk/>
            <pc:sldMk cId="1519194051" sldId="303"/>
            <ac:inkMk id="3" creationId="{AF4D44D2-E98B-9D6D-FD88-A456D15E161C}"/>
          </ac:inkMkLst>
        </pc:inkChg>
        <pc:inkChg chg="add mod">
          <ac:chgData name="Vallejo Vera, Sebastian" userId="9dbf769e-f5f7-4c1a-b214-de73a2d2b9d1" providerId="ADAL" clId="{4DE58D0B-FF4F-E549-BEAB-361DF1BB5B89}" dt="2024-01-16T18:48:22.725" v="1302"/>
          <ac:inkMkLst>
            <pc:docMk/>
            <pc:sldMk cId="1519194051" sldId="303"/>
            <ac:inkMk id="6" creationId="{4E5761E6-30F1-CC48-1770-B1A93C315306}"/>
          </ac:inkMkLst>
        </pc:inkChg>
        <pc:inkChg chg="add mod">
          <ac:chgData name="Vallejo Vera, Sebastian" userId="9dbf769e-f5f7-4c1a-b214-de73a2d2b9d1" providerId="ADAL" clId="{4DE58D0B-FF4F-E549-BEAB-361DF1BB5B89}" dt="2024-01-16T18:48:22.725" v="1302"/>
          <ac:inkMkLst>
            <pc:docMk/>
            <pc:sldMk cId="1519194051" sldId="303"/>
            <ac:inkMk id="7" creationId="{56C8DB66-4BCF-7E5A-4270-90C2DA861082}"/>
          </ac:inkMkLst>
        </pc:inkChg>
        <pc:inkChg chg="add mod">
          <ac:chgData name="Vallejo Vera, Sebastian" userId="9dbf769e-f5f7-4c1a-b214-de73a2d2b9d1" providerId="ADAL" clId="{4DE58D0B-FF4F-E549-BEAB-361DF1BB5B89}" dt="2024-01-16T18:50:10.727" v="1322"/>
          <ac:inkMkLst>
            <pc:docMk/>
            <pc:sldMk cId="1519194051" sldId="303"/>
            <ac:inkMk id="14" creationId="{274709A7-2B78-1FD1-9A09-79193756540A}"/>
          </ac:inkMkLst>
        </pc:inkChg>
        <pc:inkChg chg="add mod">
          <ac:chgData name="Vallejo Vera, Sebastian" userId="9dbf769e-f5f7-4c1a-b214-de73a2d2b9d1" providerId="ADAL" clId="{4DE58D0B-FF4F-E549-BEAB-361DF1BB5B89}" dt="2024-01-16T18:50:10.727" v="1322"/>
          <ac:inkMkLst>
            <pc:docMk/>
            <pc:sldMk cId="1519194051" sldId="303"/>
            <ac:inkMk id="15" creationId="{6299DC74-1332-FD70-593B-CAB7DBD630F1}"/>
          </ac:inkMkLst>
        </pc:inkChg>
      </pc:sldChg>
      <pc:sldChg chg="addSp modSp new mod modClrScheme chgLayout">
        <pc:chgData name="Vallejo Vera, Sebastian" userId="9dbf769e-f5f7-4c1a-b214-de73a2d2b9d1" providerId="ADAL" clId="{4DE58D0B-FF4F-E549-BEAB-361DF1BB5B89}" dt="2024-01-16T18:55:29.962" v="1751" actId="20577"/>
        <pc:sldMkLst>
          <pc:docMk/>
          <pc:sldMk cId="2454389344" sldId="304"/>
        </pc:sldMkLst>
        <pc:spChg chg="add mod">
          <ac:chgData name="Vallejo Vera, Sebastian" userId="9dbf769e-f5f7-4c1a-b214-de73a2d2b9d1" providerId="ADAL" clId="{4DE58D0B-FF4F-E549-BEAB-361DF1BB5B89}" dt="2024-01-16T18:52:31.699" v="1347" actId="700"/>
          <ac:spMkLst>
            <pc:docMk/>
            <pc:sldMk cId="2454389344" sldId="304"/>
            <ac:spMk id="2" creationId="{3AE0FFC2-EA56-9443-577D-5BAD1A48F89E}"/>
          </ac:spMkLst>
        </pc:spChg>
        <pc:spChg chg="add mod">
          <ac:chgData name="Vallejo Vera, Sebastian" userId="9dbf769e-f5f7-4c1a-b214-de73a2d2b9d1" providerId="ADAL" clId="{4DE58D0B-FF4F-E549-BEAB-361DF1BB5B89}" dt="2024-01-16T18:55:29.962" v="1751" actId="20577"/>
          <ac:spMkLst>
            <pc:docMk/>
            <pc:sldMk cId="2454389344" sldId="304"/>
            <ac:spMk id="3" creationId="{DFBC02C2-1BFD-C700-B357-AEE0350D40DA}"/>
          </ac:spMkLst>
        </pc:spChg>
      </pc:sldChg>
      <pc:sldChg chg="new del">
        <pc:chgData name="Vallejo Vera, Sebastian" userId="9dbf769e-f5f7-4c1a-b214-de73a2d2b9d1" providerId="ADAL" clId="{4DE58D0B-FF4F-E549-BEAB-361DF1BB5B89}" dt="2024-01-16T18:59:02.460" v="1997" actId="2696"/>
        <pc:sldMkLst>
          <pc:docMk/>
          <pc:sldMk cId="3640035311" sldId="305"/>
        </pc:sldMkLst>
      </pc:sldChg>
      <pc:sldChg chg="add">
        <pc:chgData name="Vallejo Vera, Sebastian" userId="9dbf769e-f5f7-4c1a-b214-de73a2d2b9d1" providerId="ADAL" clId="{4DE58D0B-FF4F-E549-BEAB-361DF1BB5B89}" dt="2024-01-16T18:59:00.975" v="1996"/>
        <pc:sldMkLst>
          <pc:docMk/>
          <pc:sldMk cId="1652413843" sldId="308"/>
        </pc:sldMkLst>
      </pc:sldChg>
      <pc:sldChg chg="modSp new mod">
        <pc:chgData name="Vallejo Vera, Sebastian" userId="9dbf769e-f5f7-4c1a-b214-de73a2d2b9d1" providerId="ADAL" clId="{4DE58D0B-FF4F-E549-BEAB-361DF1BB5B89}" dt="2024-01-16T19:02:55.749" v="2033" actId="404"/>
        <pc:sldMkLst>
          <pc:docMk/>
          <pc:sldMk cId="1441943934" sldId="309"/>
        </pc:sldMkLst>
        <pc:spChg chg="mod">
          <ac:chgData name="Vallejo Vera, Sebastian" userId="9dbf769e-f5f7-4c1a-b214-de73a2d2b9d1" providerId="ADAL" clId="{4DE58D0B-FF4F-E549-BEAB-361DF1BB5B89}" dt="2024-01-16T19:02:55.749" v="2033" actId="404"/>
          <ac:spMkLst>
            <pc:docMk/>
            <pc:sldMk cId="1441943934" sldId="309"/>
            <ac:spMk id="2" creationId="{D4FC69EE-9F39-5387-7F92-C93DAC055EE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2:01.4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097.98438"/>
      <inkml:brushProperty name="anchorY" value="-28323.80078"/>
      <inkml:brushProperty name="scaleFactor" value="0.5"/>
    </inkml:brush>
  </inkml:definitions>
  <inkml:trace contextRef="#ctx0" brushRef="#br0">1 2112 24575,'49'-76'0,"-3"19"0,6-6-1544,-9 8 1,1-4-1,0 2 1544,21-17 0,-1 2 0,-22 20 0,-1 0 0,3-1 0,7-4 0,2 0 0,-2 2-1439,9-14 0,4-3 1439,-6 9 0,8-6 0,1 0 0,-10 12 0,-2 7 0,0 3-208,10-13 0,8-5 0,1 3 208,-5 12 0,1 3 0,-3 4 0,8-5 0,1 2 0,0 1 0,6-1 0,-6 7 0,0 9 0,-3 6 0,16-6 0,2 2 0,-1 2 0,-3 3-766,-23 10 1,-2 2 765,6-1 0,-3 4 1291,20 6-1291,14-10 0,-27 11 2895,-16-4-2895,-15 5 2665,-7 0-2665,-15 0 2500,-2 0-2500,-5 0 313,-4 0-313,4 0 0,-4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2:03.0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759.92188"/>
      <inkml:brushProperty name="anchorY" value="-37318.39063"/>
      <inkml:brushProperty name="scaleFactor" value="0.5"/>
    </inkml:brush>
  </inkml:definitions>
  <inkml:trace contextRef="#ctx0" brushRef="#br0">1 0 24575,'15'12'0,"5"1"0,11 16 0,6-1 0,7 10 0,5-10 0,10 12 0,-13-16 0,15 10 0,-18-8 0,12-3 0,-6 3 0,-2-5 0,-5 5 0,-6-13 0,-1 10 0,-7-17 0,-9 7 0,2-5 0,-8 1 0,0-1 0,-1 0 0,-5 0 0,1-4 0,-1-1 0,-2 0 0,-2 1 0,-3 3 0,0 1 0,0-1 0,0 0 0,0 5 0,-15 13 0,7 0 0,-29 24 0,13-5 0,-16 20 0,-2 2 0,12-13 0,1-4 0,0-1 0,-2-7 0,5 7 0,-1 0 0,-5-7 0,4 14 0,1-13 0,8-7 0,0-6 0,5-7 0,2-9 0,4-1 0,3-5 0,-2 1 0,6 0 0,-2-4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3:10.6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427.92969"/>
      <inkml:brushProperty name="anchorY" value="-47119.91797"/>
      <inkml:brushProperty name="scaleFactor" value="0.5"/>
    </inkml:brush>
  </inkml:definitions>
  <inkml:trace contextRef="#ctx0" brushRef="#br0">217 1 24575,'0'41'0,"-5"2"0,4 42 0,-22-4-1084,8 8 1084,-16-1 0,5 1 0,8-27 355,0 12-355,-2-29 179,7 5-179,-7-10 0,15-12 0,-7-5 550,10-5-550,-6-6 0,18-5 0,11 12 0,20 9 0,12 13 0,-7-1 0,30 25 0,-31-22 0,25 17 0,-37-24 0,-4-14 0,-11-1 0,-5-12 0,-1 3 0,-5-5 0,1-2 0,0 1 0,-4-5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3:11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552.92969"/>
      <inkml:brushProperty name="anchorY" value="-56833.19922"/>
      <inkml:brushProperty name="scaleFactor" value="0.5"/>
    </inkml:brush>
  </inkml:definitions>
  <inkml:trace contextRef="#ctx0" brushRef="#br0">0 10 24575,'30'0'0,"15"0"0,30 0 0,-6 0 0,7 0-2418,-2 0 0,4 0 2418,-6 0 0,4 0 0,0 0-941,-3 0 0,-2 0 1,5 0 940,17 0 0,4 0 0,3 0 0,-20 1 0,2-1 0,1 0 0,2-1-559,11-1 0,3-2 0,1 1 0,0 2 559,-1 5 0,1 3 0,-1 1 0,1 0 0,0-1 0,2 0 0,-3 2 0,-6 2 0,1 6 0,-5 2 0,0 3-540,-12-2 1,1 2-1,-1 0 1,-6-1 539,-4 0 0,-4-1 0,-1 1 162,28 9 0,-1 0-162,3 2 0,-8-3 1681,-4 4-1681,-24-12 0,-3 0 3773,13 8-3773,-18-12 3638,-19 0-3638,-11-7 1816,-6 2-1816,-5-8 820,-2 3-820,-2-3 0,-3 3 0,0-3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14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 2333 24112,'0'-2'0,"-4"-14"230,19-27-230,9-40 0,14 5-1173,5-7 1,1-2 1172,-18 41 0,1-1 0,6-15 0,5-9 0,-1 6-842,10 0 1,0 1 841,-11 7 0,1-3 0,2 1 0,9-4 0,2 1 0,0 2 0,-7 8 0,-1 1 0,1 0 0,2-7 0,1 0 0,1 4 0,19-9 0,1 3 0,-2-4 0,0 2 0,1 8 0,2 5 0,0 8 0,-1 3 0,-4 1 0,0 3-533,-3 8 1,0 2 532,-1-1 0,0 1-289,-5-1 0,0 3 289,0 4 0,0 1 0,1 0 0,-2 1 0,25-8 0,-26 14 0,-3 0 0,13-11 0,33 6 1425,-22 3-1425,-1 2 2265,-10 8-2265,-13-2 1396,-7 4-1396,-9 0 780,-10-4-780,-5 3 38,-6-3-38,-4 4 0,-1 0 0,1 0 0,0 0 0,-1 0 0,1 0 0,-1 0 0,0 0 0,1 0 0,-1 0 0,1 0 0,-1 0 0,1 0 0,-1 0 0,0 0 0,0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1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31.38281"/>
      <inkml:brushProperty name="anchorY" value="-14590.87598"/>
      <inkml:brushProperty name="scaleFactor" value="0.5"/>
    </inkml:brush>
  </inkml:definitions>
  <inkml:trace contextRef="#ctx0" brushRef="#br0">2 8 19427,'-2'-7'0,"7"6"2388,13 7-2388,12 20 876,-5-9-876,28 26 454,-24-20-454,19 11 1430,-19-10-1430,-1-5 0,-5-5 0,4-5 0,-13-1 0,7-4 0,-12 4 0,2 0 0,-3-4 0,-4 3 0,-4-3 0,-5 7 0,-7 7 0,1 5 0,-12 6 0,7 5 0,-9 2 0,-1 12 0,4-6 0,-10 11 0,10-10 0,-5 10 0,7-10 0,-1 4 0,5-12 0,-3 4 0,8-14 0,-3 7 0,9-14 0,-2 0 0,2-6 0,1-4 0,0-1 0,4 1 0,0 0 0,-3-4 0,2 3 0,-2-7 0,3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20.6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928.52734"/>
      <inkml:brushProperty name="anchorY" value="-29679.36328"/>
      <inkml:brushProperty name="scaleFactor" value="0.5"/>
    </inkml:brush>
  </inkml:definitions>
  <inkml:trace contextRef="#ctx0" brushRef="#br0">475 1 24575,'0'5'0,"-5"12"0,-11 22 0,-9 24 0,-18 14 0,23-29 0,-1 2 0,-5 2 0,0-2 0,-8 28 0,-8 6 0,15-33 0,-8 11 0,12-13 0,0-13 0,16-8 0,-9-6 0,14-8 0,-14 3 0,14 0 0,-13-3 0,9 8 0,-2-5 0,-4 0 0,7-4 0,-4 3 0,3-7 0,5 3 0,-3-5 0,4 1 0,3-1 0,1-2 0,13 2 0,5 1 0,1 6 0,7 4 0,-7 0 0,5 0 0,1 6 0,-1-4 0,9 11 0,-6-6 0,5 7 0,-5-1 0,-2-6 0,-4-2 0,-3-5 0,-5-5 0,-5-1 0,0-4 0,-4 0 0,0 0 0,-1-1 0,1 1 0,-1-4 0,1 2 0,-1-5 0,-3 6 0,3-6 0,-6 2 0,2-3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48:21.8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203.63672"/>
      <inkml:brushProperty name="anchorY" value="-44919.82813"/>
      <inkml:brushProperty name="scaleFactor" value="0.5"/>
    </inkml:brush>
  </inkml:definitions>
  <inkml:trace contextRef="#ctx0" brushRef="#br0">1 185 24575,'22'0'0,"-2"0"0,25-5 0,6-6 0,13-8 0,23-12 0,5 10-643,-39 8 1,2 0 642,3 2 0,2 2 0,-1 5 0,2-1 0,3-8 0,1 0 0,0 11 0,-1 1 0,-4-6 0,0 1 0,4 5 0,-1 2 0,-8-1 0,0 0 0,8 0 0,1 0 0,-3 0 0,-2 0 0,-3-1 0,-1 2 0,3 6 0,-1 4 0,-7 1 0,0 5 0,10 9 0,1 5 0,-4 1 0,0 1 0,5 0 0,-2-1 0,22 21 0,-16-9 0,-4 0 0,-10-1 0,16 15 0,0 4 0,-12 0 0,-12-14 0,-2 3 0,9 31 25,0 4-25,-19-18 0,10 10 0,-20-28 0,6 13 0,-5-8 0,-7-7 0,4-6 956,-10-8-956,3-11 304,-4-1-304,-4-9 0,-1-2 0,-4-3 0,0 0 0,0 0 0,0-1 0,0 1 0,0-1 0,0 1 0,-3-4 0,2-1 0,-2-3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50:08.5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203.40625"/>
      <inkml:brushProperty name="anchorY" value="-61064.82031"/>
      <inkml:brushProperty name="scaleFactor" value="0.5"/>
    </inkml:brush>
  </inkml:definitions>
  <inkml:trace contextRef="#ctx0" brushRef="#br0">1 1260 24575,'72'-10'0,"1"0"0,-1 0 0,7-3 0,-1-1 0,-20 2 0,-21 3 0,12-11 0,2-2 0,-2 11 0,36-24 0,-33 7 0,19-10 0,-19-2 0,16-14 0,-2 4 0,-2-14-565,-28 26 0,-1-1 565,29-34 0,-31 31 0,-1 0 0,18-20 0,10-11 0,-17 19 0,13-21 0,-10 21 370,-4-10-370,-5 25 187,-10-7-187,-3 20 0,-6-2 0,-4 11 573,-2 4-573,-4 1 0,-1 4 0,1 4 0,-4-3 0,0 7 0,-4-4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8:50:10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784.10938"/>
      <inkml:brushProperty name="anchorY" value="-71815.23438"/>
      <inkml:brushProperty name="scaleFactor" value="0.5"/>
    </inkml:brush>
  </inkml:definitions>
  <inkml:trace contextRef="#ctx0" brushRef="#br0">1 11 24575,'15'0'0,"6"0"0,2 0 0,23 0 0,-13 0 0,18-5 0,-26 4 0,2-4 0,-9 5 0,-6 0 0,0 0 0,-4 0 0,-1 0 0,0 0 0,0 0 0,1 0 0,-5 6 0,5 8 0,-3 8 0,4 6 0,0 8 0,0-6 0,-4-4 0,-1-5 0,-4-12 0,4 3 0,-3-5 0,2 1 0,-3-4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5.6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05.04688"/>
      <inkml:brushProperty name="anchorY" value="-64574.07031"/>
      <inkml:brushProperty name="scaleFactor" value="0.5"/>
    </inkml:brush>
  </inkml:definitions>
  <inkml:trace contextRef="#ctx0" brushRef="#br0">1 5 22164,'3'-4'0,"12"14"1168,11 9-1168,15 25 405,6 5-405,7 6 0,17 9-551,2-6 551,-33-22 0,0 0 0,22 17 392,7 8-392,-13-18 0,-2-6 0,-10 0 0,-20-17 0,-5-4 772,-3-4-772,-10-8 225,5 4-225,-6-3 0,-7 1 0,-4-1 0,-48 29 0,10-7 0,4 3 0,-1 2 0,-11 6 0,-19 31 0,27-25 0,-17 18 0,25-16 0,-1-7 0,9-3 0,4-6 0,9-6 0,2-6 0,5-6 0,3-4 0,2 0 0,3-1 0,0-2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5T23:07:42.1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946.42969"/>
      <inkml:brushProperty name="anchorY" value="-43165.53516"/>
      <inkml:brushProperty name="scaleFactor" value="0.5"/>
    </inkml:brush>
  </inkml:definitions>
  <inkml:trace contextRef="#ctx0" brushRef="#br0">0 3456 18660,'0'-6'0,"11"-26"1600,16-29-1600,-3 7 0,6-8 0,17-16 0,7-6-1691,-15 17 0,0-4 0,7-4 1691,-4 9 0,5-5 0,3-2 0,1-1 0,-2 2-424,-2 3 0,1 1 0,-1-1 0,1 1 1,0-1 423,3-3 0,1-1 0,0 1 0,1-1 0,2 2-479,2-2 0,3 0 1,1 1-1,-1 1 1,0 4 478,4-6 0,-2 5 0,2 0 0,4-1 0,-3 5 0,3-2 0,1 1 0,2 1 0,-3 1 0,-3 6 0,-1 0 0,0 2 0,0 2 0,-3 3-280,3 1 0,-2 2 0,0 3 0,1 2 280,2 0 0,2 1 0,-1 3 0,-4 4 738,27-12 0,-4 6-738,-3 5 0,-1 4 0,-3 2 0,-5 5 2778,23 9-2778,-43 8 0,-2 0 0,31 1 4710,-25 6-4710,-19 0 3544,-5 0-3544,-14 0 1936,3 0-1936,-9 0 576,0 0-576,-6 0 0,1 0 0,0 0 0,0 0 0,-4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2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8921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95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66E314-BAAB-6D4A-B8E1-9601BF15E75E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87710A-FFE9-0543-AECC-D14D503191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16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2.xml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FC9-847F-74EF-E1C4-39BDF8F1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Scaling Techniques and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8A38-616D-4493-C500-DA3DC0E3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Sebastián Vallejo Vera</a:t>
            </a:r>
          </a:p>
        </p:txBody>
      </p:sp>
    </p:spTree>
    <p:extLst>
      <p:ext uri="{BB962C8B-B14F-4D97-AF65-F5344CB8AC3E}">
        <p14:creationId xmlns:p14="http://schemas.microsoft.com/office/powerpoint/2010/main" val="428790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3713446" y="1101687"/>
            <a:ext cx="1574650" cy="41092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14:cNvPr>
              <p14:cNvContentPartPr/>
              <p14:nvPr/>
            </p14:nvContentPartPr>
            <p14:xfrm>
              <a:off x="1929457" y="2999789"/>
              <a:ext cx="1363320" cy="124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457" y="2991149"/>
                <a:ext cx="138096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14:cNvPr>
              <p14:cNvContentPartPr/>
              <p14:nvPr/>
            </p14:nvContentPartPr>
            <p14:xfrm>
              <a:off x="3213937" y="2775869"/>
              <a:ext cx="279720" cy="45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5297" y="2767229"/>
                <a:ext cx="29736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65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r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count the number of words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that occur in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estimate the </a:t>
            </a:r>
            <a:r>
              <a:rPr lang="en-US" dirty="0">
                <a:solidFill>
                  <a:schemeClr val="accent1"/>
                </a:solidFill>
              </a:rPr>
              <a:t>probability P</a:t>
            </a:r>
            <a:r>
              <a:rPr lang="en-US" dirty="0"/>
              <a:t> of reading text r, given word 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5520212" y="1171583"/>
            <a:ext cx="1321263" cy="41092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0282E0-2670-ECCF-7FEE-5A6CE1775896}"/>
              </a:ext>
            </a:extLst>
          </p:cNvPr>
          <p:cNvGrpSpPr/>
          <p:nvPr/>
        </p:nvGrpSpPr>
        <p:grpSpPr>
          <a:xfrm rot="15877686">
            <a:off x="6339635" y="5327616"/>
            <a:ext cx="1564200" cy="1468080"/>
            <a:chOff x="4628589" y="5280874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 rot="168485">
                <a:off x="4628589" y="5504794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8485">
                  <a:off x="4619589" y="5496154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 rot="168485">
                <a:off x="5913069" y="5280874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68485">
                  <a:off x="5904429" y="5272234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732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8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6809185" y="1171584"/>
            <a:ext cx="318728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5525552" y="-220719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459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105940" y="1183649"/>
            <a:ext cx="318728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5823008" y="-253769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15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wordscore</a:t>
                </a:r>
                <a:r>
                  <a:rPr lang="en-US" dirty="0"/>
                  <a:t> for the virgin text by estimating F x S for every word,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8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422763" y="1244937"/>
            <a:ext cx="410230" cy="40724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4417001">
            <a:off x="6182368" y="-150812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530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is as follows:</a:t>
                </a:r>
              </a:p>
              <a:p>
                <a:pPr lvl="1"/>
                <a:r>
                  <a:rPr lang="en-US" dirty="0"/>
                  <a:t>We give each reference text r an </a:t>
                </a:r>
                <a:r>
                  <a:rPr lang="en-US" i="1" dirty="0"/>
                  <a:t>a priori </a:t>
                </a:r>
                <a:r>
                  <a:rPr lang="en-US" dirty="0"/>
                  <a:t>score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count the number of words </a:t>
                </a:r>
                <a:r>
                  <a:rPr lang="en-US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/>
                  <a:t> that occur in reference text </a:t>
                </a:r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estimate the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probability P</a:t>
                </a:r>
                <a:r>
                  <a:rPr lang="en-US" dirty="0"/>
                  <a:t> of reading text r, given word w.</a:t>
                </a:r>
              </a:p>
              <a:p>
                <a:pPr lvl="1"/>
                <a:r>
                  <a:rPr lang="en-US" dirty="0"/>
                  <a:t>We estimate </a:t>
                </a: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dirty="0"/>
                  <a:t>: the average of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weighted by 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𝑤𝑟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count the number of times word w appear in a virgin text and the proportion </a:t>
                </a:r>
                <a:r>
                  <a:rPr lang="en-US" dirty="0">
                    <a:solidFill>
                      <a:schemeClr val="accent1"/>
                    </a:solidFill>
                  </a:rPr>
                  <a:t>F</a:t>
                </a:r>
                <a:r>
                  <a:rPr lang="en-US" dirty="0"/>
                  <a:t> of times each word w appear in the virgin text. 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wordscore</a:t>
                </a:r>
                <a:r>
                  <a:rPr lang="en-US" dirty="0"/>
                  <a:t> for the virgin text by estimating F x S for every word, and then averaging those scores.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F1B4A-A183-F3BD-4D7B-AA852C2A3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FBC8-B3F7-3A22-1044-32DB4F03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DA9F-E84D-4DEC-A66C-76EE966E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week, we will go through the readings after this lecture, since the lecture reviews the techniques proposed (or applied) by the readings.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2"/>
            <a:ext cx="4766452" cy="52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7422763" y="5177927"/>
            <a:ext cx="410230" cy="1394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0DA56-A19C-D36C-C52E-965F54399B3E}"/>
              </a:ext>
            </a:extLst>
          </p:cNvPr>
          <p:cNvGrpSpPr/>
          <p:nvPr/>
        </p:nvGrpSpPr>
        <p:grpSpPr>
          <a:xfrm rot="9798673">
            <a:off x="7697798" y="3804244"/>
            <a:ext cx="1564200" cy="1468080"/>
            <a:chOff x="1929457" y="2775869"/>
            <a:chExt cx="1564200" cy="146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14:cNvPr>
                <p14:cNvContentPartPr/>
                <p14:nvPr/>
              </p14:nvContentPartPr>
              <p14:xfrm>
                <a:off x="1929457" y="2999789"/>
                <a:ext cx="1363320" cy="124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8F9F71-7CE2-4C9B-1578-C3385A36C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457" y="2991149"/>
                  <a:ext cx="13809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14:cNvPr>
                <p14:cNvContentPartPr/>
                <p14:nvPr/>
              </p14:nvContentPartPr>
              <p14:xfrm>
                <a:off x="3213937" y="2775869"/>
                <a:ext cx="27972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46542-9B12-DB7E-8855-CB00319DA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297" y="2767229"/>
                  <a:ext cx="297360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59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EF8F-310C-9538-6D34-6F7E7D2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1D8-A6AF-5D5A-6EC9-089AACCF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way we can put the virgin text in a </a:t>
            </a:r>
            <a:r>
              <a:rPr lang="en-US" i="1" dirty="0"/>
              <a:t>dimension</a:t>
            </a:r>
            <a:r>
              <a:rPr lang="en-US" dirty="0"/>
              <a:t> relative to the reference words.  </a:t>
            </a:r>
          </a:p>
          <a:p>
            <a:r>
              <a:rPr lang="en-US" dirty="0"/>
              <a:t>And this seems to work:</a:t>
            </a:r>
          </a:p>
        </p:txBody>
      </p:sp>
    </p:spTree>
    <p:extLst>
      <p:ext uri="{BB962C8B-B14F-4D97-AF65-F5344CB8AC3E}">
        <p14:creationId xmlns:p14="http://schemas.microsoft.com/office/powerpoint/2010/main" val="203062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9F52A-F978-4D93-AD17-16578470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58" y="796343"/>
            <a:ext cx="2264084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EF8F-310C-9538-6D34-6F7E7D27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91D8-A6AF-5D5A-6EC9-089AACCF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methodological issues (see </a:t>
            </a:r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</a:t>
            </a:r>
            <a:r>
              <a:rPr lang="en-US" dirty="0"/>
              <a:t> 2008):</a:t>
            </a:r>
          </a:p>
          <a:p>
            <a:pPr lvl="1"/>
            <a:r>
              <a:rPr lang="en-US" dirty="0"/>
              <a:t>Technique doesn’t recover estimates of “virgin” texts on same scale as reference texts (see Martin and </a:t>
            </a:r>
            <a:r>
              <a:rPr lang="en-US" dirty="0" err="1"/>
              <a:t>Vanberg</a:t>
            </a:r>
            <a:r>
              <a:rPr lang="en-US" dirty="0"/>
              <a:t> 2008)</a:t>
            </a:r>
          </a:p>
          <a:p>
            <a:pPr lvl="1"/>
            <a:r>
              <a:rPr lang="en-US" dirty="0"/>
              <a:t>Difficult to find reference texts + appropriate a priori measures of document-level ground truth positions</a:t>
            </a:r>
          </a:p>
          <a:p>
            <a:pPr lvl="1"/>
            <a:r>
              <a:rPr lang="en-US" dirty="0"/>
              <a:t>Cannot be straightforwardly used for estimates of over-time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10A37-EFF4-7A30-6543-2618BEAD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scaling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7FA01-D6D0-D71D-F866-14EBBB523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60BA5-56B4-481C-84E3-57966EAF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Proksch’s</a:t>
            </a:r>
            <a:r>
              <a:rPr lang="en-US" dirty="0"/>
              <a:t> (2008) </a:t>
            </a:r>
            <a:r>
              <a:rPr lang="en-US" dirty="0" err="1"/>
              <a:t>wordfish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6AAD0-C7C6-9CF5-B948-EDFD32D4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4674152" cy="4787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072F0-D3CF-46AD-6C36-6B1A33E7D383}"/>
              </a:ext>
            </a:extLst>
          </p:cNvPr>
          <p:cNvSpPr txBox="1"/>
          <p:nvPr/>
        </p:nvSpPr>
        <p:spPr>
          <a:xfrm>
            <a:off x="6440558" y="2597426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⍺ is the logged ratio of the mean word count for a document relative to first document in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45E91-B82D-7C56-69DB-BEBE42C14253}"/>
              </a:ext>
            </a:extLst>
          </p:cNvPr>
          <p:cNvSpPr txBox="1"/>
          <p:nvPr/>
        </p:nvSpPr>
        <p:spPr>
          <a:xfrm>
            <a:off x="6440558" y="3260610"/>
            <a:ext cx="51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ψ</a:t>
            </a:r>
            <a:r>
              <a:rPr lang="en-US" dirty="0">
                <a:latin typeface="Garamond" panose="02020404030301010803" pitchFamily="18" charset="0"/>
              </a:rPr>
              <a:t> is the logged mean of word frequency.</a:t>
            </a:r>
          </a:p>
        </p:txBody>
      </p:sp>
    </p:spTree>
    <p:extLst>
      <p:ext uri="{BB962C8B-B14F-4D97-AF65-F5344CB8AC3E}">
        <p14:creationId xmlns:p14="http://schemas.microsoft.com/office/powerpoint/2010/main" val="321962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CE3-9E12-A801-C2A7-8251DE2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1016-83E6-09FB-AFAF-23388575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assumption here is that, indeed, </a:t>
            </a:r>
            <a:r>
              <a:rPr lang="en-US" dirty="0" err="1"/>
              <a:t>λ</a:t>
            </a:r>
            <a:r>
              <a:rPr lang="en-US" dirty="0"/>
              <a:t> is generated by the parameters proposed by </a:t>
            </a:r>
            <a:r>
              <a:rPr lang="en-US" dirty="0" err="1"/>
              <a:t>Slapin</a:t>
            </a:r>
            <a:r>
              <a:rPr lang="en-US" dirty="0"/>
              <a:t> and </a:t>
            </a:r>
            <a:r>
              <a:rPr lang="en-US" dirty="0" err="1"/>
              <a:t>Proksch</a:t>
            </a:r>
            <a:r>
              <a:rPr lang="en-US" dirty="0"/>
              <a:t> (2008). </a:t>
            </a:r>
          </a:p>
          <a:p>
            <a:r>
              <a:rPr lang="en-US" dirty="0"/>
              <a:t>For example, that β is good at discriminating documents across an a priori assumed dimension:</a:t>
            </a:r>
          </a:p>
        </p:txBody>
      </p:sp>
    </p:spTree>
    <p:extLst>
      <p:ext uri="{BB962C8B-B14F-4D97-AF65-F5344CB8AC3E}">
        <p14:creationId xmlns:p14="http://schemas.microsoft.com/office/powerpoint/2010/main" val="241671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DC0B2-55FC-4008-946A-2903B8D8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77" y="796343"/>
            <a:ext cx="5146845" cy="52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9EE-9F39-5387-7F92-C93DAC0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(Unsupervised) </a:t>
            </a:r>
            <a:br>
              <a:rPr lang="en-US" sz="7200" dirty="0"/>
            </a:br>
            <a:r>
              <a:rPr lang="en-US" sz="7200" dirty="0"/>
              <a:t>Topic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165C-A937-699A-37CE-A34AE405F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2BD1-B16D-7178-8D10-6A6C83AA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Roberts et al.’s (2014) Structural Topic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BB1E-FA36-9F7F-B124-8F7A4710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models are a broad class of Bayesian generative models that encode problem-specific structure into an estimation of categories (Grimmer and Stewart 2013; </a:t>
            </a:r>
            <a:r>
              <a:rPr lang="en-US" dirty="0" err="1"/>
              <a:t>Blei</a:t>
            </a:r>
            <a:r>
              <a:rPr lang="en-US" dirty="0"/>
              <a:t> et al. 2010). </a:t>
            </a:r>
          </a:p>
          <a:p>
            <a:r>
              <a:rPr lang="en-US" dirty="0"/>
              <a:t>Statistically, a topic is a probability mass function* over words. </a:t>
            </a:r>
          </a:p>
          <a:p>
            <a:r>
              <a:rPr lang="en-US" dirty="0"/>
              <a:t>The idea of topic models is that each document exhibits a topic in some proportion: each document is a distribution over topics, and each topic is a distribution over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49A5-8A08-9ACC-4B83-A6D2556A6E95}"/>
              </a:ext>
            </a:extLst>
          </p:cNvPr>
          <p:cNvSpPr txBox="1"/>
          <p:nvPr/>
        </p:nvSpPr>
        <p:spPr>
          <a:xfrm>
            <a:off x="6630737" y="6291076"/>
            <a:ext cx="479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Same as a PDF but for 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40764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BCAD-B3F2-ECD8-87D6-CC65F8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our focus…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8B7-AEB2-2A7E-6308-34C3A535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been obsessing over tokens (e.g., frequency, dictionaries, complexity) as observable manifestations of concepts. Now we turn to measures that:</a:t>
            </a:r>
          </a:p>
          <a:p>
            <a:pPr lvl="1"/>
            <a:r>
              <a:rPr lang="en-US" dirty="0"/>
              <a:t>Position texts in vector space</a:t>
            </a:r>
          </a:p>
          <a:p>
            <a:pPr lvl="1"/>
            <a:r>
              <a:rPr lang="en-US" dirty="0"/>
              <a:t>Derive measures of </a:t>
            </a:r>
            <a:r>
              <a:rPr lang="en-US" i="1" dirty="0"/>
              <a:t>n</a:t>
            </a:r>
            <a:r>
              <a:rPr lang="en-US" dirty="0"/>
              <a:t> latent dimensions based on attributes of </a:t>
            </a:r>
            <a:r>
              <a:rPr lang="en-US" i="1" dirty="0"/>
              <a:t>j</a:t>
            </a:r>
            <a:r>
              <a:rPr lang="en-US" dirty="0"/>
              <a:t> documents:</a:t>
            </a:r>
          </a:p>
          <a:p>
            <a:pPr lvl="2"/>
            <a:r>
              <a:rPr lang="en-US" dirty="0"/>
              <a:t>For example, ideological placement of parliamentarians based on what they say on the floor.</a:t>
            </a:r>
          </a:p>
          <a:p>
            <a:pPr lvl="2"/>
            <a:r>
              <a:rPr lang="en-US" dirty="0"/>
              <a:t>For example, bias of newspapers using text from editorials. </a:t>
            </a:r>
          </a:p>
        </p:txBody>
      </p:sp>
    </p:spTree>
    <p:extLst>
      <p:ext uri="{BB962C8B-B14F-4D97-AF65-F5344CB8AC3E}">
        <p14:creationId xmlns:p14="http://schemas.microsoft.com/office/powerpoint/2010/main" val="372527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841-B78D-31D3-DBC9-0620995C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4382-805A-F744-D757-6EFFA9AA3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documents: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topics: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4382-805A-F744-D757-6EFFA9AA3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4159A1-F20F-4186-E9DD-419DC486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03" y="2375020"/>
            <a:ext cx="5221097" cy="3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376-0928-BD1B-6458-1872293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8EDA-30D2-FA1C-9AC8-0A13E6121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topics: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8EDA-30D2-FA1C-9AC8-0A13E6121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0FD6F4-D10E-4179-EEDD-71A80260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83" y="2286000"/>
            <a:ext cx="5353717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1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F251-41CE-ED5A-DFB6-F6A2EA42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2DA5-2EB6-7411-3BC0-16602A362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that for each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our corpus, we know the probability that it belongs to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Now let’s assume that for each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know the probability of appearing in a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r>
                  <a:rPr lang="en-US" dirty="0"/>
                  <a:t>Then…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2DA5-2EB6-7411-3BC0-16602A362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E4BFB-1AE2-F4F5-92D7-1F981588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89" y="2534754"/>
            <a:ext cx="3193281" cy="2143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6134A-36C9-4A43-3BD8-3A92982C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64" y="2534754"/>
            <a:ext cx="3193281" cy="2143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8FBDB-CF22-6AE9-7512-2D003C270B76}"/>
              </a:ext>
            </a:extLst>
          </p:cNvPr>
          <p:cNvSpPr txBox="1"/>
          <p:nvPr/>
        </p:nvSpPr>
        <p:spPr>
          <a:xfrm>
            <a:off x="5841331" y="342180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B3069-A24E-D82A-4B86-A6364959B989}"/>
              </a:ext>
            </a:extLst>
          </p:cNvPr>
          <p:cNvSpPr txBox="1"/>
          <p:nvPr/>
        </p:nvSpPr>
        <p:spPr>
          <a:xfrm>
            <a:off x="9518706" y="34218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A16BE4-9201-9C3C-B376-9942AC9C1A77}"/>
                  </a:ext>
                </a:extLst>
              </p:cNvPr>
              <p:cNvSpPr txBox="1"/>
              <p:nvPr/>
            </p:nvSpPr>
            <p:spPr>
              <a:xfrm>
                <a:off x="9838024" y="3421805"/>
                <a:ext cx="67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𝑑𝑡𝑚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A16BE4-9201-9C3C-B376-9942AC9C1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024" y="3421805"/>
                <a:ext cx="67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8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F444-6B4E-D477-06A0-0BFB7CCA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B3D2-596D-10F4-EBB7-85700B48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estimate</a:t>
            </a:r>
            <a:r>
              <a:rPr lang="en-US" dirty="0"/>
              <a:t> the probability a </a:t>
            </a:r>
            <a:r>
              <a:rPr lang="en-US" dirty="0">
                <a:solidFill>
                  <a:schemeClr val="accent1"/>
                </a:solidFill>
              </a:rPr>
              <a:t>word</a:t>
            </a:r>
            <a:r>
              <a:rPr lang="en-US" dirty="0"/>
              <a:t> comes from a topic</a:t>
            </a:r>
          </a:p>
          <a:p>
            <a:pPr lvl="1"/>
            <a:r>
              <a:rPr lang="en-US" dirty="0"/>
              <a:t>We need to </a:t>
            </a:r>
            <a:r>
              <a:rPr lang="en-US" b="1" dirty="0"/>
              <a:t>estimate</a:t>
            </a:r>
            <a:r>
              <a:rPr lang="en-US" dirty="0"/>
              <a:t> the probability a topic appears in a </a:t>
            </a:r>
            <a:r>
              <a:rPr lang="en-US" dirty="0">
                <a:solidFill>
                  <a:schemeClr val="accent1"/>
                </a:solidFill>
              </a:rPr>
              <a:t>document</a:t>
            </a:r>
          </a:p>
          <a:p>
            <a:pPr lvl="1"/>
            <a:r>
              <a:rPr lang="en-US" dirty="0"/>
              <a:t>By only observing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documents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And our only input is the number of topics we ask the model to finds</a:t>
            </a:r>
          </a:p>
          <a:p>
            <a:pPr lvl="1"/>
            <a:endParaRPr lang="en-US" dirty="0"/>
          </a:p>
          <a:p>
            <a:r>
              <a:rPr lang="en-US" dirty="0"/>
              <a:t>HOW? </a:t>
            </a:r>
          </a:p>
          <a:p>
            <a:r>
              <a:rPr lang="en-US" dirty="0">
                <a:solidFill>
                  <a:schemeClr val="accent1"/>
                </a:solidFill>
              </a:rPr>
              <a:t>Variational inference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variational Bayes inference</a:t>
            </a:r>
          </a:p>
        </p:txBody>
      </p:sp>
    </p:spTree>
    <p:extLst>
      <p:ext uri="{BB962C8B-B14F-4D97-AF65-F5344CB8AC3E}">
        <p14:creationId xmlns:p14="http://schemas.microsoft.com/office/powerpoint/2010/main" val="24710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06343-BADE-4565-AB89-E9EF7E253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83BD-2932-401F-8B53-E247764B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7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A20-0EA7-A49C-6BEB-FF96C28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Intuitively, we define a data generating process for each document and then use the data to find the most likely values for the parameters within the model.</a:t>
                </a:r>
              </a:p>
              <a:p>
                <a:r>
                  <a:rPr lang="en-US" dirty="0"/>
                  <a:t>The generative model begins at the top, with document-topic and topic-word distributions generating documents that have metadata associated with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d</a:t>
                </a:r>
                <a:r>
                  <a:rPr lang="en-US" dirty="0"/>
                  <a:t> indexes the documents).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22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510696-2BCF-FF75-916F-FDC4389EE46A}"/>
              </a:ext>
            </a:extLst>
          </p:cNvPr>
          <p:cNvGrpSpPr/>
          <p:nvPr/>
        </p:nvGrpSpPr>
        <p:grpSpPr>
          <a:xfrm>
            <a:off x="2295064" y="1388181"/>
            <a:ext cx="1342440" cy="959040"/>
            <a:chOff x="2295064" y="1388181"/>
            <a:chExt cx="1342440" cy="95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8AE1A4-49AD-2F6D-4DE2-15E86C850626}"/>
                    </a:ext>
                  </a:extLst>
                </p14:cNvPr>
                <p14:cNvContentPartPr/>
                <p14:nvPr/>
              </p14:nvContentPartPr>
              <p14:xfrm>
                <a:off x="2295064" y="1586541"/>
                <a:ext cx="1155600" cy="76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8AE1A4-49AD-2F6D-4DE2-15E86C8506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86424" y="1577901"/>
                  <a:ext cx="11732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475418-53DC-0808-4C20-F35CC2F0EF85}"/>
                    </a:ext>
                  </a:extLst>
                </p14:cNvPr>
                <p14:cNvContentPartPr/>
                <p14:nvPr/>
              </p14:nvContentPartPr>
              <p14:xfrm>
                <a:off x="3347344" y="1388181"/>
                <a:ext cx="290160" cy="48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475418-53DC-0808-4C20-F35CC2F0EF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38704" y="1379181"/>
                  <a:ext cx="30780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C29EFF-6B52-5BEC-58D9-F9DC176CC299}"/>
              </a:ext>
            </a:extLst>
          </p:cNvPr>
          <p:cNvGrpSpPr/>
          <p:nvPr/>
        </p:nvGrpSpPr>
        <p:grpSpPr>
          <a:xfrm>
            <a:off x="8478424" y="1379541"/>
            <a:ext cx="1545120" cy="542160"/>
            <a:chOff x="8478424" y="1379541"/>
            <a:chExt cx="1545120" cy="542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5E1A19-862A-1E0E-28D1-215D259B2960}"/>
                    </a:ext>
                  </a:extLst>
                </p14:cNvPr>
                <p14:cNvContentPartPr/>
                <p14:nvPr/>
              </p14:nvContentPartPr>
              <p14:xfrm>
                <a:off x="8478424" y="1379541"/>
                <a:ext cx="179280" cy="46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5E1A19-862A-1E0E-28D1-215D259B29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69424" y="1370901"/>
                  <a:ext cx="19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EA4DB8-FCB8-7C34-F3E9-706ACDE5ED21}"/>
                    </a:ext>
                  </a:extLst>
                </p14:cNvPr>
                <p14:cNvContentPartPr/>
                <p14:nvPr/>
              </p14:nvContentPartPr>
              <p14:xfrm>
                <a:off x="8512264" y="1713981"/>
                <a:ext cx="1511280" cy="20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EA4DB8-FCB8-7C34-F3E9-706ACDE5ED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03264" y="1704981"/>
                  <a:ext cx="1528920" cy="22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BCEF6C-D772-0DD8-AC05-C8A6FCCEF472}"/>
              </a:ext>
            </a:extLst>
          </p:cNvPr>
          <p:cNvSpPr txBox="1"/>
          <p:nvPr/>
        </p:nvSpPr>
        <p:spPr>
          <a:xfrm>
            <a:off x="9004151" y="1966881"/>
            <a:ext cx="25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 topic is defined as a mixture over words where each word has a probability of belonging to a topic.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03024-9D3A-FD62-E80F-0D029C375F8A}"/>
              </a:ext>
            </a:extLst>
          </p:cNvPr>
          <p:cNvSpPr txBox="1"/>
          <p:nvPr/>
        </p:nvSpPr>
        <p:spPr>
          <a:xfrm>
            <a:off x="1151689" y="2347221"/>
            <a:ext cx="25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 document is a mixture over topics, meaning that a single document can be composed of multiple topics. </a:t>
            </a:r>
          </a:p>
        </p:txBody>
      </p:sp>
    </p:spTree>
    <p:extLst>
      <p:ext uri="{BB962C8B-B14F-4D97-AF65-F5344CB8AC3E}">
        <p14:creationId xmlns:p14="http://schemas.microsoft.com/office/powerpoint/2010/main" val="64470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A20-0EA7-A49C-6BEB-FF96C28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Intuitively, we define a data generating process for each document and then use the data to find the most likely values for the parameters within the model.</a:t>
                </a:r>
              </a:p>
              <a:p>
                <a:r>
                  <a:rPr lang="en-US" dirty="0"/>
                  <a:t>The generative model begins at the top, with document-topic and topic-word distributions generating documents that have metadata associated with them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d</a:t>
                </a:r>
                <a:r>
                  <a:rPr lang="en-US" dirty="0"/>
                  <a:t> indexes the documents). </a:t>
                </a:r>
              </a:p>
              <a:p>
                <a:r>
                  <a:rPr lang="en-US" dirty="0"/>
                  <a:t>On the bottom, we can see the topical prevalence and topical content can be a function of document metadata.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F8B5-3ACE-A8D7-28CD-D503EE4E1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8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1DB3B-DD2F-BD18-4320-3CFC19C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27" y="535269"/>
            <a:ext cx="4636546" cy="57874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2F6B1C-D453-CEEA-25F0-999F1FDB3DED}"/>
              </a:ext>
            </a:extLst>
          </p:cNvPr>
          <p:cNvGrpSpPr/>
          <p:nvPr/>
        </p:nvGrpSpPr>
        <p:grpSpPr>
          <a:xfrm>
            <a:off x="2499184" y="3434061"/>
            <a:ext cx="1163880" cy="1006920"/>
            <a:chOff x="2499184" y="3434061"/>
            <a:chExt cx="1163880" cy="1006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195755-4DD2-1D0C-2D25-3BE305E5D9AC}"/>
                    </a:ext>
                  </a:extLst>
                </p14:cNvPr>
                <p14:cNvContentPartPr/>
                <p14:nvPr/>
              </p14:nvContentPartPr>
              <p14:xfrm>
                <a:off x="2499184" y="3601101"/>
                <a:ext cx="1084320" cy="839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195755-4DD2-1D0C-2D25-3BE305E5D9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0544" y="3592461"/>
                  <a:ext cx="110196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4D44D2-E98B-9D6D-FD88-A456D15E161C}"/>
                    </a:ext>
                  </a:extLst>
                </p14:cNvPr>
                <p14:cNvContentPartPr/>
                <p14:nvPr/>
              </p14:nvContentPartPr>
              <p14:xfrm>
                <a:off x="3525184" y="3434061"/>
                <a:ext cx="137880" cy="346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4D44D2-E98B-9D6D-FD88-A456D15E16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6184" y="3425061"/>
                  <a:ext cx="1555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431426-D4DC-744C-2A9C-E1A5BC31FF0C}"/>
              </a:ext>
            </a:extLst>
          </p:cNvPr>
          <p:cNvGrpSpPr/>
          <p:nvPr/>
        </p:nvGrpSpPr>
        <p:grpSpPr>
          <a:xfrm>
            <a:off x="8521624" y="3329301"/>
            <a:ext cx="1173240" cy="831960"/>
            <a:chOff x="8521624" y="3329301"/>
            <a:chExt cx="1173240" cy="831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5761E6-30F1-CC48-1770-B1A93C315306}"/>
                    </a:ext>
                  </a:extLst>
                </p14:cNvPr>
                <p14:cNvContentPartPr/>
                <p14:nvPr/>
              </p14:nvContentPartPr>
              <p14:xfrm>
                <a:off x="8521624" y="3329301"/>
                <a:ext cx="190080" cy="50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5761E6-30F1-CC48-1770-B1A93C3153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12624" y="3320661"/>
                  <a:ext cx="2077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C8DB66-4BCF-7E5A-4270-90C2DA861082}"/>
                    </a:ext>
                  </a:extLst>
                </p14:cNvPr>
                <p14:cNvContentPartPr/>
                <p14:nvPr/>
              </p14:nvContentPartPr>
              <p14:xfrm>
                <a:off x="8564824" y="3643941"/>
                <a:ext cx="1130040" cy="517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C8DB66-4BCF-7E5A-4270-90C2DA8610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56184" y="3634941"/>
                  <a:ext cx="1147680" cy="53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154AB4-169F-28D9-5BAC-E5008123161F}"/>
              </a:ext>
            </a:extLst>
          </p:cNvPr>
          <p:cNvSpPr txBox="1"/>
          <p:nvPr/>
        </p:nvSpPr>
        <p:spPr>
          <a:xfrm>
            <a:off x="1439781" y="4440981"/>
            <a:ext cx="214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Topical prevalence refers to how much of a document is associated with a topic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0CEBC-32F7-90D5-1198-176F55B94CA4}"/>
              </a:ext>
            </a:extLst>
          </p:cNvPr>
          <p:cNvSpPr txBox="1"/>
          <p:nvPr/>
        </p:nvSpPr>
        <p:spPr>
          <a:xfrm>
            <a:off x="8875109" y="4193400"/>
            <a:ext cx="214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Topical content refers to the words used within a topic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C49E7-3868-5608-A7AE-6872C3B05823}"/>
              </a:ext>
            </a:extLst>
          </p:cNvPr>
          <p:cNvSpPr/>
          <p:nvPr/>
        </p:nvSpPr>
        <p:spPr>
          <a:xfrm>
            <a:off x="7282927" y="2560320"/>
            <a:ext cx="903642" cy="1506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590860-8DF4-29FF-3B30-1793681C7B65}"/>
              </a:ext>
            </a:extLst>
          </p:cNvPr>
          <p:cNvGrpSpPr/>
          <p:nvPr/>
        </p:nvGrpSpPr>
        <p:grpSpPr>
          <a:xfrm>
            <a:off x="8196184" y="2210421"/>
            <a:ext cx="680760" cy="461880"/>
            <a:chOff x="8196184" y="2210421"/>
            <a:chExt cx="680760" cy="461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4709A7-2B78-1FD1-9A09-79193756540A}"/>
                    </a:ext>
                  </a:extLst>
                </p14:cNvPr>
                <p14:cNvContentPartPr/>
                <p14:nvPr/>
              </p14:nvContentPartPr>
              <p14:xfrm>
                <a:off x="8196184" y="2218701"/>
                <a:ext cx="625320" cy="45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4709A7-2B78-1FD1-9A09-7919375654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7544" y="2209701"/>
                  <a:ext cx="642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99DC74-1332-FD70-593B-CAB7DBD630F1}"/>
                    </a:ext>
                  </a:extLst>
                </p14:cNvPr>
                <p14:cNvContentPartPr/>
                <p14:nvPr/>
              </p14:nvContentPartPr>
              <p14:xfrm>
                <a:off x="8739784" y="2210421"/>
                <a:ext cx="137160" cy="8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99DC74-1332-FD70-593B-CAB7DBD630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1144" y="2201421"/>
                  <a:ext cx="154800" cy="9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23B629-EC4E-5CC0-0B3F-8AC3F0089202}"/>
              </a:ext>
            </a:extLst>
          </p:cNvPr>
          <p:cNvSpPr txBox="1"/>
          <p:nvPr/>
        </p:nvSpPr>
        <p:spPr>
          <a:xfrm>
            <a:off x="8896574" y="1936376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Document </a:t>
            </a:r>
            <a:r>
              <a:rPr lang="en-US" dirty="0" err="1">
                <a:latin typeface="Garamond" panose="02020404030301010803" pitchFamily="18" charset="0"/>
              </a:rPr>
              <a:t>metadada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F626-DC7F-1CDE-13D9-A47161D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46ED-105D-2FDE-7288-10C638C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ways to scales text:</a:t>
            </a:r>
          </a:p>
          <a:p>
            <a:pPr lvl="1"/>
            <a:r>
              <a:rPr lang="en-US" dirty="0"/>
              <a:t>Supervised scaling techniques</a:t>
            </a:r>
          </a:p>
          <a:p>
            <a:pPr lvl="1"/>
            <a:r>
              <a:rPr lang="en-US" dirty="0"/>
              <a:t>Unsupervised scaling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72772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FFC2-EA56-9443-577D-5BAD1A4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02C2-1BFD-C700-B357-AEE0350D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“that’s it”… </a:t>
            </a:r>
          </a:p>
          <a:p>
            <a:r>
              <a:rPr lang="en-US" dirty="0"/>
              <a:t>Topic models in general, and STMs in particular, are useful:</a:t>
            </a:r>
          </a:p>
          <a:p>
            <a:pPr lvl="1"/>
            <a:r>
              <a:rPr lang="en-US" dirty="0"/>
              <a:t>Helps us classify large corpora by topics (either known or unknown)</a:t>
            </a:r>
          </a:p>
          <a:p>
            <a:pPr lvl="2"/>
            <a:r>
              <a:rPr lang="en-US" dirty="0"/>
              <a:t>Examples?</a:t>
            </a:r>
          </a:p>
          <a:p>
            <a:pPr lvl="1"/>
            <a:r>
              <a:rPr lang="en-US" dirty="0"/>
              <a:t>Helps discover possible topics (i.e., reverse engineer the topic generating process), particularly helpful when these are partially unknown. </a:t>
            </a:r>
          </a:p>
          <a:p>
            <a:pPr lvl="2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454389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182D3-040D-7D2E-2D58-75BED15A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Idiosyncratic view on topic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F6A61-F9D2-F24A-AB36-59B4942D4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7F779-6F9A-69AF-951C-A70ECC1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5AC3E-5356-8915-1DEE-512ED59F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STM revolutionized the application of computational text-analysis techniques in the social sciences. </a:t>
            </a:r>
          </a:p>
          <a:p>
            <a:r>
              <a:rPr lang="en-US" dirty="0"/>
              <a:t>There have been, however, important critiques on the instability of the models and the problems with post-hoc decisions made by researchers to accommodate their needs (not Roberts et al.’s fault).</a:t>
            </a:r>
          </a:p>
          <a:p>
            <a:pPr lvl="1"/>
            <a:r>
              <a:rPr lang="en-US" dirty="0"/>
              <a:t>My experience with STM models has been… not good. </a:t>
            </a:r>
          </a:p>
          <a:p>
            <a:r>
              <a:rPr lang="en-US" dirty="0"/>
              <a:t>More importantly, </a:t>
            </a:r>
            <a:r>
              <a:rPr lang="en-US" i="1" dirty="0">
                <a:solidFill>
                  <a:schemeClr val="accent1"/>
                </a:solidFill>
              </a:rPr>
              <a:t>I believe </a:t>
            </a:r>
            <a:r>
              <a:rPr lang="en-US" dirty="0"/>
              <a:t>that the current advancement in transformers-based machine learnings and GPT models can provide better results with the same effort and low cost.  </a:t>
            </a:r>
          </a:p>
        </p:txBody>
      </p:sp>
    </p:spTree>
    <p:extLst>
      <p:ext uri="{BB962C8B-B14F-4D97-AF65-F5344CB8AC3E}">
        <p14:creationId xmlns:p14="http://schemas.microsoft.com/office/powerpoint/2010/main" val="477700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F81-5B17-126C-9990-F863453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132E-62EE-6ADE-1AC4-9E623F94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said, even with my particular idiosyncratic view on the topic (as well as my experience with these models), </a:t>
            </a:r>
            <a:r>
              <a:rPr lang="en-US"/>
              <a:t>I also believe </a:t>
            </a:r>
            <a:r>
              <a:rPr lang="en-US" dirty="0"/>
              <a:t>that it is important to understand the intuition behind these models (and how to apply them).  </a:t>
            </a:r>
          </a:p>
          <a:p>
            <a:r>
              <a:rPr lang="en-US" dirty="0"/>
              <a:t>So, after what? [look at wrist with no watch] two hours? of whatever this class was? let’s see how to run these </a:t>
            </a:r>
            <a:r>
              <a:rPr lang="en-US" dirty="0" err="1"/>
              <a:t>beibi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But, lest I forget:</a:t>
            </a:r>
          </a:p>
        </p:txBody>
      </p:sp>
    </p:spTree>
    <p:extLst>
      <p:ext uri="{BB962C8B-B14F-4D97-AF65-F5344CB8AC3E}">
        <p14:creationId xmlns:p14="http://schemas.microsoft.com/office/powerpoint/2010/main" val="33408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CBCA-F5F8-F3D1-AD8B-DB6C6B9F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0D1F-C5B6-0720-769C-AF9333D0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paper answer the research question? </a:t>
            </a:r>
          </a:p>
          <a:p>
            <a:r>
              <a:rPr lang="en-US" dirty="0"/>
              <a:t>Was the data appropriate for answering that question? </a:t>
            </a:r>
          </a:p>
          <a:p>
            <a:r>
              <a:rPr lang="en-US" dirty="0"/>
              <a:t>Was the method appropriate for answering that question? </a:t>
            </a:r>
          </a:p>
          <a:p>
            <a:r>
              <a:rPr lang="en-US" dirty="0"/>
              <a:t>Are the conclusions arrived at by the author </a:t>
            </a:r>
            <a:r>
              <a:rPr lang="en-US"/>
              <a:t>supported by `their </a:t>
            </a:r>
            <a:r>
              <a:rPr lang="en-US" dirty="0"/>
              <a:t>evidence?</a:t>
            </a:r>
          </a:p>
        </p:txBody>
      </p:sp>
    </p:spTree>
    <p:extLst>
      <p:ext uri="{BB962C8B-B14F-4D97-AF65-F5344CB8AC3E}">
        <p14:creationId xmlns:p14="http://schemas.microsoft.com/office/powerpoint/2010/main" val="16524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5DAF6-F745-13CD-BD11-6CFAF30F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Supervised scaling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87DE-6F3B-DDAB-9F16-1CDB49631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1B0E2-FD49-F451-C553-41D2BA56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Laver et al.’s (2003) </a:t>
            </a:r>
            <a:r>
              <a:rPr lang="en-US" dirty="0" err="1"/>
              <a:t>Wordscores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93D35-1E2C-2DEC-DEEA-33D8FF7A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We will have a dedicated week on </a:t>
            </a:r>
            <a:r>
              <a:rPr lang="en-US" i="1" dirty="0"/>
              <a:t>supervised learning </a:t>
            </a:r>
            <a:r>
              <a:rPr lang="en-US" dirty="0"/>
              <a:t>more broadly. The intuition is the same, so this is a good primer. </a:t>
            </a:r>
          </a:p>
          <a:p>
            <a:endParaRPr lang="en-US" i="1" dirty="0"/>
          </a:p>
          <a:p>
            <a:r>
              <a:rPr lang="en-US" i="1" dirty="0" err="1"/>
              <a:t>Wordscores</a:t>
            </a:r>
            <a:r>
              <a:rPr lang="en-US" dirty="0"/>
              <a:t> uses </a:t>
            </a:r>
            <a:r>
              <a:rPr lang="en-US" dirty="0">
                <a:solidFill>
                  <a:schemeClr val="accent1"/>
                </a:solidFill>
              </a:rPr>
              <a:t>reference documents </a:t>
            </a:r>
            <a:r>
              <a:rPr lang="en-US" dirty="0"/>
              <a:t>with known or assumed positions (the equivalent of a training set) to score </a:t>
            </a:r>
            <a:r>
              <a:rPr lang="en-US" dirty="0">
                <a:solidFill>
                  <a:schemeClr val="accent1"/>
                </a:solidFill>
              </a:rPr>
              <a:t>virgin documents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62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BBB73-1B7E-2252-77B6-BDCAF88A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46" y="796343"/>
            <a:ext cx="4765108" cy="52653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EB8AEE-CC40-B03B-A345-2E31D314F15D}"/>
              </a:ext>
            </a:extLst>
          </p:cNvPr>
          <p:cNvSpPr/>
          <p:nvPr/>
        </p:nvSpPr>
        <p:spPr>
          <a:xfrm>
            <a:off x="4010140" y="5266062"/>
            <a:ext cx="1299990" cy="20932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14:cNvPr>
              <p14:cNvContentPartPr/>
              <p14:nvPr/>
            </p14:nvContentPartPr>
            <p14:xfrm>
              <a:off x="2428966" y="5357399"/>
              <a:ext cx="1363320" cy="124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8F9F71-7CE2-4C9B-1578-C3385A36C4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966" y="5348759"/>
                <a:ext cx="138096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14:cNvPr>
              <p14:cNvContentPartPr/>
              <p14:nvPr/>
            </p14:nvContentPartPr>
            <p14:xfrm>
              <a:off x="3713446" y="5133479"/>
              <a:ext cx="279720" cy="45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D46542-9B12-DB7E-8855-CB00319D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4806" y="5124839"/>
                <a:ext cx="297360" cy="4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2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5F2-B4DA-0F09-F9C5-08C5F10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1B4A-A183-F3BD-4D7B-AA852C2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is as follows:</a:t>
            </a:r>
          </a:p>
          <a:p>
            <a:pPr lvl="1"/>
            <a:r>
              <a:rPr lang="en-US" dirty="0"/>
              <a:t>We give each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an </a:t>
            </a:r>
            <a:r>
              <a:rPr lang="en-US" i="1" dirty="0"/>
              <a:t>a priori </a:t>
            </a:r>
            <a:r>
              <a:rPr lang="en-US" dirty="0"/>
              <a:t>score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count the number of words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that occur in reference text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808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998</TotalTime>
  <Words>1564</Words>
  <Application>Microsoft Macintosh PowerPoint</Application>
  <PresentationFormat>Widescreen</PresentationFormat>
  <Paragraphs>126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Cambria Math</vt:lpstr>
      <vt:lpstr>Garamond</vt:lpstr>
      <vt:lpstr>Gill Sans MT</vt:lpstr>
      <vt:lpstr>Impact</vt:lpstr>
      <vt:lpstr>Badge</vt:lpstr>
      <vt:lpstr>Scaling Techniques and Topic Modeling</vt:lpstr>
      <vt:lpstr>PowerPoint Presentation</vt:lpstr>
      <vt:lpstr>Changing our focus…</vt:lpstr>
      <vt:lpstr>PowerPoint Presentation</vt:lpstr>
      <vt:lpstr>Supervised scaling techniques</vt:lpstr>
      <vt:lpstr>Laver et al.’s (2003) Wordscores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Unsupervised scaling models</vt:lpstr>
      <vt:lpstr>Slapin and Proksch’s (2008) wordfish</vt:lpstr>
      <vt:lpstr>PowerPoint Presentation</vt:lpstr>
      <vt:lpstr>PowerPoint Presentation</vt:lpstr>
      <vt:lpstr>(Unsupervised)  Topic Models</vt:lpstr>
      <vt:lpstr>Roberts et al.’s (2014) Structural Topic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Idiosyncratic view on topic models</vt:lpstr>
      <vt:lpstr>PowerPoint Presentation</vt:lpstr>
      <vt:lpstr>PowerPoint Presentation</vt:lpstr>
      <vt:lpstr>Today’s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Techniques and Topic Modeling</dc:title>
  <dc:creator>Sebastian Vallejo Vera</dc:creator>
  <cp:lastModifiedBy>Sebastian Vallejo Vera</cp:lastModifiedBy>
  <cp:revision>1</cp:revision>
  <dcterms:created xsi:type="dcterms:W3CDTF">2024-01-15T22:33:40Z</dcterms:created>
  <dcterms:modified xsi:type="dcterms:W3CDTF">2024-01-30T14:09:09Z</dcterms:modified>
</cp:coreProperties>
</file>