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77" r:id="rId2"/>
    <p:sldId id="260" r:id="rId3"/>
    <p:sldId id="261" r:id="rId4"/>
    <p:sldId id="257" r:id="rId5"/>
    <p:sldId id="256" r:id="rId6"/>
    <p:sldId id="263" r:id="rId7"/>
    <p:sldId id="262" r:id="rId8"/>
    <p:sldId id="264" r:id="rId9"/>
    <p:sldId id="265" r:id="rId10"/>
    <p:sldId id="266" r:id="rId11"/>
    <p:sldId id="267" r:id="rId12"/>
    <p:sldId id="25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741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F5CCF-4A66-084F-8766-A9FC5460BA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9E31-0969-1C4B-BACA-3CE8114E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39E31-0969-1C4B-BACA-3CE8114E6C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58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2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0075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2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3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9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11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9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509DBE-7B61-BE44-8737-AC8234522DD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95ADC3-0DAA-F348-B148-F314A614E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86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vallejovera.github.io/cpa_uw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6E250-3780-B054-F9EF-B2D339224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E101-693D-56A6-FA93-DC508FDE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about this week’s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8E63-4339-6894-9D12-D8F7F38D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readings?</a:t>
            </a:r>
          </a:p>
        </p:txBody>
      </p:sp>
    </p:spTree>
    <p:extLst>
      <p:ext uri="{BB962C8B-B14F-4D97-AF65-F5344CB8AC3E}">
        <p14:creationId xmlns:p14="http://schemas.microsoft.com/office/powerpoint/2010/main" val="356977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E6F5-4D31-6E33-4949-87B35424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There is data on webpages that I want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AA3B-BAD9-183C-60A0-D58EA3E7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maybe there is some text on webpages that might be helpful in your research. </a:t>
            </a:r>
          </a:p>
          <a:p>
            <a:r>
              <a:rPr lang="en-US" dirty="0"/>
              <a:t>In this week’s code I will show you how you can scrape that text as well. </a:t>
            </a:r>
          </a:p>
        </p:txBody>
      </p:sp>
    </p:spTree>
    <p:extLst>
      <p:ext uri="{BB962C8B-B14F-4D97-AF65-F5344CB8AC3E}">
        <p14:creationId xmlns:p14="http://schemas.microsoft.com/office/powerpoint/2010/main" val="21437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5214-14DB-F0B6-59B9-85FFE067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Where else can I look?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E773-C546-C893-2232-22716A26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if you go to the main page of the course’s site (</a:t>
            </a:r>
            <a:r>
              <a:rPr lang="en-US" dirty="0">
                <a:hlinkClick r:id="rId2"/>
              </a:rPr>
              <a:t>https://svallejovera.github.io/cpa_uwo/</a:t>
            </a:r>
            <a:r>
              <a:rPr lang="en-US" dirty="0"/>
              <a:t>), there is a list of readily available datasets. </a:t>
            </a:r>
          </a:p>
          <a:p>
            <a:r>
              <a:rPr lang="en-US" dirty="0"/>
              <a:t>Look for packages that can help you:</a:t>
            </a:r>
          </a:p>
        </p:txBody>
      </p:sp>
    </p:spTree>
    <p:extLst>
      <p:ext uri="{BB962C8B-B14F-4D97-AF65-F5344CB8AC3E}">
        <p14:creationId xmlns:p14="http://schemas.microsoft.com/office/powerpoint/2010/main" val="52522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FB3A7-BAE8-4252-5A32-A8BE065E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91" y="796343"/>
            <a:ext cx="9617018" cy="5265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9698CB-65A1-F430-98C7-F0EED8204F37}"/>
              </a:ext>
            </a:extLst>
          </p:cNvPr>
          <p:cNvCxnSpPr/>
          <p:nvPr/>
        </p:nvCxnSpPr>
        <p:spPr>
          <a:xfrm>
            <a:off x="1510748" y="1762539"/>
            <a:ext cx="40286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9DD23B-DE3B-C56E-A483-15E8D9DE1951}"/>
              </a:ext>
            </a:extLst>
          </p:cNvPr>
          <p:cNvCxnSpPr/>
          <p:nvPr/>
        </p:nvCxnSpPr>
        <p:spPr>
          <a:xfrm>
            <a:off x="1510748" y="2104509"/>
            <a:ext cx="40286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6A13D1-010E-E9FF-7D76-E7BA69E986CF}"/>
              </a:ext>
            </a:extLst>
          </p:cNvPr>
          <p:cNvCxnSpPr/>
          <p:nvPr/>
        </p:nvCxnSpPr>
        <p:spPr>
          <a:xfrm>
            <a:off x="1629694" y="5368099"/>
            <a:ext cx="40286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4A0CCC-F74E-00AA-46D3-982D8131A388}"/>
              </a:ext>
            </a:extLst>
          </p:cNvPr>
          <p:cNvCxnSpPr/>
          <p:nvPr/>
        </p:nvCxnSpPr>
        <p:spPr>
          <a:xfrm>
            <a:off x="1629694" y="5724938"/>
            <a:ext cx="40286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6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442C-36DE-810F-039A-FA7A654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CA" dirty="0"/>
              <a:t>Barrie’s Website: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647E-B160-C8F7-0153-AF0D34C7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YouTube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youtube</a:t>
            </a:r>
            <a:r>
              <a:rPr lang="en-US" dirty="0"/>
              <a:t>-data-</a:t>
            </a:r>
            <a:r>
              <a:rPr lang="en-US" dirty="0" err="1"/>
              <a:t>api.readthedocs.io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 </a:t>
            </a:r>
          </a:p>
          <a:p>
            <a:r>
              <a:rPr lang="en-US" dirty="0"/>
              <a:t>Spotify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www.rcharlie.com</a:t>
            </a:r>
            <a:r>
              <a:rPr lang="en-US" dirty="0"/>
              <a:t>/</a:t>
            </a:r>
            <a:r>
              <a:rPr lang="en-US" dirty="0" err="1"/>
              <a:t>spotifyr</a:t>
            </a:r>
            <a:r>
              <a:rPr lang="en-US" dirty="0"/>
              <a:t>/ </a:t>
            </a:r>
          </a:p>
          <a:p>
            <a:r>
              <a:rPr lang="en-US" dirty="0"/>
              <a:t>Genius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geniusr</a:t>
            </a:r>
            <a:r>
              <a:rPr lang="en-US" dirty="0"/>
              <a:t>/vignettes/</a:t>
            </a:r>
            <a:r>
              <a:rPr lang="en-US" dirty="0" err="1"/>
              <a:t>geniusr.html</a:t>
            </a:r>
            <a:r>
              <a:rPr lang="en-US" dirty="0"/>
              <a:t> </a:t>
            </a:r>
          </a:p>
          <a:p>
            <a:r>
              <a:rPr lang="en-US" dirty="0"/>
              <a:t>Guardian Newspaper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guardianapi</a:t>
            </a:r>
            <a:r>
              <a:rPr lang="en-US" dirty="0"/>
              <a:t>/vignettes/</a:t>
            </a:r>
            <a:r>
              <a:rPr lang="en-US" dirty="0" err="1"/>
              <a:t>introduction.html</a:t>
            </a:r>
            <a:r>
              <a:rPr lang="en-US" dirty="0"/>
              <a:t> </a:t>
            </a:r>
          </a:p>
          <a:p>
            <a:r>
              <a:rPr lang="en-US" dirty="0"/>
              <a:t>Or search “API” in https://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available_packages_by_name.html</a:t>
            </a:r>
            <a:endParaRPr lang="en-US" dirty="0"/>
          </a:p>
          <a:p>
            <a:r>
              <a:rPr lang="en-US" dirty="0"/>
              <a:t>Or search API directory in Programmable Web: https://</a:t>
            </a:r>
            <a:r>
              <a:rPr lang="en-US" dirty="0" err="1"/>
              <a:t>www.programmableweb.com</a:t>
            </a:r>
            <a:r>
              <a:rPr lang="en-US" dirty="0"/>
              <a:t>/</a:t>
            </a:r>
            <a:r>
              <a:rPr lang="en-US" dirty="0" err="1"/>
              <a:t>apis</a:t>
            </a:r>
            <a:r>
              <a:rPr lang="en-US" dirty="0"/>
              <a:t>/directory </a:t>
            </a:r>
          </a:p>
          <a:p>
            <a:r>
              <a:rPr lang="en-US" dirty="0"/>
              <a:t>Or work through this collaborative online review of APIs, written in R: https://</a:t>
            </a:r>
            <a:r>
              <a:rPr lang="en-US" dirty="0" err="1"/>
              <a:t>bookdown.org</a:t>
            </a:r>
            <a:r>
              <a:rPr lang="en-US" dirty="0"/>
              <a:t>/</a:t>
            </a:r>
            <a:r>
              <a:rPr lang="en-US" dirty="0" err="1"/>
              <a:t>paul</a:t>
            </a:r>
            <a:r>
              <a:rPr lang="en-US" dirty="0"/>
              <a:t>/</a:t>
            </a:r>
            <a:r>
              <a:rPr lang="en-US" dirty="0" err="1"/>
              <a:t>apis_for_social_scientists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02791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238A-E1D3-2FAF-FF80-43FF4B10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Think about your Research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6ECED-B86D-C458-BBEF-FB96CE53B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BB762-F3F8-C597-FB20-4901E35F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4506D-8220-8760-05E1-EAC1C9D8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of analysis: </a:t>
            </a:r>
          </a:p>
          <a:p>
            <a:pPr lvl="1"/>
            <a:r>
              <a:rPr lang="en-US" dirty="0"/>
              <a:t>Who or what are we studying? </a:t>
            </a:r>
          </a:p>
          <a:p>
            <a:pPr lvl="1"/>
            <a:r>
              <a:rPr lang="en-US" dirty="0"/>
              <a:t>Over what time frame?</a:t>
            </a:r>
          </a:p>
          <a:p>
            <a:r>
              <a:rPr lang="en-US" dirty="0"/>
              <a:t>Sampling:</a:t>
            </a:r>
          </a:p>
          <a:p>
            <a:pPr lvl="1"/>
            <a:r>
              <a:rPr lang="en-US" dirty="0"/>
              <a:t>Where is the data coming from?</a:t>
            </a:r>
          </a:p>
          <a:p>
            <a:pPr lvl="1"/>
            <a:r>
              <a:rPr lang="en-US" dirty="0"/>
              <a:t>Is my sample an accurate representation of the broader population I want to make inferences about?</a:t>
            </a:r>
          </a:p>
          <a:p>
            <a:r>
              <a:rPr lang="en-US" dirty="0"/>
              <a:t>Inference:</a:t>
            </a:r>
          </a:p>
          <a:p>
            <a:pPr lvl="1"/>
            <a:r>
              <a:rPr lang="en-US" dirty="0"/>
              <a:t>For example: Can I compare the behavior of people online with the behavior of people off line?</a:t>
            </a:r>
          </a:p>
        </p:txBody>
      </p:sp>
    </p:spTree>
    <p:extLst>
      <p:ext uri="{BB962C8B-B14F-4D97-AF65-F5344CB8AC3E}">
        <p14:creationId xmlns:p14="http://schemas.microsoft.com/office/powerpoint/2010/main" val="214325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DEDC2-AA28-20D5-EC93-2B51AF98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the legal aspect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023E9-55B9-C5C3-1D29-B7B6D4350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66465-EA57-F528-E2C7-E59A6194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0FC61-53F1-832D-DA7F-05058FDF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595959"/>
                </a:solidFill>
                <a:effectLst/>
              </a:rPr>
              <a:t>Is content copyrighted? 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595959"/>
                </a:solidFill>
                <a:effectLst/>
              </a:rPr>
              <a:t>Does scraping infringe IP rights?</a:t>
            </a: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595959"/>
                </a:solidFill>
                <a:effectLst/>
              </a:rPr>
              <a:t>Are there “terms of use” or “terms of service” for the platform?</a:t>
            </a: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595959"/>
                </a:solidFill>
                <a:effectLst/>
              </a:rPr>
              <a:t>Do your due diligence</a:t>
            </a:r>
            <a:r>
              <a:rPr lang="en-CA" dirty="0">
                <a:solidFill>
                  <a:srgbClr val="595959"/>
                </a:solidFill>
              </a:rPr>
              <a:t>… </a:t>
            </a:r>
            <a:endParaRPr lang="en-CA" b="0" i="0" u="none" strike="noStrike" dirty="0">
              <a:solidFill>
                <a:srgbClr val="595959"/>
              </a:solidFill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71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FD05-64C8-CC06-3032-1192C44C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544A-650D-D5A3-F1FA-5E60FDE3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webpage owners in advance of scraping to prewarn</a:t>
            </a:r>
          </a:p>
          <a:p>
            <a:r>
              <a:rPr lang="en-US" dirty="0"/>
              <a:t>Optimize scraper to minimize demand</a:t>
            </a:r>
          </a:p>
          <a:p>
            <a:pPr lvl="1"/>
            <a:r>
              <a:rPr lang="en-US" dirty="0"/>
              <a:t>Avoid crashing a site</a:t>
            </a:r>
          </a:p>
          <a:p>
            <a:r>
              <a:rPr lang="en-US" dirty="0"/>
              <a:t>Run scraper at night or when webpage receives least traffic</a:t>
            </a:r>
          </a:p>
          <a:p>
            <a:pPr lvl="1"/>
            <a:r>
              <a:rPr lang="en-US" dirty="0"/>
              <a:t>Other people might be trying to access the webpage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1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6349-C88D-DD08-3BF9-AF413A4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the ethical aspect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51574-81C5-CABE-6B13-9E45C474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Ethics &gt; Legal</a:t>
            </a:r>
          </a:p>
        </p:txBody>
      </p:sp>
    </p:spTree>
    <p:extLst>
      <p:ext uri="{BB962C8B-B14F-4D97-AF65-F5344CB8AC3E}">
        <p14:creationId xmlns:p14="http://schemas.microsoft.com/office/powerpoint/2010/main" val="3489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3D2F-08A0-A8C5-572B-EF90AD1F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0CA8-C903-B510-6900-160C6292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journey!</a:t>
            </a:r>
          </a:p>
          <a:p>
            <a:r>
              <a:rPr lang="en-US" dirty="0"/>
              <a:t>We started by counting words and got all the way to giving numerical representations to words. </a:t>
            </a:r>
          </a:p>
          <a:p>
            <a:r>
              <a:rPr lang="en-US" dirty="0"/>
              <a:t>Think about each week as a tool you now have in your toolkit. </a:t>
            </a:r>
          </a:p>
          <a:p>
            <a:r>
              <a:rPr lang="en-US" dirty="0"/>
              <a:t>Not all tools are useful for every task. As you work more and more with them, you will see which tool helps you more with what.</a:t>
            </a:r>
          </a:p>
        </p:txBody>
      </p:sp>
    </p:spTree>
    <p:extLst>
      <p:ext uri="{BB962C8B-B14F-4D97-AF65-F5344CB8AC3E}">
        <p14:creationId xmlns:p14="http://schemas.microsoft.com/office/powerpoint/2010/main" val="54071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658418-9885-FD96-C5ED-AA86183D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7870E3-3406-6E80-1D85-26BD133C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Freelon, D. (2018). Computational research in the post-API age. </a:t>
            </a:r>
            <a:r>
              <a:rPr lang="en-CA" i="1" dirty="0"/>
              <a:t>Political Communication</a:t>
            </a:r>
            <a:r>
              <a:rPr lang="en-CA" dirty="0"/>
              <a:t>, </a:t>
            </a:r>
            <a:r>
              <a:rPr lang="en-CA" i="1" dirty="0"/>
              <a:t>35</a:t>
            </a:r>
            <a:r>
              <a:rPr lang="en-CA" dirty="0"/>
              <a:t>(4), 665-668.</a:t>
            </a:r>
          </a:p>
          <a:p>
            <a:r>
              <a:rPr lang="en-CA" dirty="0"/>
              <a:t>Bruns, A. (2019). After the ‘</a:t>
            </a:r>
            <a:r>
              <a:rPr lang="en-CA" dirty="0" err="1"/>
              <a:t>APIcalypse</a:t>
            </a:r>
            <a:r>
              <a:rPr lang="en-CA" dirty="0"/>
              <a:t>’: Social media platforms and their fight against critical scholarly research. </a:t>
            </a:r>
            <a:r>
              <a:rPr lang="en-CA" i="1" dirty="0"/>
              <a:t>Information, Communication &amp; Society</a:t>
            </a:r>
            <a:r>
              <a:rPr lang="en-CA" dirty="0"/>
              <a:t>, </a:t>
            </a:r>
            <a:r>
              <a:rPr lang="en-CA" i="1" dirty="0"/>
              <a:t>22</a:t>
            </a:r>
            <a:r>
              <a:rPr lang="en-CA" dirty="0"/>
              <a:t>(11), 1544-1566.</a:t>
            </a:r>
          </a:p>
          <a:p>
            <a:r>
              <a:rPr lang="en-CA" dirty="0" err="1"/>
              <a:t>Puschmann</a:t>
            </a:r>
            <a:r>
              <a:rPr lang="en-CA" dirty="0"/>
              <a:t>, C. (2019). An end to the wild west of social media research: A response to Axel Bruns. </a:t>
            </a:r>
            <a:r>
              <a:rPr lang="en-CA" i="1" dirty="0"/>
              <a:t>Information, Communication &amp; Society</a:t>
            </a:r>
            <a:r>
              <a:rPr lang="en-CA" dirty="0"/>
              <a:t>, </a:t>
            </a:r>
            <a:r>
              <a:rPr lang="en-CA" i="1" dirty="0"/>
              <a:t>22</a:t>
            </a:r>
            <a:r>
              <a:rPr lang="en-CA" dirty="0"/>
              <a:t>(11), 1582-1589.</a:t>
            </a:r>
          </a:p>
          <a:p>
            <a:r>
              <a:rPr lang="en-CA" dirty="0" err="1"/>
              <a:t>Salganik</a:t>
            </a:r>
            <a:r>
              <a:rPr lang="en-CA" dirty="0"/>
              <a:t>, M. J. (2019). </a:t>
            </a:r>
            <a:r>
              <a:rPr lang="en-CA" i="1" dirty="0"/>
              <a:t>Bit by bit: Social research in the digital age</a:t>
            </a:r>
            <a:r>
              <a:rPr lang="en-CA" dirty="0"/>
              <a:t>. Princeton University Press.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5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52C8-46C8-FCDB-A785-497C9E17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27A3-3007-8E76-6FDB-D66CE568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8147"/>
            <a:ext cx="10178322" cy="45414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Here is a rough outline of my process with text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research question? My hypotheses? How can I operationalize my variables?</a:t>
            </a:r>
          </a:p>
          <a:p>
            <a:pPr lvl="1"/>
            <a:r>
              <a:rPr lang="en-US" dirty="0"/>
              <a:t>What information from my data do I need to answer it? If I was to read every document in my corpus, would I be able to identify the concept myself? Can I do it consistently?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does my data look like?</a:t>
            </a:r>
          </a:p>
          <a:p>
            <a:pPr lvl="1"/>
            <a:r>
              <a:rPr lang="en-US" dirty="0"/>
              <a:t>How clean is my data? </a:t>
            </a:r>
          </a:p>
          <a:p>
            <a:pPr lvl="1"/>
            <a:r>
              <a:rPr lang="en-US" dirty="0"/>
              <a:t>If these are tweets, what does a tweet look like? What is its structure? If these are speeches, what does a speech look like? What is its structure?</a:t>
            </a:r>
          </a:p>
          <a:p>
            <a:pPr lvl="1"/>
            <a:r>
              <a:rPr lang="en-US" dirty="0"/>
              <a:t>What is the distribution of length of my documents? What are common tokens? </a:t>
            </a:r>
          </a:p>
          <a:p>
            <a:pPr lvl="1"/>
            <a:r>
              <a:rPr lang="en-US" dirty="0"/>
              <a:t>Is there information in my documents that I can use as metadata?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simplest, most efficient tool, to extract the concept that I need from my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Am I actually capturing what I claim to be capturing?</a:t>
            </a:r>
          </a:p>
          <a:p>
            <a:pPr lvl="1"/>
            <a:r>
              <a:rPr lang="en-US" dirty="0"/>
              <a:t>Validate, validate, validate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3FAC-B0B5-C51F-D3C7-B7874284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D02E-CC66-FF2E-E6E1-56E77EBB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half-way through the class. By now, you should have some idea of what your final submission looks like. </a:t>
            </a:r>
          </a:p>
          <a:p>
            <a:endParaRPr lang="en-US" dirty="0"/>
          </a:p>
          <a:p>
            <a:r>
              <a:rPr lang="en-US" dirty="0"/>
              <a:t>Who wants to share first?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4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7A6A-1BCF-F72E-6192-96F01E635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028E7-A75A-51CA-2FB1-22C7C9211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Sebastián Vallejo Vera</a:t>
            </a:r>
          </a:p>
        </p:txBody>
      </p:sp>
    </p:spTree>
    <p:extLst>
      <p:ext uri="{BB962C8B-B14F-4D97-AF65-F5344CB8AC3E}">
        <p14:creationId xmlns:p14="http://schemas.microsoft.com/office/powerpoint/2010/main" val="13342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0901E-1C58-8097-D0E8-D4D45A2D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031B5-3A7A-569F-ADA0-2C95F4FB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Text-as-data has widened the scope of the social sciences (see Grimmer et al. 2022). </a:t>
            </a:r>
          </a:p>
          <a:p>
            <a:r>
              <a:rPr lang="en-US" dirty="0"/>
              <a:t>Ok, but how do I get that data? How do I load it into my computer? Is it legal to do so?</a:t>
            </a:r>
          </a:p>
          <a:p>
            <a:r>
              <a:rPr lang="en-US" dirty="0"/>
              <a:t>Let’s take a look… </a:t>
            </a:r>
          </a:p>
        </p:txBody>
      </p:sp>
    </p:spTree>
    <p:extLst>
      <p:ext uri="{BB962C8B-B14F-4D97-AF65-F5344CB8AC3E}">
        <p14:creationId xmlns:p14="http://schemas.microsoft.com/office/powerpoint/2010/main" val="232513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2214-CF51-45C5-8635-D8822A70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3A2E-1293-A3D7-FE29-D786568AD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6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1B8F-A529-EDAE-844B-1DB3AB35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So you have some pdfs…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1087-6CCE-793E-722A-A1A7F7C5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Ok… so you have some PDFs. Now what?</a:t>
            </a:r>
          </a:p>
          <a:p>
            <a:r>
              <a:rPr lang="en-US" dirty="0"/>
              <a:t>In this week’s code I will show you how you can OCR these documents, load them into R, and organize them in way that you can start pre-processing them. </a:t>
            </a:r>
          </a:p>
          <a:p>
            <a:r>
              <a:rPr lang="en-US" dirty="0"/>
              <a:t>I will also provide some tips on organization and naming conventions. </a:t>
            </a:r>
          </a:p>
        </p:txBody>
      </p:sp>
    </p:spTree>
    <p:extLst>
      <p:ext uri="{BB962C8B-B14F-4D97-AF65-F5344CB8AC3E}">
        <p14:creationId xmlns:p14="http://schemas.microsoft.com/office/powerpoint/2010/main" val="202790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BDF1-28D9-ABF3-689D-464E7965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 do not have PDFs, but I know where to find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DFF8-08C4-252F-B696-C5C6F55C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so you do not currently have the PDFs, but you know a website where you can download them. There just does not seem to be a way to get them in bulk. </a:t>
            </a:r>
          </a:p>
          <a:p>
            <a:r>
              <a:rPr lang="en-US" dirty="0"/>
              <a:t>In this week’s code I will show you how you can, from R, bulk download these documents. </a:t>
            </a:r>
          </a:p>
        </p:txBody>
      </p:sp>
    </p:spTree>
    <p:extLst>
      <p:ext uri="{BB962C8B-B14F-4D97-AF65-F5344CB8AC3E}">
        <p14:creationId xmlns:p14="http://schemas.microsoft.com/office/powerpoint/2010/main" val="35741242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1315</TotalTime>
  <Words>990</Words>
  <Application>Microsoft Macintosh PowerPoint</Application>
  <PresentationFormat>Widescreen</PresentationFormat>
  <Paragraphs>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Gill Sans MT</vt:lpstr>
      <vt:lpstr>Impact</vt:lpstr>
      <vt:lpstr>Badge</vt:lpstr>
      <vt:lpstr>Discussion about this week’s reading</vt:lpstr>
      <vt:lpstr>PowerPoint Presentation</vt:lpstr>
      <vt:lpstr>My process</vt:lpstr>
      <vt:lpstr>Your projects</vt:lpstr>
      <vt:lpstr>Getting Data</vt:lpstr>
      <vt:lpstr>PowerPoint Presentation</vt:lpstr>
      <vt:lpstr>Getting Data</vt:lpstr>
      <vt:lpstr>1. So you have some pdfs…</vt:lpstr>
      <vt:lpstr>2. I do not have PDFs, but I know where to find them</vt:lpstr>
      <vt:lpstr>3. There is data on webpages that I want to use</vt:lpstr>
      <vt:lpstr>4. Where else can I look?</vt:lpstr>
      <vt:lpstr>PowerPoint Presentation</vt:lpstr>
      <vt:lpstr>From Barrie’s Website:</vt:lpstr>
      <vt:lpstr>Think about your Research Design</vt:lpstr>
      <vt:lpstr>PowerPoint Presentation</vt:lpstr>
      <vt:lpstr>Think about the legal aspect</vt:lpstr>
      <vt:lpstr>PowerPoint Presentation</vt:lpstr>
      <vt:lpstr>Best practices</vt:lpstr>
      <vt:lpstr>Think about the ethical aspect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about this week’s reading</dc:title>
  <dc:creator>Sebastian Vallejo Vera</dc:creator>
  <cp:lastModifiedBy>Sebastian Vallejo Vera</cp:lastModifiedBy>
  <cp:revision>1</cp:revision>
  <dcterms:created xsi:type="dcterms:W3CDTF">2024-01-31T23:16:53Z</dcterms:created>
  <dcterms:modified xsi:type="dcterms:W3CDTF">2024-02-01T21:11:58Z</dcterms:modified>
</cp:coreProperties>
</file>