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302" r:id="rId9"/>
    <p:sldId id="303" r:id="rId10"/>
    <p:sldId id="262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314" r:id="rId21"/>
    <p:sldId id="315" r:id="rId22"/>
    <p:sldId id="312" r:id="rId23"/>
    <p:sldId id="316" r:id="rId24"/>
    <p:sldId id="318" r:id="rId25"/>
    <p:sldId id="319" r:id="rId26"/>
    <p:sldId id="32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03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11.0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746.67578"/>
      <inkml:brushProperty name="anchorY" value="-57436.83594"/>
      <inkml:brushProperty name="scaleFactor" value="0.5"/>
    </inkml:brush>
  </inkml:definitions>
  <inkml:trace contextRef="#ctx0" brushRef="#br0">104 130 24575,'3'0'0,"-1"0"0,5-6 0,-4-3 0,-3-6 0,0-7 0,0 5 0,0-1 0,-4 3 0,0 6 0,-4-2 0,0 6 0,1 2 0,-1 3 0,-3 0 0,2 0 0,-3 0 0,1 4 0,2 0 0,-3 8 0,8-4 0,-3 4 0,6-5 0,-2 1 0,3-1 0,3-3 0,1-1 0,3-3 0,0 0 0,-1 0 0,1 0 0,0 0 0,1 0 0,-4 3 0,-1 1 0,0 0 0,1 2 0,0-2 0,2 0 0,-5 2 0,2-2 0,0 0 0,1-1 0,3-3 0,0 0 0,0 0 0,-4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746.67578"/>
      <inkml:brushProperty name="anchorY" value="-57436.83594"/>
      <inkml:brushProperty name="scaleFactor" value="0.5"/>
    </inkml:brush>
  </inkml:definitions>
  <inkml:trace contextRef="#ctx0" brushRef="#br0">104 130 24575,'3'0'0,"-1"0"0,5-6 0,-4-3 0,-3-6 0,0-7 0,0 5 0,0-1 0,-4 3 0,0 6 0,-4-2 0,0 6 0,1 2 0,-1 3 0,-3 0 0,2 0 0,-3 0 0,1 4 0,2 0 0,-3 8 0,8-4 0,-3 4 0,6-5 0,-2 1 0,3-1 0,3-3 0,1-1 0,3-3 0,0 0 0,-1 0 0,1 0 0,0 0 0,1 0 0,-4 3 0,-1 1 0,0 0 0,1 2 0,0-2 0,2 0 0,-5 2 0,2-2 0,0 0 0,1-1 0,3-3 0,0 0 0,0 0 0,-4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752.04688"/>
      <inkml:brushProperty name="anchorY" value="-75823.98438"/>
      <inkml:brushProperty name="scaleFactor" value="0.5"/>
    </inkml:brush>
  </inkml:definitions>
  <inkml:trace contextRef="#ctx0" brushRef="#br0">0 5730 24575,'11'0'0,"-3"0"0,4 0 0,-5 0 0,5 0 0,0 0 0,5 0 0,-1 0 0,1 0 0,-1 0 0,5 0 0,2 0 0,-1 0 0,4 0 0,-4 0 0,5-4 0,-4 3 0,3-3 0,-9 4 0,4 0 0,-4 0 0,-1-7 0,-3 5 0,2-6 0,2 8 0,1 0 0,3 0 0,0 0 0,2 0 0,4-4 0,0 3 0,5-7 0,-3 7 0,9-8 0,-10 8 0,5-4 0,-6 5 0,0-4 0,0 3 0,-5-6 0,4 2 0,-4 0 0,1-3 0,3-1 0,-4-1 0,5-7 0,6 2 0,-5-4 0,18-12 0,5-11 0,23-8-524,-29 18 0,2 0 524,0 4 0,0 2 0,6-4 0,0 0 0,-7 3 0,1 1 0,4 3 0,1 0 0,-3 0 0,0 1-89,0 2 0,-1 2 89,31-9 0,-28 9 0,-2 0 0,6 4 0,-6 0 0,0-2 0,2-1 0,23-6 0,-25 6 0,3-3 0,-13 5 1038,1-5-1038,-18 3 0,22-20 0,-2-11-507,-5 10 1,5-3 506,6-4 0,2-2 0,3-3 0,2 0-805,6 2 1,2 0 804,-4 0 0,1 1 0,3 2 0,-2 2 0,-18 11 0,-2 1-249,9-6 0,-3 2 249,15-14 0,17-2 0,-13 0 0,-10 16 0,-7-3 1070,-13 12-1070,-2 6 1661,-19 5-1661,2-21 0,11-11 0,13-32-421,-6 32 1,4-1 420,2-4 0,2-2 0,6-9 0,1-1 0,1 3 0,1 2 0,0-1 0,-1 2 0,-12 12 0,-1 3-406,3 0 1,0 2 405,23-28-323,0 0 323,-5 9 0,-15 15 0,-6 4 0,-8 10 0,-6-3 1333,-6 11-1333,-8 6 856,-3-9-856,-2-5 363,10-16-363,16-23 0,20-13-611,-21 32 0,2-1 611,1 1 0,2 0 0,-1-5 0,0 3-332,17-19 332,-20 28 0,0 1 0,12-17 0,4-4 0,-8 6 0,-7 11 0,-6 11 1201,-2 2-1201,-10 11 353,-1-3-353,-2 12 0,-1-11 0,2 15 0,-4-10 0,0 7 0,4-3 0,-2-6 0,1 9 0,-6-9 0,-2-2 0,7-13 0,16-27 0,12-16-542,-10 34 0,2-1 542,0-7 0,1 2 0,26-27-298,-28 34 0,0 2 298,24-24 0,-6 8 0,0-3 0,-6 23 0,-8-7 0,-3 20 1050,-7-2-1050,-6 11 630,-1 4-630,-3-2 0,-2 6 0,1-3 0,-3 4 0,6 0 0,-3-4 0,1 3 0,7-3 0,-6 8 0,7 0 0,-12 1 0,6-6 0,-1-3 0,15-12 0,0 4 0,6-9 0,-3 9 0,-7-3 0,7 4 0,-15 6 0,9-4 0,-8 8 0,-1-4 0,-2 5 0,-6 0 0,2 1 0,-3 2 0,-1-1 0,0 5 0,-3-6 0,2 7 0,-2-4 0,0 4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0565.0625"/>
      <inkml:brushProperty name="anchorY" value="-88481.47656"/>
      <inkml:brushProperty name="scaleFactor" value="0.5"/>
    </inkml:brush>
  </inkml:definitions>
  <inkml:trace contextRef="#ctx0" brushRef="#br0">66 115 24575,'0'7'0,"3"-4"0,5 4 0,-4-3 0,10 0 0,-5 3 0,4-6 0,-2 3 0,-4-4 0,1 0 0,-1 0 0,0 0 0,0 0 0,-2-4 0,-2-4 0,-3 0 0,0-4 0,0 4 0,0-3 0,0 2 0,0-6 0,0 6 0,0-2 0,0-1 0,0 4 0,-4-8 0,0 11 0,-8-6 0,3 10 0,-2-3 0,-1 4 0,4 0 0,-8 0 0,3 0 0,1 0 0,0 7 0,0 3 0,7 6 0,-6 0 0,6 6 0,-4-5 0,4 9 0,-2-8 0,6 8 0,-3-13 0,4 7 0,0-11 0,0-1 0,0-5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108.375"/>
      <inkml:brushProperty name="anchorY" value="-99163.72656"/>
      <inkml:brushProperty name="scaleFactor" value="0.5"/>
    </inkml:brush>
  </inkml:definitions>
  <inkml:trace contextRef="#ctx0" brushRef="#br0">64 30 24575,'0'7'0,"0"0"0,0 0 0,0 1 0,0-1 0,0 1 0,0-1 0,3-3 0,1-1 0,7-3 0,-3 0 0,0-4 0,-1 3 0,-3-2 0,4 3 0,-1 0 0,-3-7 0,-1 3 0,-3-7 0,0 4 0,0 0 0,-7 2 0,2-1 0,-7 5 0,1-2 0,2 3 0,-2 0 0,3 0 0,0 0 0,1 0 0,0 0 0,-1 0 0,4 3 0,-2 1 0,5 4 0,-6 3 0,6-2 0,-6 2 0,6-4 0,-2 1 0,3-1 0,-4-3 0,4 2 0,-4-2 0,4-3 0,0-2 0,0-6 0,0-5 0,0 4 0,0-4 0,0 5 0,0-1 0,0 1 0,0 0 0,0 0 0,0 0 0,0 0 0,0 0 0,3 3 0,-2-3 0,5 6 0,-2-2 0,3 3 0,0 0 0,0 0 0,-3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687.14063"/>
      <inkml:brushProperty name="anchorY" value="-114780.75781"/>
      <inkml:brushProperty name="scaleFactor" value="0.5"/>
    </inkml:brush>
  </inkml:definitions>
  <inkml:trace contextRef="#ctx0" brushRef="#br0">8 101 24575,'0'3'0,"3"-5"0,0 9 0,1-14 0,-1 2 0,-3-10 0,0 7 0,0-4 0,0 0 0,0 4 0,0-4 0,0 5 0,0-1 0,0 1 0,-3 2 0,-1 2 0,-3 3 0,3 3 0,1 1 0,3 3 0,0 1 0,0-1 0,0 0 0,0 1 0,0-1 0,0 1 0,0-1 0,3-3 0,1 0 0,0-1 0,3-2 0,-3 2 0,0 0 0,2-2 0,-5 5 0,5-5 0,-5 5 0,5-5 0,-2 2 0,3-3 0,0 0 0,0 0 0,0 0 0,0 7 0,-3-2 0,-1 5 0,-3-2 0,0-1 0,0 1 0,0-1 0,0 1 0,0-1 0,-4 0 0,3 1 0,-5-4 0,2-1 0,-3-3 0,3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774.07813"/>
      <inkml:brushProperty name="anchorY" value="-132602.14063"/>
      <inkml:brushProperty name="scaleFactor" value="0.5"/>
    </inkml:brush>
  </inkml:definitions>
  <inkml:trace contextRef="#ctx0" brushRef="#br0">0 137 24575,'11'0'0,"1"0"0,0 0 0,3 0 0,-7 0 0,4-7 0,-5 5 0,1-6 0,0 8 0,-4-3 0,2 2 0,-5-5 0,3 2 0,-1-4 0,-2 1 0,2-1 0,-3 0 0,0 1 0,0-1 0,0 1 0,0-1 0,0 1 0,0-1 0,0 1 0,0-1 0,0 1 0,-3 3 0,-1 0 0,-4 4 0,0 0 0,1 0 0,-1 0 0,1 0 0,-1 0 0,1 0 0,3 4 0,1 0 0,-1 7 0,3 6 0,-3 1 0,4 3 0,0 0 0,0-3 0,0 3 0,0-8 0,0 2 0,0-7 0,0 4 0,0-5 0,0 1 0,0-4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7817.45313"/>
      <inkml:brushProperty name="anchorY" value="-149785.92188"/>
      <inkml:brushProperty name="scaleFactor" value="0.5"/>
    </inkml:brush>
  </inkml:definitions>
  <inkml:trace contextRef="#ctx0" brushRef="#br0">56 145 23741,'-11'0'0,"4"0"413,0-9-413,4-1 139,3-8-139,0-4 70,3 5-70,2-5 212,3 10-212,0 0 0,-1 5 0,1-1 0,-1 4 0,0 1 0,1 3 0,-1 0 0,0 0 0,1 0 0,-1 0 0,0 3 0,-3 1 0,-1 3 0,-3 0 0,0 1 0,0-1 0,0 0 0,0 1 0,0-1 0,0 0 0,-4 0 0,0-3 0,-7 3 0,2-3 0,-10 1 0,10 1 0,-6-5 0,7 3 0,1-4 0,-1 0 0,0 0 0,1 0 0,-1 0 0,1 0 0,3-3 0,1-6 0,3 1 0,0-3 0,0 3 0,0 1 0,0 3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132.17188"/>
      <inkml:brushProperty name="anchorY" value="-163658.73438"/>
      <inkml:brushProperty name="scaleFactor" value="0.5"/>
    </inkml:brush>
  </inkml:definitions>
  <inkml:trace contextRef="#ctx0" brushRef="#br0">63 83 24575,'-7'0'0,"0"0"0,0 0 0,-1 0 0,4 3 0,1 1 0,6 3 0,1-3 0,3-1 0,-1-3 0,1 0 0,0 0 0,-3-3 0,-1-2 0,0-2 0,-2-1 0,3 1 0,-1 3 0,-2-3 0,2 3 0,-3-4 0,0 1 0,0 0 0,0-1 0,0 1 0,0-1 0,0 1 0,-3 3 0,-1 1 0,-3 3 0,-5 0 0,4 0 0,-4 0 0,5 0 0,-1 0 0,1 0 0,3 3 0,-3 1 0,7 3 0,-4 5 0,4 0 0,0 1 0,0-2 0,0 1 0,0-4 0,0 4 0,0-5 0,0 0 0,0-3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1471.32813"/>
      <inkml:brushProperty name="anchorY" value="-176377.10938"/>
      <inkml:brushProperty name="scaleFactor" value="0.5"/>
    </inkml:brush>
  </inkml:definitions>
  <inkml:trace contextRef="#ctx0" brushRef="#br0">41 104 24575,'6'-4'0,"-2"-2"0,2 2 0,-5-4 0,2 1 0,0 0 0,-2-1 0,2 1 0,-3-1 0,0 1 0,0-1 0,0 1 0,0 0 0,0-1 0,-7 4 0,2 1 0,-5 3 0,2 0 0,0 0 0,1 0 0,-1 0 0,1 0 0,3 3 0,1 1 0,3 4 0,0-1 0,0 0 0,3-3 0,5-1 0,-3-3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2.14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0 397 24575,'10'-9'0,"-3"-6"0,18-2 0,-7 5 0,15-9 0,-10 9 0,10-5 0,-11 1 0,5 5 0,-6 0 0,0 1 0,-5 4 0,-1 1 0,-1 0 0,-3 4 0,9-4 0,-4 5 0,0-4 0,9 3 0,-7-3 0,9 4 0,-6-5 0,0 4 0,6-4 0,-5 0 0,11 4 0,-10-3 0,10 4 0,-5 0 0,14 0 0,-6 0 0,12 0 0,-4 0 0,6 0 0,0 0 0,-7 0 0,6 0 0,-6 0 0,0 0 0,5 5 0,-4 2 0,-1 5 0,5 1 0,-4-7 0,6 0 0,0-6 0,-7 0 0,6 0 0,-21 0 0,26 0 0,0 0 0,16-6 0,16-2 0,-7-7 0,8 1 0,-8 5 0,-2 3 0,-17 0 0,-2 5 0,-15-5 0,-8 6 0,-8 0 0,-6-4 0,-5 2 0,-1-2 0,-6 4 0,1 0 0,-1-5 0,1 4 0,-1-3 0,0 4 0,0 0 0,0 0 0,0 0 0,1 0 0,-1 0 0,1 0 0,-1 0 0,1 0 0,-1 0 0,1 0 0,4 0 0,2 0 0,11 0 0,2 0 0,20 6 0,4 2 0,7 5 0,6 0 0,-6 0 0,0-5 0,-2 3 0,-8-9 0,-3 3 0,10-17 0,-8 3 0,26-17 0,-13 5 0,15-1 0,-9-4 0,-8 11 0,-2-4 0,-15 12 0,-7-4 0,-9 6 0,-6-1 0,-6 1 0,0 5 0,-5 0 0,-1 0 0,0 0 0,1 0 0,-1 0 0,0 0 0,0 0 0,1 0 0,-1 0 0,1 0 0,4 0 0,-3 0 0,15 0 0,-9 0 0,10 0 0,0 0 0,2 0 0,12 0 0,-5 0 0,13 0 0,-6 0 0,15 0 0,-13 0 0,11 0 0,-20-5 0,6 3 0,26-3 0,18-10-736,-26 13 1,3 1 735,9-7 0,1 1 0,0 6 0,1 2 0,7-1 0,-2 0 0,-20 0 0,0 0-295,11 0 1,-2 0 294,25 0 0,-37 5 0,-1 3 0,33 7 0,-11 13 0,-9-1 0,-8-6 0,-9-2 0,-10-8 1425,-10-4-1425,-4-2 635,9-5-635,-6 0 0,12 5 0,-8 2 0,8 4 0,-12 1 0,10-1 0,-17 0 0,10 0 0,-11 0 0,11 0 0,-10 0 0,4 0 0,-6-1 0,0 1 0,-6-5 0,5-2 0,-9-4 0,3 0 0,-4 5 0,-1-4 0,1 3 0,-1-4 0,0 0 0,1 0 0,-1 0 0,0 0 0,1 0 0,-1 0 0,0 0 0,1 0 0,-1 0 0,1 0 0,-1 0 0,0 0 0,1 0 0,-1 0 0,0 0 0,1-4 0,-1 3 0,0-8 0,1 8 0,-1-8 0,1 8 0,4-8 0,-3 4 0,4-1 0,-1-3 0,-3 8 0,4-4 0,-6 5 0,1 0 0,-1 0 0,1 0 0,-1 0 0,0 0 0,1 0 0,-1 0 0,1 0 0,-1 0 0,1 0 0,-1 0 0,1 0 0,4 0 0,2 0 0,5 0 0,-5 0 0,4 0 0,-9 0 0,8-4 0,-8 2 0,4-2 0,-1 4 0,-3 0 0,9 0 0,-4 0 0,-1 0 0,5 0 0,-9 0 0,4 0 0,-6 0 0,0 0 0,1 0 0,-1 0 0,1 0 0,-1 0 0,-4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14.9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752.04688"/>
      <inkml:brushProperty name="anchorY" value="-75823.98438"/>
      <inkml:brushProperty name="scaleFactor" value="0.5"/>
    </inkml:brush>
  </inkml:definitions>
  <inkml:trace contextRef="#ctx0" brushRef="#br0">0 5730 24575,'11'0'0,"-3"0"0,4 0 0,-5 0 0,5 0 0,0 0 0,5 0 0,-1 0 0,1 0 0,-1 0 0,5 0 0,2 0 0,-1 0 0,4 0 0,-4 0 0,5-4 0,-4 3 0,3-3 0,-9 4 0,4 0 0,-4 0 0,-1-7 0,-3 5 0,2-6 0,2 8 0,1 0 0,3 0 0,0 0 0,2 0 0,4-4 0,0 3 0,5-7 0,-3 7 0,9-8 0,-10 8 0,5-4 0,-6 5 0,0-4 0,0 3 0,-5-6 0,4 2 0,-4 0 0,1-3 0,3-1 0,-4-1 0,5-7 0,6 2 0,-5-4 0,18-12 0,5-11 0,23-8-524,-29 18 0,2 0 524,0 4 0,0 2 0,6-4 0,0 0 0,-7 3 0,1 1 0,4 3 0,1 0 0,-3 0 0,0 1-89,0 2 0,-1 2 89,31-9 0,-28 9 0,-2 0 0,6 4 0,-6 0 0,0-2 0,2-1 0,23-6 0,-25 6 0,3-3 0,-13 5 1038,1-5-1038,-18 3 0,22-20 0,-2-11-507,-5 10 1,5-3 506,6-4 0,2-2 0,3-3 0,2 0-805,6 2 1,2 0 804,-4 0 0,1 1 0,3 2 0,-2 2 0,-18 11 0,-2 1-249,9-6 0,-3 2 249,15-14 0,17-2 0,-13 0 0,-10 16 0,-7-3 1070,-13 12-1070,-2 6 1661,-19 5-1661,2-21 0,11-11 0,13-32-421,-6 32 1,4-1 420,2-4 0,2-2 0,6-9 0,1-1 0,1 3 0,1 2 0,0-1 0,-1 2 0,-12 12 0,-1 3-406,3 0 1,0 2 405,23-28-323,0 0 323,-5 9 0,-15 15 0,-6 4 0,-8 10 0,-6-3 1333,-6 11-1333,-8 6 856,-3-9-856,-2-5 363,10-16-363,16-23 0,20-13-611,-21 32 0,2-1 611,1 1 0,2 0 0,-1-5 0,0 3-332,17-19 332,-20 28 0,0 1 0,12-17 0,4-4 0,-8 6 0,-7 11 0,-6 11 1201,-2 2-1201,-10 11 353,-1-3-353,-2 12 0,-1-11 0,2 15 0,-4-10 0,0 7 0,4-3 0,-2-6 0,1 9 0,-6-9 0,-2-2 0,7-13 0,16-27 0,12-16-542,-10 34 0,2-1 542,0-7 0,1 2 0,26-27-298,-28 34 0,0 2 298,24-24 0,-6 8 0,0-3 0,-6 23 0,-8-7 0,-3 20 1050,-7-2-1050,-6 11 630,-1 4-630,-3-2 0,-2 6 0,1-3 0,-3 4 0,6 0 0,-3-4 0,1 3 0,7-3 0,-6 8 0,7 0 0,-12 1 0,6-6 0,-1-3 0,15-12 0,0 4 0,6-9 0,-3 9 0,-7-3 0,7 4 0,-15 6 0,9-4 0,-8 8 0,-1-4 0,-2 5 0,-6 0 0,2 1 0,-3 2 0,-1-1 0,0 5 0,-3-6 0,2 7 0,-2-4 0,0 4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3.7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571.21484"/>
      <inkml:brushProperty name="anchorY" value="-15059.68164"/>
      <inkml:brushProperty name="scaleFactor" value="0.5"/>
    </inkml:brush>
  </inkml:definitions>
  <inkml:trace contextRef="#ctx0" brushRef="#br0">7 97 24575,'4'9'0,"7"-1"0,4-8 0,6 0 0,-5 0 0,4 0 0,-9 0 0,3 0 0,-4-4 0,0-7 0,-5-5 0,0 0 0,-5-4 0,0 10 0,-9-1 0,-2-3 0,-9 12 0,4-7 0,-4 9 0,9 0 0,-4 0 0,5 0 0,1 4 0,-1 1 0,5 4 0,-3 0 0,7-7 0,-3 1 0,4-7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5.1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541.21875"/>
      <inkml:brushProperty name="anchorY" value="-27580.51367"/>
      <inkml:brushProperty name="scaleFactor" value="0.5"/>
    </inkml:brush>
  </inkml:definitions>
  <inkml:trace contextRef="#ctx0" brushRef="#br0">1 1 20228,'8'5'0,"9"-1"2044,4-4-2044,6 0 737,0 0-737,1 0 380,1 0-380,-8 0 1186,-1 0-1186,-9 0 0,3 0 0,-4 0 0,-5-4 0,-5 3 0,-5-3 0,-4 4 0,-1 0 0,0 0 0,1 0 0,0 0 0,4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6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3144.92969"/>
      <inkml:brushProperty name="anchorY" value="-42687.50391"/>
      <inkml:brushProperty name="scaleFactor" value="0.5"/>
    </inkml:brush>
  </inkml:definitions>
  <inkml:trace contextRef="#ctx0" brushRef="#br0">0 44 9075,'5'-1'0,"-1"2"5119,-4 13-5119,0-4 2684,0 5-2684,4-6 1598,6-4-1598,6-1 6099,10-4-6099,-4 0 0,5 0 0,-11 0 0,-1 0 0,-6 0 0,1 0 0,-5-4 0,-1-1 0,-4-10 0,0 4 0,-9-9 0,2 10 0,-13-6 0,9 7 0,-3 3 0,4 1 0,1 5 0,3 8 0,2 4 0,4 13 0,0-12 0,0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7.7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7669.21875"/>
      <inkml:brushProperty name="anchorY" value="-57747.1875"/>
      <inkml:brushProperty name="scaleFactor" value="0.5"/>
    </inkml:brush>
  </inkml:definitions>
  <inkml:trace contextRef="#ctx0" brushRef="#br0">14 1 24575,'13'0'0,"-2"0"0,2 0 0,-3 0 0,-5 4 0,3 1 0,-2 5 0,4 4 0,-5 2 0,0 5 0,-5-5 0,0-1 0,0-6 0,-4-3 0,-7-2 0,1-4 0,-10 0 0,9 0 0,-4-5 0,5 0 0,5-5 0,-3-3 0,6 6 0,-2-1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9.0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108.42969"/>
      <inkml:brushProperty name="anchorY" value="-70294.76563"/>
      <inkml:brushProperty name="scaleFactor" value="0.5"/>
    </inkml:brush>
  </inkml:definitions>
  <inkml:trace contextRef="#ctx0" brushRef="#br0">20 75 24575,'5'-7'0,"-1"-4"0,-4-3 0,0 0 0,0 4 0,0 1 0,-5 4 0,0 1 0,-4 4 0,4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40.2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891.40625"/>
      <inkml:brushProperty name="anchorY" value="-82594.4375"/>
      <inkml:brushProperty name="scaleFactor" value="0.5"/>
    </inkml:brush>
  </inkml:definitions>
  <inkml:trace contextRef="#ctx0" brushRef="#br0">0 2 24575,'4'5'0,"1"-2"0,9-3 0,-3 0 0,9 0 0,-9-4 0,3 3 0,-5-3 0,-3 4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0.6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8554 24575,'52'-10'0,"-9"2"0,30-10 0,-13-1 0,8 4 0,0-11 0,-8 11 0,-2 1 0,-8 3 0,-7 10 0,-1-5 0,-8 1 0,1 4 0,-1-5 0,1 1 0,-1-1 0,1-6 0,-1-5 0,-5 0 0,4-6 0,-5 6 0,1-4 0,-1-2 0,-7 1 0,1-5 0,-1 5 0,0 1 0,0 0 0,0 0 0,0 0 0,0 4 0,6-3 0,-5 3 0,5-1 0,0-2 0,-4 8 0,-1-4 0,-3 5 0,-3-4 0,5 4 0,0-5 0,0 1 0,0 3 0,0-8 0,0 9 0,0-5 0,0 6 0,6-7 0,-4 5 0,10-4 0,-11 0 0,11-2 0,-10 2 0,4-5 0,-6 9 0,-10-10 0,13-40 0,4-13 0,-9 24 0,2-2-724,6-12 0,4-9 0,1 6 724,6-3 0,2 4 0,4-4 0,1 0-779,0-1 1,-2 3 778,-9 14 0,-1 1-531,8-9 0,-1 3 531,13-16-223,-22 31 0,0 0 223,18-25 1798,-9 8-1798,-6 3 1583,-3 14-1583,-8 9 1261,0 3-1261,-7 11 582,1-6-582,-7 7 13,1 0-13,-1 0 0,0 5 0,0-4 0,0 9 0,0-9 0,0-5 0,1 2 0,-5-8 0,3 4 0,-7-2 0,3-5 0,1-16 0,-5 12 0,11-26 0,-4 10 0,-1-14 0,5 0 0,-5 8 0,1 2 0,3 8 0,-4-1 0,0 8 0,4 1 0,-5 8 0,5-1 0,1 6 0,-6 4 0,-2-9 0,-4-18 0,0-19 0,21-26-661,-9 42 0,4-1 661,10-1 0,4-1 0,-1-8 0,1 0 0,3 2 0,0 2 0,-8 13 0,-1 2-251,6-8 0,0 3 251,7-20 0,-7 26 0,1-1 0,13-33 0,0 9 0,-6 11 0,-12 16 0,0 1 0,-5 19 1286,-14 3-1286,2-7 538,-3-11-538,2-21 0,13-27-651,-6 37 1,2-1 650,6-10 0,3-1 0,9-14 0,1 3 0,-11 22 0,1 1 0,11-18 0,0 4-425,8-4 425,-18 23 0,0 0 0,14-18 0,-10 12 0,-8 16 0,-6 12 0,-2 9 1271,-6 8-1271,1-2 455,-5 3-455,3-5 0,-2-4 0,0 3 0,3-15 0,-3 9 0,5-10 0,0-1 0,0 0 0,0-1 0,1-4 0,4 4 0,2-5 0,-1 5 0,4 2 0,-10 6 0,5 0 0,-1 0 0,-4 5 0,4-4 0,-5 4 0,0 0 0,0-4 0,1 4 0,-6-5 0,5 0 0,-5 0 0,6-1 0,0-5 0,-1 5 0,2-11 0,-1 4 0,0 0 0,5-4 0,-4 16 0,-1-7 0,-1-13 0,18-10 0,19-27 0,-15 33 0,5-1-410,12-4 1,1 0 409,-15 10 0,2 0 0,27-20 0,0 2 0,1 3 0,-13 7 0,1 0 0,11-7-190,1 0 190,-5 10 0,-14 10 0,-11 12 0,-8 3 0,-6 5 811,0 1-811,-5 0 198,-2-1-198,-4 6 0,-1-3 0,1 2 0,-1-3 0,1-1 0,-1 0 0,1-4 0,0 3 0,5-5 0,-4 7 0,3-1 0,1 0 0,1-1 0,5 5 0,-5-3 0,3 4 0,-3-10 0,5 3 0,0-3 0,-5 9 0,24-5 0,13-18 0,-9 9 0,4-3-697,8-8 0,1-2 697,3-1 0,-2 1 0,-10 9 0,-1 0-248,6-3 0,0 1 248,20-10 0,15-2 0,-11 3 0,-17 14 0,-2 8 0,-15 7 0,-1 6 0,-8 0 1357,1 0-1357,-7 0 533,-1 0-533,-6 0 0,-5 0 0,4 0 0,-9 0 0,3 0 0,-4 0 0,-1 0 0,1 0 0,-1 0 0,1 0 0,-1 0 0,1 0 0,4 0 0,2 0 0,5 0 0,0 0 0,6 5 0,2-3 0,-1 7 0,5-2 0,-10 3 0,-1 1 0,-8-5 0,-4-2 0,-1 0 0,1-3 0,-1 3 0,0-4 0,0 0 0,0 0 0,-4 0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1.9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640.4707"/>
      <inkml:brushProperty name="anchorY" value="-8884.24805"/>
      <inkml:brushProperty name="scaleFactor" value="0.5"/>
    </inkml:brush>
  </inkml:definitions>
  <inkml:trace contextRef="#ctx0" brushRef="#br0">0 1 24575,'19'0'0,"6"0"0,4 0 0,-1 0 0,-1 0 0,-11 0 0,-1 0 0,-14 0 0,-13 0 0,0 0 0,-14 0 0,15 0 0,-9 0 0,13 0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3.1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815.57031"/>
      <inkml:brushProperty name="anchorY" value="-25024.12109"/>
      <inkml:brushProperty name="scaleFactor" value="0.5"/>
    </inkml:brush>
  </inkml:definitions>
  <inkml:trace contextRef="#ctx0" brushRef="#br0">1 302 24575,'0'-30'0,"0"-1"0,0-10 0,0-3 0,0 7 0,0-3 0,0 17 0,0 1 0,0 8 0,0 4 0,4 5 0,-3 0 0,3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4.0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737.6875"/>
      <inkml:brushProperty name="anchorY" value="-39603.38281"/>
      <inkml:brushProperty name="scaleFactor" value="0.5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17.3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0565.0625"/>
      <inkml:brushProperty name="anchorY" value="-88481.47656"/>
      <inkml:brushProperty name="scaleFactor" value="0.5"/>
    </inkml:brush>
  </inkml:definitions>
  <inkml:trace contextRef="#ctx0" brushRef="#br0">66 115 24575,'0'7'0,"3"-4"0,5 4 0,-4-3 0,10 0 0,-5 3 0,4-6 0,-2 3 0,-4-4 0,1 0 0,-1 0 0,0 0 0,0 0 0,-2-4 0,-2-4 0,-3 0 0,0-4 0,0 4 0,0-3 0,0 2 0,0-6 0,0 6 0,0-2 0,0-1 0,0 4 0,-4-8 0,0 11 0,-8-6 0,3 10 0,-2-3 0,-1 4 0,4 0 0,-8 0 0,3 0 0,1 0 0,0 7 0,0 3 0,7 6 0,-6 0 0,6 6 0,-4-5 0,4 9 0,-2-8 0,6 8 0,-3-13 0,4 7 0,0-11 0,0-1 0,0-5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5.0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08.30078"/>
      <inkml:brushProperty name="anchorY" value="-52690.33594"/>
      <inkml:brushProperty name="scaleFactor" value="0.5"/>
    </inkml:brush>
  </inkml:definitions>
  <inkml:trace contextRef="#ctx0" brushRef="#br0">1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5.8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359.94531"/>
      <inkml:brushProperty name="anchorY" value="-64073.46094"/>
      <inkml:brushProperty name="scaleFactor" value="0.5"/>
    </inkml:brush>
  </inkml:definitions>
  <inkml:trace contextRef="#ctx0" brushRef="#br0">0 1 24575,'0'9'0,"0"0"0,0 5 0,0-3 0,0 3 0,0-4 0,0-5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6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3235.23438"/>
      <inkml:brushProperty name="anchorY" value="-74108.5"/>
      <inkml:brushProperty name="scaleFactor" value="0.5"/>
    </inkml:brush>
  </inkml:definitions>
  <inkml:trace contextRef="#ctx0" brushRef="#br0">1 0 14847,'5'0'0,"-1"0"0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8.9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770.40625"/>
      <inkml:brushProperty name="anchorY" value="-92537.16406"/>
      <inkml:brushProperty name="scaleFactor" value="0.5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1.7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737.77344"/>
      <inkml:brushProperty name="anchorY" value="-101405.59375"/>
      <inkml:brushProperty name="scaleFactor" value="0.5"/>
    </inkml:brush>
  </inkml:definitions>
  <inkml:trace contextRef="#ctx0" brushRef="#br0">1 37 24575,'0'14'0,"0"-3"0,0 3 0,4-5 0,-3 1 0,8-1 0,-4-4 0,0 4 0,4-8 0,-4 3 0,4-4 0,-4-4 0,-2-2 0,-3-8 0,0 3 0,0-4 0,0 5 0,0 1 0,0-1 0,-4 5 0,-1 1 0,1 8 0,-5 1 0,8 4 0,-3 0 0,12-3 0,3-7 0,4-9 0,5-2 0,-9-3 0,3 5 0,-4 5 0,-1-4 0,0 8 0,0-3 0,0 4 0,0 0 0,1 0 0,4 0 0,2 4 0,11 3 0,-4 3 0,10 2 0,-5 4 0,7 2 0,-1 5 0,2 6 0,0 2 0,-5 0 0,4 4 0,-12-12 0,6 12 0,-7-13 0,-5 5 0,4 0 0,-10-9 0,5 7 0,-6-9 0,1 5 0,-1-5 0,0 4 0,-1-10 0,2 10 0,-2-9 0,2 9 0,-2-10 0,6 5 0,-4-5 0,9 0 0,-4 0 0,5 1 0,0 4 0,6-3 0,-5 3 0,11-3 0,-4 4 0,5 2 0,1 0 0,6 4 0,3-3 0,6 6 0,0-5 0,0 4 0,0-11 0,-10 0 0,-6-7 0,4 11 0,1 12 0,15 13 0,1 11 0,-1-5 0,0 7 0,1-7 0,7 7 0,12 4 0,-15-14 0,10 10 0,-15-14 0,-5 0 0,5 6 0,-18-16 0,0-1 0,-13-8 0,3-5 0,-14 3 0,8-9 0,-9 4 0,4 0 0,-5-4 0,0 3 0,-1-4 0,0-1 0,1 6 0,0-4 0,0 3 0,0 1 0,-1-4 0,6 8 0,1-3 0,11 6 0,2 0 0,12 2 0,2 0 0,8 1 0,15 8 0,-11-5 0,19 0 0,-14-4 0,8-8 0,0 3 0,-26-11 0,19-2 0,-20 6 0,21 9 0,-13 5 0,1 4-846,32 25 846,-24-17 0,-1-2 0,17 10 0,-30-17 0,1 1 0,3-1 0,0-1 0,31 15 0,-25-11 0,0-4 0,16-4 0,18 11 0,-1-12 0,0 4 0,1-11-211,-9 5 211,-3-7 0,-16-1 0,-2 0 0,-7 0 0,-1-7 837,-15 15-837,5-7 0,13 39 0,14-6-132,-25-13 0,1-1 132,29 13 0,-2 8 0,3-8 0,0 5 0,0-1 0,-13-9 0,-7-8 0,-8-1 0,-10-9 0,-8-6 0,-6 3 0,0-9 484,0 4-484,0 1 0,0 0 0,-4 5 0,2-5 0,-1 10 0,3-8 0,-4 15 0,4-5 0,-2 14 0,4-6 0,8 7 0,-7-8 0,6 0 0,-1 1 0,-5-11 0,10 3 0,-21-10 0,13 11 0,-7 3 0,13 4 0,5 2 0,-1-7 0,2 5 0,-8-7 0,-2 1 0,-6-3 0,6 2 0,-5-6 0,6 5 0,-8-7 0,0-5 0,0 4 0,-5-9 0,-1 9 0,-6-9 0,1 4 0,0-6 0,-1 0 0,1 1 0,-5-1 0,4 6 0,-8 1 0,4 5 0,-5 0 0,0 0 0,0-5 0,0 4 0,0-10 0,0 5 0,0-1 0,4-4 0,-3 3 0,7-3 0,-7-1 0,7 1 0,-2 4 0,-1-3 0,5 9 0,-4-4 0,4 5 0,0 0 0,1 0 0,-1 0 0,1-6 0,-1 5 0,5-4 0,2 11 0,-1-4 0,6 10 0,-5-11 0,5 11 0,-5-4 0,5 5 0,-9 1 0,3-1 0,-4 1 0,-1-7 0,0 5 0,0-10 0,-5 10 0,-1-11 0,-5 11 0,0-10 0,0 4 0,0-6 0,0 0 0,0 0 0,0 0 0,0-6 0,0 5 0,0-9 0,0 9 0,0-10 0,0 5 0,0 0 0,0-5 0,0 5 0,0-5 0,0-1 0,0-4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3.3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6407.78125"/>
      <inkml:brushProperty name="anchorY" value="-118912.53125"/>
      <inkml:brushProperty name="scaleFactor" value="0.5"/>
    </inkml:brush>
  </inkml:definitions>
  <inkml:trace contextRef="#ctx0" brushRef="#br0">1 192 24575,'9'0'0,"0"0"0,0 0 0,1 0 0,-1-9 0,-3-2 0,-2-5 0,-4-3 0,0 8 0,0-3 0,0 4 0,0 1 0,-4 3 0,7 3 0,-2 3 0,9-10 0,0-2 0,-4-9 0,3 5 0,-8 1 0,3 6 0,-4 11 0,0 18 0,0 9 0,-5 12 0,-2-6 0,1-1 0,1-15 0,5-3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4.5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0328.42188"/>
      <inkml:brushProperty name="anchorY" value="-131761.35938"/>
      <inkml:brushProperty name="scaleFactor" value="0.5"/>
    </inkml:brush>
  </inkml:definitions>
  <inkml:trace contextRef="#ctx0" brushRef="#br0">0 24 24575,'0'19'0,"0"-5"0,0 0 0,0-16 0,0-5 0,0-8 0,0-5 0,0 10 0,0-5 0,0 14 0,5 7 0,1 9 0,4 1 0,0 4 0,0-9 0,0 3 0,-1-4 0,1-1 0,-1 1 0,1-5 0,-1-1 0,0-4 0,-4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5.6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5248.85938"/>
      <inkml:brushProperty name="anchorY" value="-145334.48438"/>
      <inkml:brushProperty name="scaleFactor" value="0.5"/>
    </inkml:brush>
  </inkml:definitions>
  <inkml:trace contextRef="#ctx0" brushRef="#br0">1 56 14895,'9'0'0,"-1"0"4072,-3-8-4072,-1 2 1674,-4-7-1674,0 3 226,0 1 1,0 4-1,0 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6.8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1381.0625"/>
      <inkml:brushProperty name="anchorY" value="-159428"/>
      <inkml:brushProperty name="scaleFactor" value="0.5"/>
    </inkml:brush>
  </inkml:definitions>
  <inkml:trace contextRef="#ctx0" brushRef="#br0">15 0 24575,'-5'4'0,"-3"1"0,7 10 0,1-5 0,5 5 0,4-6 0,1 1 0,-1-5 0,1-1 0,-1-4 0,1 0 0,-5-4 0,-1-1 0,-4-4 0,0-1 0,0 1 0,0-1 0,-4 1 0,-1-1 0,0 5 0,1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7.8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9056.625"/>
      <inkml:brushProperty name="anchorY" value="-174230.85938"/>
      <inkml:brushProperty name="scaleFactor" value="0.5"/>
    </inkml:brush>
  </inkml:definitions>
  <inkml:trace contextRef="#ctx0" brushRef="#br0">1 1 14983,'0'9'0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19.8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108.375"/>
      <inkml:brushProperty name="anchorY" value="-99163.72656"/>
      <inkml:brushProperty name="scaleFactor" value="0.5"/>
    </inkml:brush>
  </inkml:definitions>
  <inkml:trace contextRef="#ctx0" brushRef="#br0">64 30 24575,'0'7'0,"0"0"0,0 0 0,0 1 0,0-1 0,0 1 0,0-1 0,3-3 0,1-1 0,7-3 0,-3 0 0,0-4 0,-1 3 0,-3-2 0,4 3 0,-1 0 0,-3-7 0,-1 3 0,-3-7 0,0 4 0,0 0 0,-7 2 0,2-1 0,-7 5 0,1-2 0,2 3 0,-2 0 0,3 0 0,0 0 0,1 0 0,0 0 0,-1 0 0,4 3 0,-2 1 0,5 4 0,-6 3 0,6-2 0,-6 2 0,6-4 0,-2 1 0,3-1 0,-4-3 0,4 2 0,-4-2 0,4-3 0,0-2 0,0-6 0,0-5 0,0 4 0,0-4 0,0 5 0,0-1 0,0 1 0,0 0 0,0 0 0,0 0 0,0 0 0,0 0 0,3 3 0,-2-3 0,5 6 0,-2-2 0,3 3 0,0 0 0,0 0 0,-3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8.7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7823.4375"/>
      <inkml:brushProperty name="anchorY" value="-189994.42188"/>
      <inkml:brushProperty name="scaleFactor" value="0.5"/>
    </inkml:brush>
  </inkml:definitions>
  <inkml:trace contextRef="#ctx0" brushRef="#br0">18 1 13195,'-9'0'0,"5"4"4552,0 1-4552,4 4 494,0 0 0,0-3 0,0-2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11.0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746.67578"/>
      <inkml:brushProperty name="anchorY" value="-57436.83594"/>
      <inkml:brushProperty name="scaleFactor" value="0.5"/>
    </inkml:brush>
  </inkml:definitions>
  <inkml:trace contextRef="#ctx0" brushRef="#br0">104 130 24575,'3'0'0,"-1"0"0,5-6 0,-4-3 0,-3-6 0,0-7 0,0 5 0,0-1 0,-4 3 0,0 6 0,-4-2 0,0 6 0,1 2 0,-1 3 0,-3 0 0,2 0 0,-3 0 0,1 4 0,2 0 0,-3 8 0,8-4 0,-3 4 0,6-5 0,-2 1 0,3-1 0,3-3 0,1-1 0,3-3 0,0 0 0,-1 0 0,1 0 0,0 0 0,1 0 0,-4 3 0,-1 1 0,0 0 0,1 2 0,0-2 0,2 0 0,-5 2 0,2-2 0,0 0 0,1-1 0,3-3 0,0 0 0,0 0 0,-4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14.9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752.04688"/>
      <inkml:brushProperty name="anchorY" value="-75823.98438"/>
      <inkml:brushProperty name="scaleFactor" value="0.5"/>
    </inkml:brush>
  </inkml:definitions>
  <inkml:trace contextRef="#ctx0" brushRef="#br0">0 5730 24575,'11'0'0,"-3"0"0,4 0 0,-5 0 0,5 0 0,0 0 0,5 0 0,-1 0 0,1 0 0,-1 0 0,5 0 0,2 0 0,-1 0 0,4 0 0,-4 0 0,5-4 0,-4 3 0,3-3 0,-9 4 0,4 0 0,-4 0 0,-1-7 0,-3 5 0,2-6 0,2 8 0,1 0 0,3 0 0,0 0 0,2 0 0,4-4 0,0 3 0,5-7 0,-3 7 0,9-8 0,-10 8 0,5-4 0,-6 5 0,0-4 0,0 3 0,-5-6 0,4 2 0,-4 0 0,1-3 0,3-1 0,-4-1 0,5-7 0,6 2 0,-5-4 0,18-12 0,5-11 0,23-8-524,-29 18 0,2 0 524,0 4 0,0 2 0,6-4 0,0 0 0,-7 3 0,1 1 0,4 3 0,1 0 0,-3 0 0,0 1-89,0 2 0,-1 2 89,31-9 0,-28 9 0,-2 0 0,6 4 0,-6 0 0,0-2 0,2-1 0,23-6 0,-25 6 0,3-3 0,-13 5 1038,1-5-1038,-18 3 0,22-20 0,-2-11-507,-5 10 1,5-3 506,6-4 0,2-2 0,3-3 0,2 0-805,6 2 1,2 0 804,-4 0 0,1 1 0,3 2 0,-2 2 0,-18 11 0,-2 1-249,9-6 0,-3 2 249,15-14 0,17-2 0,-13 0 0,-10 16 0,-7-3 1070,-13 12-1070,-2 6 1661,-19 5-1661,2-21 0,11-11 0,13-32-421,-6 32 1,4-1 420,2-4 0,2-2 0,6-9 0,1-1 0,1 3 0,1 2 0,0-1 0,-1 2 0,-12 12 0,-1 3-406,3 0 1,0 2 405,23-28-323,0 0 323,-5 9 0,-15 15 0,-6 4 0,-8 10 0,-6-3 1333,-6 11-1333,-8 6 856,-3-9-856,-2-5 363,10-16-363,16-23 0,20-13-611,-21 32 0,2-1 611,1 1 0,2 0 0,-1-5 0,0 3-332,17-19 332,-20 28 0,0 1 0,12-17 0,4-4 0,-8 6 0,-7 11 0,-6 11 1201,-2 2-1201,-10 11 353,-1-3-353,-2 12 0,-1-11 0,2 15 0,-4-10 0,0 7 0,4-3 0,-2-6 0,1 9 0,-6-9 0,-2-2 0,7-13 0,16-27 0,12-16-542,-10 34 0,2-1 542,0-7 0,1 2 0,26-27-298,-28 34 0,0 2 298,24-24 0,-6 8 0,0-3 0,-6 23 0,-8-7 0,-3 20 1050,-7-2-1050,-6 11 630,-1 4-630,-3-2 0,-2 6 0,1-3 0,-3 4 0,6 0 0,-3-4 0,1 3 0,7-3 0,-6 8 0,7 0 0,-12 1 0,6-6 0,-1-3 0,15-12 0,0 4 0,6-9 0,-3 9 0,-7-3 0,7 4 0,-15 6 0,9-4 0,-8 8 0,-1-4 0,-2 5 0,-6 0 0,2 1 0,-3 2 0,-1-1 0,0 5 0,-3-6 0,2 7 0,-2-4 0,0 4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17.3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0565.0625"/>
      <inkml:brushProperty name="anchorY" value="-88481.47656"/>
      <inkml:brushProperty name="scaleFactor" value="0.5"/>
    </inkml:brush>
  </inkml:definitions>
  <inkml:trace contextRef="#ctx0" brushRef="#br0">66 115 24575,'0'7'0,"3"-4"0,5 4 0,-4-3 0,10 0 0,-5 3 0,4-6 0,-2 3 0,-4-4 0,1 0 0,-1 0 0,0 0 0,0 0 0,-2-4 0,-2-4 0,-3 0 0,0-4 0,0 4 0,0-3 0,0 2 0,0-6 0,0 6 0,0-2 0,0-1 0,0 4 0,-4-8 0,0 11 0,-8-6 0,3 10 0,-2-3 0,-1 4 0,4 0 0,-8 0 0,3 0 0,1 0 0,0 7 0,0 3 0,7 6 0,-6 0 0,6 6 0,-4-5 0,4 9 0,-2-8 0,6 8 0,-3-13 0,4 7 0,0-11 0,0-1 0,0-5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19.8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108.375"/>
      <inkml:brushProperty name="anchorY" value="-99163.72656"/>
      <inkml:brushProperty name="scaleFactor" value="0.5"/>
    </inkml:brush>
  </inkml:definitions>
  <inkml:trace contextRef="#ctx0" brushRef="#br0">64 30 24575,'0'7'0,"0"0"0,0 0 0,0 1 0,0-1 0,0 1 0,0-1 0,3-3 0,1-1 0,7-3 0,-3 0 0,0-4 0,-1 3 0,-3-2 0,4 3 0,-1 0 0,-3-7 0,-1 3 0,-3-7 0,0 4 0,0 0 0,-7 2 0,2-1 0,-7 5 0,1-2 0,2 3 0,-2 0 0,3 0 0,0 0 0,1 0 0,0 0 0,-1 0 0,4 3 0,-2 1 0,5 4 0,-6 3 0,6-2 0,-6 2 0,6-4 0,-2 1 0,3-1 0,-4-3 0,4 2 0,-4-2 0,4-3 0,0-2 0,0-6 0,0-5 0,0 4 0,0-4 0,0 5 0,0-1 0,0 1 0,0 0 0,0 0 0,0 0 0,0 0 0,0 0 0,3 3 0,-2-3 0,5 6 0,-2-2 0,3 3 0,0 0 0,0 0 0,-3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21.7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687.14063"/>
      <inkml:brushProperty name="anchorY" value="-114780.75781"/>
      <inkml:brushProperty name="scaleFactor" value="0.5"/>
    </inkml:brush>
  </inkml:definitions>
  <inkml:trace contextRef="#ctx0" brushRef="#br0">8 101 24575,'0'3'0,"3"-5"0,0 9 0,1-14 0,-1 2 0,-3-10 0,0 7 0,0-4 0,0 0 0,0 4 0,0-4 0,0 5 0,0-1 0,0 1 0,-3 2 0,-1 2 0,-3 3 0,3 3 0,1 1 0,3 3 0,0 1 0,0-1 0,0 0 0,0 1 0,0-1 0,0 1 0,0-1 0,3-3 0,1 0 0,0-1 0,3-2 0,-3 2 0,0 0 0,2-2 0,-5 5 0,5-5 0,-5 5 0,5-5 0,-2 2 0,3-3 0,0 0 0,0 0 0,0 0 0,0 7 0,-3-2 0,-1 5 0,-3-2 0,0-1 0,0 1 0,0-1 0,0 1 0,0-1 0,-4 0 0,3 1 0,-5-4 0,2-1 0,-3-3 0,3 0 0,1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23.5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774.07813"/>
      <inkml:brushProperty name="anchorY" value="-132602.14063"/>
      <inkml:brushProperty name="scaleFactor" value="0.5"/>
    </inkml:brush>
  </inkml:definitions>
  <inkml:trace contextRef="#ctx0" brushRef="#br0">0 137 24575,'11'0'0,"1"0"0,0 0 0,3 0 0,-7 0 0,4-7 0,-5 5 0,1-6 0,0 8 0,-4-3 0,2 2 0,-5-5 0,3 2 0,-1-4 0,-2 1 0,2-1 0,-3 0 0,0 1 0,0-1 0,0 1 0,0-1 0,0 1 0,0-1 0,0 1 0,0-1 0,0 1 0,-3 3 0,-1 0 0,-4 4 0,0 0 0,1 0 0,-1 0 0,1 0 0,-1 0 0,1 0 0,3 4 0,1 0 0,-1 7 0,3 6 0,-3 1 0,4 3 0,0 0 0,0-3 0,0 3 0,0-8 0,0 2 0,0-7 0,0 4 0,0-5 0,0 1 0,0-4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25.4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7817.45313"/>
      <inkml:brushProperty name="anchorY" value="-149785.92188"/>
      <inkml:brushProperty name="scaleFactor" value="0.5"/>
    </inkml:brush>
  </inkml:definitions>
  <inkml:trace contextRef="#ctx0" brushRef="#br0">56 145 23741,'-11'0'0,"4"0"413,0-9-413,4-1 139,3-8-139,0-4 70,3 5-70,2-5 212,3 10-212,0 0 0,-1 5 0,1-1 0,-1 4 0,0 1 0,1 3 0,-1 0 0,0 0 0,1 0 0,-1 0 0,0 3 0,-3 1 0,-1 3 0,-3 0 0,0 1 0,0-1 0,0 0 0,0 1 0,0-1 0,0 0 0,-4 0 0,0-3 0,-7 3 0,2-3 0,-10 1 0,10 1 0,-6-5 0,7 3 0,1-4 0,-1 0 0,0 0 0,1 0 0,-1 0 0,1 0 0,3-3 0,1-6 0,3 1 0,0-3 0,0 3 0,0 1 0,0 3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27.4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132.17188"/>
      <inkml:brushProperty name="anchorY" value="-163658.73438"/>
      <inkml:brushProperty name="scaleFactor" value="0.5"/>
    </inkml:brush>
  </inkml:definitions>
  <inkml:trace contextRef="#ctx0" brushRef="#br0">63 83 24575,'-7'0'0,"0"0"0,0 0 0,-1 0 0,4 3 0,1 1 0,6 3 0,1-3 0,3-1 0,-1-3 0,1 0 0,0 0 0,-3-3 0,-1-2 0,0-2 0,-2-1 0,3 1 0,-1 3 0,-2-3 0,2 3 0,-3-4 0,0 1 0,0 0 0,0-1 0,0 1 0,0-1 0,0 1 0,-3 3 0,-1 1 0,-3 3 0,-5 0 0,4 0 0,-4 0 0,5 0 0,-1 0 0,1 0 0,3 3 0,-3 1 0,7 3 0,-4 5 0,4 0 0,0 1 0,0-2 0,0 1 0,0-4 0,0 4 0,0-5 0,0 0 0,0-3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29.0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1471.32813"/>
      <inkml:brushProperty name="anchorY" value="-176377.10938"/>
      <inkml:brushProperty name="scaleFactor" value="0.5"/>
    </inkml:brush>
  </inkml:definitions>
  <inkml:trace contextRef="#ctx0" brushRef="#br0">41 104 24575,'6'-4'0,"-2"-2"0,2 2 0,-5-4 0,2 1 0,0 0 0,-2-1 0,2 1 0,-3-1 0,0 1 0,0-1 0,0 1 0,0 0 0,0-1 0,-7 4 0,2 1 0,-5 3 0,2 0 0,0 0 0,1 0 0,-1 0 0,1 0 0,3 3 0,1 1 0,3 4 0,0-1 0,0 0 0,3-3 0,5-1 0,-3-3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21.7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687.14063"/>
      <inkml:brushProperty name="anchorY" value="-114780.75781"/>
      <inkml:brushProperty name="scaleFactor" value="0.5"/>
    </inkml:brush>
  </inkml:definitions>
  <inkml:trace contextRef="#ctx0" brushRef="#br0">8 101 24575,'0'3'0,"3"-5"0,0 9 0,1-14 0,-1 2 0,-3-10 0,0 7 0,0-4 0,0 0 0,0 4 0,0-4 0,0 5 0,0-1 0,0 1 0,-3 2 0,-1 2 0,-3 3 0,3 3 0,1 1 0,3 3 0,0 1 0,0-1 0,0 0 0,0 1 0,0-1 0,0 1 0,0-1 0,3-3 0,1 0 0,0-1 0,3-2 0,-3 2 0,0 0 0,2-2 0,-5 5 0,5-5 0,-5 5 0,5-5 0,-2 2 0,3-3 0,0 0 0,0 0 0,0 0 0,0 7 0,-3-2 0,-1 5 0,-3-2 0,0-1 0,0 1 0,0-1 0,0 1 0,0-1 0,-4 0 0,3 1 0,-5-4 0,2-1 0,-3-3 0,3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746.67578"/>
      <inkml:brushProperty name="anchorY" value="-57436.83594"/>
      <inkml:brushProperty name="scaleFactor" value="0.5"/>
    </inkml:brush>
  </inkml:definitions>
  <inkml:trace contextRef="#ctx0" brushRef="#br0">104 130 24575,'3'0'0,"-1"0"0,5-6 0,-4-3 0,-3-6 0,0-7 0,0 5 0,0-1 0,-4 3 0,0 6 0,-4-2 0,0 6 0,1 2 0,-1 3 0,-3 0 0,2 0 0,-3 0 0,1 4 0,2 0 0,-3 8 0,8-4 0,-3 4 0,6-5 0,-2 1 0,3-1 0,3-3 0,1-1 0,3-3 0,0 0 0,-1 0 0,1 0 0,0 0 0,1 0 0,-4 3 0,-1 1 0,0 0 0,1 2 0,0-2 0,2 0 0,-5 2 0,2-2 0,0 0 0,1-1 0,3-3 0,0 0 0,0 0 0,-4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752.04688"/>
      <inkml:brushProperty name="anchorY" value="-75823.98438"/>
      <inkml:brushProperty name="scaleFactor" value="0.5"/>
    </inkml:brush>
  </inkml:definitions>
  <inkml:trace contextRef="#ctx0" brushRef="#br0">0 5730 24575,'11'0'0,"-3"0"0,4 0 0,-5 0 0,5 0 0,0 0 0,5 0 0,-1 0 0,1 0 0,-1 0 0,5 0 0,2 0 0,-1 0 0,4 0 0,-4 0 0,5-4 0,-4 3 0,3-3 0,-9 4 0,4 0 0,-4 0 0,-1-7 0,-3 5 0,2-6 0,2 8 0,1 0 0,3 0 0,0 0 0,2 0 0,4-4 0,0 3 0,5-7 0,-3 7 0,9-8 0,-10 8 0,5-4 0,-6 5 0,0-4 0,0 3 0,-5-6 0,4 2 0,-4 0 0,1-3 0,3-1 0,-4-1 0,5-7 0,6 2 0,-5-4 0,18-12 0,5-11 0,23-8-524,-29 18 0,2 0 524,0 4 0,0 2 0,6-4 0,0 0 0,-7 3 0,1 1 0,4 3 0,1 0 0,-3 0 0,0 1-89,0 2 0,-1 2 89,31-9 0,-28 9 0,-2 0 0,6 4 0,-6 0 0,0-2 0,2-1 0,23-6 0,-25 6 0,3-3 0,-13 5 1038,1-5-1038,-18 3 0,22-20 0,-2-11-507,-5 10 1,5-3 506,6-4 0,2-2 0,3-3 0,2 0-805,6 2 1,2 0 804,-4 0 0,1 1 0,3 2 0,-2 2 0,-18 11 0,-2 1-249,9-6 0,-3 2 249,15-14 0,17-2 0,-13 0 0,-10 16 0,-7-3 1070,-13 12-1070,-2 6 1661,-19 5-1661,2-21 0,11-11 0,13-32-421,-6 32 1,4-1 420,2-4 0,2-2 0,6-9 0,1-1 0,1 3 0,1 2 0,0-1 0,-1 2 0,-12 12 0,-1 3-406,3 0 1,0 2 405,23-28-323,0 0 323,-5 9 0,-15 15 0,-6 4 0,-8 10 0,-6-3 1333,-6 11-1333,-8 6 856,-3-9-856,-2-5 363,10-16-363,16-23 0,20-13-611,-21 32 0,2-1 611,1 1 0,2 0 0,-1-5 0,0 3-332,17-19 332,-20 28 0,0 1 0,12-17 0,4-4 0,-8 6 0,-7 11 0,-6 11 1201,-2 2-1201,-10 11 353,-1-3-353,-2 12 0,-1-11 0,2 15 0,-4-10 0,0 7 0,4-3 0,-2-6 0,1 9 0,-6-9 0,-2-2 0,7-13 0,16-27 0,12-16-542,-10 34 0,2-1 542,0-7 0,1 2 0,26-27-298,-28 34 0,0 2 298,24-24 0,-6 8 0,0-3 0,-6 23 0,-8-7 0,-3 20 1050,-7-2-1050,-6 11 630,-1 4-630,-3-2 0,-2 6 0,1-3 0,-3 4 0,6 0 0,-3-4 0,1 3 0,7-3 0,-6 8 0,7 0 0,-12 1 0,6-6 0,-1-3 0,15-12 0,0 4 0,6-9 0,-3 9 0,-7-3 0,7 4 0,-15 6 0,9-4 0,-8 8 0,-1-4 0,-2 5 0,-6 0 0,2 1 0,-3 2 0,-1-1 0,0 5 0,-3-6 0,2 7 0,-2-4 0,0 4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0565.0625"/>
      <inkml:brushProperty name="anchorY" value="-88481.47656"/>
      <inkml:brushProperty name="scaleFactor" value="0.5"/>
    </inkml:brush>
  </inkml:definitions>
  <inkml:trace contextRef="#ctx0" brushRef="#br0">66 115 24575,'0'7'0,"3"-4"0,5 4 0,-4-3 0,10 0 0,-5 3 0,4-6 0,-2 3 0,-4-4 0,1 0 0,-1 0 0,0 0 0,0 0 0,-2-4 0,-2-4 0,-3 0 0,0-4 0,0 4 0,0-3 0,0 2 0,0-6 0,0 6 0,0-2 0,0-1 0,0 4 0,-4-8 0,0 11 0,-8-6 0,3 10 0,-2-3 0,-1 4 0,4 0 0,-8 0 0,3 0 0,1 0 0,0 7 0,0 3 0,7 6 0,-6 0 0,6 6 0,-4-5 0,4 9 0,-2-8 0,6 8 0,-3-13 0,4 7 0,0-11 0,0-1 0,0-5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108.375"/>
      <inkml:brushProperty name="anchorY" value="-99163.72656"/>
      <inkml:brushProperty name="scaleFactor" value="0.5"/>
    </inkml:brush>
  </inkml:definitions>
  <inkml:trace contextRef="#ctx0" brushRef="#br0">64 30 24575,'0'7'0,"0"0"0,0 0 0,0 1 0,0-1 0,0 1 0,0-1 0,3-3 0,1-1 0,7-3 0,-3 0 0,0-4 0,-1 3 0,-3-2 0,4 3 0,-1 0 0,-3-7 0,-1 3 0,-3-7 0,0 4 0,0 0 0,-7 2 0,2-1 0,-7 5 0,1-2 0,2 3 0,-2 0 0,3 0 0,0 0 0,1 0 0,0 0 0,-1 0 0,4 3 0,-2 1 0,5 4 0,-6 3 0,6-2 0,-6 2 0,6-4 0,-2 1 0,3-1 0,-4-3 0,4 2 0,-4-2 0,4-3 0,0-2 0,0-6 0,0-5 0,0 4 0,0-4 0,0 5 0,0-1 0,0 1 0,0 0 0,0 0 0,0 0 0,0 0 0,0 0 0,3 3 0,-2-3 0,5 6 0,-2-2 0,3 3 0,0 0 0,0 0 0,-3 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687.14063"/>
      <inkml:brushProperty name="anchorY" value="-114780.75781"/>
      <inkml:brushProperty name="scaleFactor" value="0.5"/>
    </inkml:brush>
  </inkml:definitions>
  <inkml:trace contextRef="#ctx0" brushRef="#br0">8 101 24575,'0'3'0,"3"-5"0,0 9 0,1-14 0,-1 2 0,-3-10 0,0 7 0,0-4 0,0 0 0,0 4 0,0-4 0,0 5 0,0-1 0,0 1 0,-3 2 0,-1 2 0,-3 3 0,3 3 0,1 1 0,3 3 0,0 1 0,0-1 0,0 0 0,0 1 0,0-1 0,0 1 0,0-1 0,3-3 0,1 0 0,0-1 0,3-2 0,-3 2 0,0 0 0,2-2 0,-5 5 0,5-5 0,-5 5 0,5-5 0,-2 2 0,3-3 0,0 0 0,0 0 0,0 0 0,0 7 0,-3-2 0,-1 5 0,-3-2 0,0-1 0,0 1 0,0-1 0,0 1 0,0-1 0,-4 0 0,3 1 0,-5-4 0,2-1 0,-3-3 0,3 0 0,1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774.07813"/>
      <inkml:brushProperty name="anchorY" value="-132602.14063"/>
      <inkml:brushProperty name="scaleFactor" value="0.5"/>
    </inkml:brush>
  </inkml:definitions>
  <inkml:trace contextRef="#ctx0" brushRef="#br0">0 137 24575,'11'0'0,"1"0"0,0 0 0,3 0 0,-7 0 0,4-7 0,-5 5 0,1-6 0,0 8 0,-4-3 0,2 2 0,-5-5 0,3 2 0,-1-4 0,-2 1 0,2-1 0,-3 0 0,0 1 0,0-1 0,0 1 0,0-1 0,0 1 0,0-1 0,0 1 0,0-1 0,0 1 0,-3 3 0,-1 0 0,-4 4 0,0 0 0,1 0 0,-1 0 0,1 0 0,-1 0 0,1 0 0,3 4 0,1 0 0,-1 7 0,3 6 0,-3 1 0,4 3 0,0 0 0,0-3 0,0 3 0,0-8 0,0 2 0,0-7 0,0 4 0,0-5 0,0 1 0,0-4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7817.45313"/>
      <inkml:brushProperty name="anchorY" value="-149785.92188"/>
      <inkml:brushProperty name="scaleFactor" value="0.5"/>
    </inkml:brush>
  </inkml:definitions>
  <inkml:trace contextRef="#ctx0" brushRef="#br0">56 145 23741,'-11'0'0,"4"0"413,0-9-413,4-1 139,3-8-139,0-4 70,3 5-70,2-5 212,3 10-212,0 0 0,-1 5 0,1-1 0,-1 4 0,0 1 0,1 3 0,-1 0 0,0 0 0,1 0 0,-1 0 0,0 3 0,-3 1 0,-1 3 0,-3 0 0,0 1 0,0-1 0,0 0 0,0 1 0,0-1 0,0 0 0,-4 0 0,0-3 0,-7 3 0,2-3 0,-10 1 0,10 1 0,-6-5 0,7 3 0,1-4 0,-1 0 0,0 0 0,1 0 0,-1 0 0,1 0 0,3-3 0,1-6 0,3 1 0,0-3 0,0 3 0,0 1 0,0 3 0,0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132.17188"/>
      <inkml:brushProperty name="anchorY" value="-163658.73438"/>
      <inkml:brushProperty name="scaleFactor" value="0.5"/>
    </inkml:brush>
  </inkml:definitions>
  <inkml:trace contextRef="#ctx0" brushRef="#br0">63 83 24575,'-7'0'0,"0"0"0,0 0 0,-1 0 0,4 3 0,1 1 0,6 3 0,1-3 0,3-1 0,-1-3 0,1 0 0,0 0 0,-3-3 0,-1-2 0,0-2 0,-2-1 0,3 1 0,-1 3 0,-2-3 0,2 3 0,-3-4 0,0 1 0,0 0 0,0-1 0,0 1 0,0-1 0,0 1 0,-3 3 0,-1 1 0,-3 3 0,-5 0 0,4 0 0,-4 0 0,5 0 0,-1 0 0,1 0 0,3 3 0,-3 1 0,7 3 0,-4 5 0,4 0 0,0 1 0,0-2 0,0 1 0,0-4 0,0 4 0,0-5 0,0 0 0,0-3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0:18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1471.32813"/>
      <inkml:brushProperty name="anchorY" value="-176377.10938"/>
      <inkml:brushProperty name="scaleFactor" value="0.5"/>
    </inkml:brush>
  </inkml:definitions>
  <inkml:trace contextRef="#ctx0" brushRef="#br0">41 104 24575,'6'-4'0,"-2"-2"0,2 2 0,-5-4 0,2 1 0,0 0 0,-2-1 0,2 1 0,-3-1 0,0 1 0,0-1 0,0 1 0,0 0 0,0-1 0,-7 4 0,2 1 0,-5 3 0,2 0 0,0 0 0,1 0 0,-1 0 0,1 0 0,3 3 0,1 1 0,3 4 0,0-1 0,0 0 0,3-3 0,5-1 0,-3-3 0,2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2.14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0 397 24575,'10'-9'0,"-3"-6"0,18-2 0,-7 5 0,15-9 0,-10 9 0,10-5 0,-11 1 0,5 5 0,-6 0 0,0 1 0,-5 4 0,-1 1 0,-1 0 0,-3 4 0,9-4 0,-4 5 0,0-4 0,9 3 0,-7-3 0,9 4 0,-6-5 0,0 4 0,6-4 0,-5 0 0,11 4 0,-10-3 0,10 4 0,-5 0 0,14 0 0,-6 0 0,12 0 0,-4 0 0,6 0 0,0 0 0,-7 0 0,6 0 0,-6 0 0,0 0 0,5 5 0,-4 2 0,-1 5 0,5 1 0,-4-7 0,6 0 0,0-6 0,-7 0 0,6 0 0,-21 0 0,26 0 0,0 0 0,16-6 0,16-2 0,-7-7 0,8 1 0,-8 5 0,-2 3 0,-17 0 0,-2 5 0,-15-5 0,-8 6 0,-8 0 0,-6-4 0,-5 2 0,-1-2 0,-6 4 0,1 0 0,-1-5 0,1 4 0,-1-3 0,0 4 0,0 0 0,0 0 0,0 0 0,1 0 0,-1 0 0,1 0 0,-1 0 0,1 0 0,-1 0 0,1 0 0,4 0 0,2 0 0,11 0 0,2 0 0,20 6 0,4 2 0,7 5 0,6 0 0,-6 0 0,0-5 0,-2 3 0,-8-9 0,-3 3 0,10-17 0,-8 3 0,26-17 0,-13 5 0,15-1 0,-9-4 0,-8 11 0,-2-4 0,-15 12 0,-7-4 0,-9 6 0,-6-1 0,-6 1 0,0 5 0,-5 0 0,-1 0 0,0 0 0,1 0 0,-1 0 0,0 0 0,0 0 0,1 0 0,-1 0 0,1 0 0,4 0 0,-3 0 0,15 0 0,-9 0 0,10 0 0,0 0 0,2 0 0,12 0 0,-5 0 0,13 0 0,-6 0 0,15 0 0,-13 0 0,11 0 0,-20-5 0,6 3 0,26-3 0,18-10-736,-26 13 1,3 1 735,9-7 0,1 1 0,0 6 0,1 2 0,7-1 0,-2 0 0,-20 0 0,0 0-295,11 0 1,-2 0 294,25 0 0,-37 5 0,-1 3 0,33 7 0,-11 13 0,-9-1 0,-8-6 0,-9-2 0,-10-8 1425,-10-4-1425,-4-2 635,9-5-635,-6 0 0,12 5 0,-8 2 0,8 4 0,-12 1 0,10-1 0,-17 0 0,10 0 0,-11 0 0,11 0 0,-10 0 0,4 0 0,-6-1 0,0 1 0,-6-5 0,5-2 0,-9-4 0,3 0 0,-4 5 0,-1-4 0,1 3 0,-1-4 0,0 0 0,1 0 0,-1 0 0,0 0 0,1 0 0,-1 0 0,0 0 0,1 0 0,-1 0 0,1 0 0,-1 0 0,0 0 0,1 0 0,-1 0 0,0 0 0,1-4 0,-1 3 0,0-8 0,1 8 0,-1-8 0,1 8 0,4-8 0,-3 4 0,4-1 0,-1-3 0,-3 8 0,4-4 0,-6 5 0,1 0 0,-1 0 0,1 0 0,-1 0 0,0 0 0,1 0 0,-1 0 0,1 0 0,-1 0 0,1 0 0,-1 0 0,1 0 0,4 0 0,2 0 0,5 0 0,-5 0 0,4 0 0,-9 0 0,8-4 0,-8 2 0,4-2 0,-1 4 0,-3 0 0,9 0 0,-4 0 0,-1 0 0,5 0 0,-9 0 0,4 0 0,-6 0 0,0 0 0,1 0 0,-1 0 0,1 0 0,-1 0 0,-4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23.5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774.07813"/>
      <inkml:brushProperty name="anchorY" value="-132602.14063"/>
      <inkml:brushProperty name="scaleFactor" value="0.5"/>
    </inkml:brush>
  </inkml:definitions>
  <inkml:trace contextRef="#ctx0" brushRef="#br0">0 137 24575,'11'0'0,"1"0"0,0 0 0,3 0 0,-7 0 0,4-7 0,-5 5 0,1-6 0,0 8 0,-4-3 0,2 2 0,-5-5 0,3 2 0,-1-4 0,-2 1 0,2-1 0,-3 0 0,0 1 0,0-1 0,0 1 0,0-1 0,0 1 0,0-1 0,0 1 0,0-1 0,0 1 0,-3 3 0,-1 0 0,-4 4 0,0 0 0,1 0 0,-1 0 0,1 0 0,-1 0 0,1 0 0,3 4 0,1 0 0,-1 7 0,3 6 0,-3 1 0,4 3 0,0 0 0,0-3 0,0 3 0,0-8 0,0 2 0,0-7 0,0 4 0,0-5 0,0 1 0,0-4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3.7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571.21484"/>
      <inkml:brushProperty name="anchorY" value="-15059.68164"/>
      <inkml:brushProperty name="scaleFactor" value="0.5"/>
    </inkml:brush>
  </inkml:definitions>
  <inkml:trace contextRef="#ctx0" brushRef="#br0">7 97 24575,'4'9'0,"7"-1"0,4-8 0,6 0 0,-5 0 0,4 0 0,-9 0 0,3 0 0,-4-4 0,0-7 0,-5-5 0,0 0 0,-5-4 0,0 10 0,-9-1 0,-2-3 0,-9 12 0,4-7 0,-4 9 0,9 0 0,-4 0 0,5 0 0,1 4 0,-1 1 0,5 4 0,-3 0 0,7-7 0,-3 1 0,4-7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5.1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541.21875"/>
      <inkml:brushProperty name="anchorY" value="-27580.51367"/>
      <inkml:brushProperty name="scaleFactor" value="0.5"/>
    </inkml:brush>
  </inkml:definitions>
  <inkml:trace contextRef="#ctx0" brushRef="#br0">1 1 20228,'8'5'0,"9"-1"2044,4-4-2044,6 0 737,0 0-737,1 0 380,1 0-380,-8 0 1186,-1 0-1186,-9 0 0,3 0 0,-4 0 0,-5-4 0,-5 3 0,-5-3 0,-4 4 0,-1 0 0,0 0 0,1 0 0,0 0 0,4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6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3144.92969"/>
      <inkml:brushProperty name="anchorY" value="-42687.50391"/>
      <inkml:brushProperty name="scaleFactor" value="0.5"/>
    </inkml:brush>
  </inkml:definitions>
  <inkml:trace contextRef="#ctx0" brushRef="#br0">0 44 9075,'5'-1'0,"-1"2"5119,-4 13-5119,0-4 2684,0 5-2684,4-6 1598,6-4-1598,6-1 6099,10-4-6099,-4 0 0,5 0 0,-11 0 0,-1 0 0,-6 0 0,1 0 0,-5-4 0,-1-1 0,-4-10 0,0 4 0,-9-9 0,2 10 0,-13-6 0,9 7 0,-3 3 0,4 1 0,1 5 0,3 8 0,2 4 0,4 13 0,0-12 0,0 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7.7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7669.21875"/>
      <inkml:brushProperty name="anchorY" value="-57747.1875"/>
      <inkml:brushProperty name="scaleFactor" value="0.5"/>
    </inkml:brush>
  </inkml:definitions>
  <inkml:trace contextRef="#ctx0" brushRef="#br0">14 1 24575,'13'0'0,"-2"0"0,2 0 0,-3 0 0,-5 4 0,3 1 0,-2 5 0,4 4 0,-5 2 0,0 5 0,-5-5 0,0-1 0,0-6 0,-4-3 0,-7-2 0,1-4 0,-10 0 0,9 0 0,-4-5 0,5 0 0,5-5 0,-3-3 0,6 6 0,-2-1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39.0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108.42969"/>
      <inkml:brushProperty name="anchorY" value="-70294.76563"/>
      <inkml:brushProperty name="scaleFactor" value="0.5"/>
    </inkml:brush>
  </inkml:definitions>
  <inkml:trace contextRef="#ctx0" brushRef="#br0">20 75 24575,'5'-7'0,"-1"-4"0,-4-3 0,0 0 0,0 4 0,0 1 0,-5 4 0,0 1 0,-4 4 0,4 0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1:40.2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891.40625"/>
      <inkml:brushProperty name="anchorY" value="-82594.4375"/>
      <inkml:brushProperty name="scaleFactor" value="0.5"/>
    </inkml:brush>
  </inkml:definitions>
  <inkml:trace contextRef="#ctx0" brushRef="#br0">0 2 24575,'4'5'0,"1"-2"0,9-3 0,-3 0 0,9 0 0,-9-4 0,3 3 0,-5-3 0,-3 4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0.6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8554 24575,'52'-10'0,"-9"2"0,30-10 0,-13-1 0,8 4 0,0-11 0,-8 11 0,-2 1 0,-8 3 0,-7 10 0,-1-5 0,-8 1 0,1 4 0,-1-5 0,1 1 0,-1-1 0,1-6 0,-1-5 0,-5 0 0,4-6 0,-5 6 0,1-4 0,-1-2 0,-7 1 0,1-5 0,-1 5 0,0 1 0,0 0 0,0 0 0,0 0 0,0 4 0,6-3 0,-5 3 0,5-1 0,0-2 0,-4 8 0,-1-4 0,-3 5 0,-3-4 0,5 4 0,0-5 0,0 1 0,0 3 0,0-8 0,0 9 0,0-5 0,0 6 0,6-7 0,-4 5 0,10-4 0,-11 0 0,11-2 0,-10 2 0,4-5 0,-6 9 0,-10-10 0,13-40 0,4-13 0,-9 24 0,2-2-724,6-12 0,4-9 0,1 6 724,6-3 0,2 4 0,4-4 0,1 0-779,0-1 1,-2 3 778,-9 14 0,-1 1-531,8-9 0,-1 3 531,13-16-223,-22 31 0,0 0 223,18-25 1798,-9 8-1798,-6 3 1583,-3 14-1583,-8 9 1261,0 3-1261,-7 11 582,1-6-582,-7 7 13,1 0-13,-1 0 0,0 5 0,0-4 0,0 9 0,0-9 0,0-5 0,1 2 0,-5-8 0,3 4 0,-7-2 0,3-5 0,1-16 0,-5 12 0,11-26 0,-4 10 0,-1-14 0,5 0 0,-5 8 0,1 2 0,3 8 0,-4-1 0,0 8 0,4 1 0,-5 8 0,5-1 0,1 6 0,-6 4 0,-2-9 0,-4-18 0,0-19 0,21-26-661,-9 42 0,4-1 661,10-1 0,4-1 0,-1-8 0,1 0 0,3 2 0,0 2 0,-8 13 0,-1 2-251,6-8 0,0 3 251,7-20 0,-7 26 0,1-1 0,13-33 0,0 9 0,-6 11 0,-12 16 0,0 1 0,-5 19 1286,-14 3-1286,2-7 538,-3-11-538,2-21 0,13-27-651,-6 37 1,2-1 650,6-10 0,3-1 0,9-14 0,1 3 0,-11 22 0,1 1 0,11-18 0,0 4-425,8-4 425,-18 23 0,0 0 0,14-18 0,-10 12 0,-8 16 0,-6 12 0,-2 9 1271,-6 8-1271,1-2 455,-5 3-455,3-5 0,-2-4 0,0 3 0,3-15 0,-3 9 0,5-10 0,0-1 0,0 0 0,0-1 0,1-4 0,4 4 0,2-5 0,-1 5 0,4 2 0,-10 6 0,5 0 0,-1 0 0,-4 5 0,4-4 0,-5 4 0,0 0 0,0-4 0,1 4 0,-6-5 0,5 0 0,-5 0 0,6-1 0,0-5 0,-1 5 0,2-11 0,-1 4 0,0 0 0,5-4 0,-4 16 0,-1-7 0,-1-13 0,18-10 0,19-27 0,-15 33 0,5-1-410,12-4 1,1 0 409,-15 10 0,2 0 0,27-20 0,0 2 0,1 3 0,-13 7 0,1 0 0,11-7-190,1 0 190,-5 10 0,-14 10 0,-11 12 0,-8 3 0,-6 5 811,0 1-811,-5 0 198,-2-1-198,-4 6 0,-1-3 0,1 2 0,-1-3 0,1-1 0,-1 0 0,1-4 0,0 3 0,5-5 0,-4 7 0,3-1 0,1 0 0,1-1 0,5 5 0,-5-3 0,3 4 0,-3-10 0,5 3 0,0-3 0,-5 9 0,24-5 0,13-18 0,-9 9 0,4-3-697,8-8 0,1-2 697,3-1 0,-2 1 0,-10 9 0,-1 0-248,6-3 0,0 1 248,20-10 0,15-2 0,-11 3 0,-17 14 0,-2 8 0,-15 7 0,-1 6 0,-8 0 1357,1 0-1357,-7 0 533,-1 0-533,-6 0 0,-5 0 0,4 0 0,-9 0 0,3 0 0,-4 0 0,-1 0 0,1 0 0,-1 0 0,1 0 0,-1 0 0,1 0 0,4 0 0,2 0 0,5 0 0,0 0 0,6 5 0,2-3 0,-1 7 0,5-2 0,-10 3 0,-1 1 0,-8-5 0,-4-2 0,-1 0 0,1-3 0,-1 3 0,0-4 0,0 0 0,0 0 0,-4 0 0,-2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1.9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640.4707"/>
      <inkml:brushProperty name="anchorY" value="-8884.24805"/>
      <inkml:brushProperty name="scaleFactor" value="0.5"/>
    </inkml:brush>
  </inkml:definitions>
  <inkml:trace contextRef="#ctx0" brushRef="#br0">0 1 24575,'19'0'0,"6"0"0,4 0 0,-1 0 0,-1 0 0,-11 0 0,-1 0 0,-14 0 0,-13 0 0,0 0 0,-14 0 0,15 0 0,-9 0 0,13 0 0,-2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3.1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815.57031"/>
      <inkml:brushProperty name="anchorY" value="-25024.12109"/>
      <inkml:brushProperty name="scaleFactor" value="0.5"/>
    </inkml:brush>
  </inkml:definitions>
  <inkml:trace contextRef="#ctx0" brushRef="#br0">1 302 24575,'0'-30'0,"0"-1"0,0-10 0,0-3 0,0 7 0,0-3 0,0 17 0,0 1 0,0 8 0,0 4 0,4 5 0,-3 0 0,3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4.0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737.6875"/>
      <inkml:brushProperty name="anchorY" value="-39603.38281"/>
      <inkml:brushProperty name="scaleFactor" value="0.5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25.4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7817.45313"/>
      <inkml:brushProperty name="anchorY" value="-149785.92188"/>
      <inkml:brushProperty name="scaleFactor" value="0.5"/>
    </inkml:brush>
  </inkml:definitions>
  <inkml:trace contextRef="#ctx0" brushRef="#br0">56 145 23741,'-11'0'0,"4"0"413,0-9-413,4-1 139,3-8-139,0-4 70,3 5-70,2-5 212,3 10-212,0 0 0,-1 5 0,1-1 0,-1 4 0,0 1 0,1 3 0,-1 0 0,0 0 0,1 0 0,-1 0 0,0 3 0,-3 1 0,-1 3 0,-3 0 0,0 1 0,0-1 0,0 0 0,0 1 0,0-1 0,0 0 0,-4 0 0,0-3 0,-7 3 0,2-3 0,-10 1 0,10 1 0,-6-5 0,7 3 0,1-4 0,-1 0 0,0 0 0,1 0 0,-1 0 0,1 0 0,3-3 0,1-6 0,3 1 0,0-3 0,0 3 0,0 1 0,0 3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5.0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08.30078"/>
      <inkml:brushProperty name="anchorY" value="-52690.33594"/>
      <inkml:brushProperty name="scaleFactor" value="0.5"/>
    </inkml:brush>
  </inkml:definitions>
  <inkml:trace contextRef="#ctx0" brushRef="#br0">1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5.8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359.94531"/>
      <inkml:brushProperty name="anchorY" value="-64073.46094"/>
      <inkml:brushProperty name="scaleFactor" value="0.5"/>
    </inkml:brush>
  </inkml:definitions>
  <inkml:trace contextRef="#ctx0" brushRef="#br0">0 1 24575,'0'9'0,"0"0"0,0 5 0,0-3 0,0 3 0,0-4 0,0-5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6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3235.23438"/>
      <inkml:brushProperty name="anchorY" value="-74108.5"/>
      <inkml:brushProperty name="scaleFactor" value="0.5"/>
    </inkml:brush>
  </inkml:definitions>
  <inkml:trace contextRef="#ctx0" brushRef="#br0">1 0 14847,'5'0'0,"-1"0"0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38.9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770.40625"/>
      <inkml:brushProperty name="anchorY" value="-92537.16406"/>
      <inkml:brushProperty name="scaleFactor" value="0.5"/>
    </inkml:brush>
  </inkml:definitions>
  <inkml:trace contextRef="#ctx0" brushRef="#br0">0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1.7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737.77344"/>
      <inkml:brushProperty name="anchorY" value="-101405.59375"/>
      <inkml:brushProperty name="scaleFactor" value="0.5"/>
    </inkml:brush>
  </inkml:definitions>
  <inkml:trace contextRef="#ctx0" brushRef="#br0">1 37 24575,'0'14'0,"0"-3"0,0 3 0,4-5 0,-3 1 0,8-1 0,-4-4 0,0 4 0,4-8 0,-4 3 0,4-4 0,-4-4 0,-2-2 0,-3-8 0,0 3 0,0-4 0,0 5 0,0 1 0,0-1 0,-4 5 0,-1 1 0,1 8 0,-5 1 0,8 4 0,-3 0 0,12-3 0,3-7 0,4-9 0,5-2 0,-9-3 0,3 5 0,-4 5 0,-1-4 0,0 8 0,0-3 0,0 4 0,0 0 0,1 0 0,4 0 0,2 4 0,11 3 0,-4 3 0,10 2 0,-5 4 0,7 2 0,-1 5 0,2 6 0,0 2 0,-5 0 0,4 4 0,-12-12 0,6 12 0,-7-13 0,-5 5 0,4 0 0,-10-9 0,5 7 0,-6-9 0,1 5 0,-1-5 0,0 4 0,-1-10 0,2 10 0,-2-9 0,2 9 0,-2-10 0,6 5 0,-4-5 0,9 0 0,-4 0 0,5 1 0,0 4 0,6-3 0,-5 3 0,11-3 0,-4 4 0,5 2 0,1 0 0,6 4 0,3-3 0,6 6 0,0-5 0,0 4 0,0-11 0,-10 0 0,-6-7 0,4 11 0,1 12 0,15 13 0,1 11 0,-1-5 0,0 7 0,1-7 0,7 7 0,12 4 0,-15-14 0,10 10 0,-15-14 0,-5 0 0,5 6 0,-18-16 0,0-1 0,-13-8 0,3-5 0,-14 3 0,8-9 0,-9 4 0,4 0 0,-5-4 0,0 3 0,-1-4 0,0-1 0,1 6 0,0-4 0,0 3 0,0 1 0,-1-4 0,6 8 0,1-3 0,11 6 0,2 0 0,12 2 0,2 0 0,8 1 0,15 8 0,-11-5 0,19 0 0,-14-4 0,8-8 0,0 3 0,-26-11 0,19-2 0,-20 6 0,21 9 0,-13 5 0,1 4-846,32 25 846,-24-17 0,-1-2 0,17 10 0,-30-17 0,1 1 0,3-1 0,0-1 0,31 15 0,-25-11 0,0-4 0,16-4 0,18 11 0,-1-12 0,0 4 0,1-11-211,-9 5 211,-3-7 0,-16-1 0,-2 0 0,-7 0 0,-1-7 837,-15 15-837,5-7 0,13 39 0,14-6-132,-25-13 0,1-1 132,29 13 0,-2 8 0,3-8 0,0 5 0,0-1 0,-13-9 0,-7-8 0,-8-1 0,-10-9 0,-8-6 0,-6 3 0,0-9 484,0 4-484,0 1 0,0 0 0,-4 5 0,2-5 0,-1 10 0,3-8 0,-4 15 0,4-5 0,-2 14 0,4-6 0,8 7 0,-7-8 0,6 0 0,-1 1 0,-5-11 0,10 3 0,-21-10 0,13 11 0,-7 3 0,13 4 0,5 2 0,-1-7 0,2 5 0,-8-7 0,-2 1 0,-6-3 0,6 2 0,-5-6 0,6 5 0,-8-7 0,0-5 0,0 4 0,-5-9 0,-1 9 0,-6-9 0,1 4 0,0-6 0,-1 0 0,1 1 0,-5-1 0,4 6 0,-8 1 0,4 5 0,-5 0 0,0 0 0,0-5 0,0 4 0,0-10 0,0 5 0,0-1 0,4-4 0,-3 3 0,7-3 0,-7-1 0,7 1 0,-2 4 0,-1-3 0,5 9 0,-4-4 0,4 5 0,0 0 0,1 0 0,-1 0 0,1-6 0,-1 5 0,5-4 0,2 11 0,-1-4 0,6 10 0,-5-11 0,5 11 0,-5-4 0,5 5 0,-9 1 0,3-1 0,-4 1 0,-1-7 0,0 5 0,0-10 0,-5 10 0,-1-11 0,-5 11 0,0-10 0,0 4 0,0-6 0,0 0 0,0 0 0,0 0 0,0-6 0,0 5 0,0-9 0,0 9 0,0-10 0,0 5 0,0 0 0,0-5 0,0 5 0,0-5 0,0-1 0,0-4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3.3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6407.78125"/>
      <inkml:brushProperty name="anchorY" value="-118912.53125"/>
      <inkml:brushProperty name="scaleFactor" value="0.5"/>
    </inkml:brush>
  </inkml:definitions>
  <inkml:trace contextRef="#ctx0" brushRef="#br0">1 192 24575,'9'0'0,"0"0"0,0 0 0,1 0 0,-1-9 0,-3-2 0,-2-5 0,-4-3 0,0 8 0,0-3 0,0 4 0,0 1 0,-4 3 0,7 3 0,-2 3 0,9-10 0,0-2 0,-4-9 0,3 5 0,-8 1 0,3 6 0,-4 11 0,0 18 0,0 9 0,-5 12 0,-2-6 0,1-1 0,1-15 0,5-3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4.5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0328.42188"/>
      <inkml:brushProperty name="anchorY" value="-131761.35938"/>
      <inkml:brushProperty name="scaleFactor" value="0.5"/>
    </inkml:brush>
  </inkml:definitions>
  <inkml:trace contextRef="#ctx0" brushRef="#br0">0 24 24575,'0'19'0,"0"-5"0,0 0 0,0-16 0,0-5 0,0-8 0,0-5 0,0 10 0,0-5 0,0 14 0,5 7 0,1 9 0,4 1 0,0 4 0,0-9 0,0 3 0,-1-4 0,1-1 0,-1 1 0,1-5 0,-1-1 0,0-4 0,-4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5.6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5248.85938"/>
      <inkml:brushProperty name="anchorY" value="-145334.48438"/>
      <inkml:brushProperty name="scaleFactor" value="0.5"/>
    </inkml:brush>
  </inkml:definitions>
  <inkml:trace contextRef="#ctx0" brushRef="#br0">1 56 14895,'9'0'0,"-1"0"4072,-3-8-4072,-1 2 1674,-4-7-1674,0 3 226,0 1 1,0 4-1,0 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6.8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1381.0625"/>
      <inkml:brushProperty name="anchorY" value="-159428"/>
      <inkml:brushProperty name="scaleFactor" value="0.5"/>
    </inkml:brush>
  </inkml:definitions>
  <inkml:trace contextRef="#ctx0" brushRef="#br0">15 0 24575,'-5'4'0,"-3"1"0,7 10 0,1-5 0,5 5 0,4-6 0,1 1 0,-1-5 0,1-1 0,-1-4 0,1 0 0,-5-4 0,-1-1 0,-4-4 0,0-1 0,0 1 0,0-1 0,-4 1 0,-1-1 0,0 5 0,1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7.8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9056.625"/>
      <inkml:brushProperty name="anchorY" value="-174230.85938"/>
      <inkml:brushProperty name="scaleFactor" value="0.5"/>
    </inkml:brush>
  </inkml:definitions>
  <inkml:trace contextRef="#ctx0" brushRef="#br0">1 1 14983,'0'9'0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27.4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132.17188"/>
      <inkml:brushProperty name="anchorY" value="-163658.73438"/>
      <inkml:brushProperty name="scaleFactor" value="0.5"/>
    </inkml:brush>
  </inkml:definitions>
  <inkml:trace contextRef="#ctx0" brushRef="#br0">63 83 24575,'-7'0'0,"0"0"0,0 0 0,-1 0 0,4 3 0,1 1 0,6 3 0,1-3 0,3-1 0,-1-3 0,1 0 0,0 0 0,-3-3 0,-1-2 0,0-2 0,-2-1 0,3 1 0,-1 3 0,-2-3 0,2 3 0,-3-4 0,0 1 0,0 0 0,0-1 0,0 1 0,0-1 0,0 1 0,-3 3 0,-1 1 0,-3 3 0,-5 0 0,4 0 0,-4 0 0,5 0 0,-1 0 0,1 0 0,3 3 0,-3 1 0,7 3 0,-4 5 0,4 0 0,0 1 0,0-2 0,0 1 0,0-4 0,0 4 0,0-5 0,0 0 0,0-3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12:58.7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7823.4375"/>
      <inkml:brushProperty name="anchorY" value="-189994.42188"/>
      <inkml:brushProperty name="scaleFactor" value="0.5"/>
    </inkml:brush>
  </inkml:definitions>
  <inkml:trace contextRef="#ctx0" brushRef="#br0">18 1 13195,'-9'0'0,"5"4"4552,0 1-4552,4 4 494,0 0 0,0-3 0,0-2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3:07:17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24575,'0'75'0,"0"0"0,0 34 0,0-23 0,0-18 0,0-8 0,0 8 0,0-10 0,0 1 0,0-1 0,0-7 0,0-3 0,0-8 0,4 9 0,1-7 0,5 6 0,-1-7 0,0-1 0,0 0 0,0 0 0,0 0 0,0 1 0,0 7 0,0-6 0,5 15 0,1-15 0,4 14 0,-1-13 0,2 13 0,-1-5 0,6 9 0,-4-1 0,4 2 0,-1-9 0,-3 5 0,2-13 0,2 14 0,1-5 0,4 2 0,7 6 0,-5-6 0,5 8 0,-1 1 0,2-1 0,-1-8 0,4 6 0,-4-13 0,4-2 0,-5-2 0,3-13 0,-10 3 0,4-6 0,-1-6 0,-8-3 0,7 0 0,-13-5 0,3 5 0,-8-7 0,2-6 0,-6-1 0,2-5 0,-4 5 0,5-4 0,-4 4 0,4-5 0,-5 0 0,1 0 0,-1 0 0,0 0 0,1 0 0,-1 0 0,0 0 0,0 0 0,1 0 0,-1 0 0,5 0 0,-4 0 0,8 0 0,-8 0 0,4 5 0,-5-4 0,0 4 0,1-5 0,-1 0 0,0 0 0,0 0 0,0 0 0,0 0 0,0 0 0,0 0 0,0 0 0,0 0 0,1 0 0,-1 0 0,1 5 0,-1-4 0,0 4 0,1-5 0,-1 5 0,1-3 0,-1 2 0,-3-4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23:07:19.3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29.9375"/>
      <inkml:brushProperty name="anchorY" value="-8552.65625"/>
      <inkml:brushProperty name="scaleFactor" value="0.5"/>
    </inkml:brush>
  </inkml:definitions>
  <inkml:trace contextRef="#ctx0" brushRef="#br0">122 1 24575,'7'5'0,"0"7"0,10 8 0,-7 12 0,7-5 0,-4 11 0,0-17 0,0 9 0,-1-17 0,-4-1 0,-4-2 0,2-4 0,-1 6 0,2-1 0,0-5 0,1 4 0,-1-4 0,1 5 0,3 0 0,-2 1 0,2-1 0,-3-5 0,-1-1 0,0-5 0,1 5 0,-1-4 0,0 4 0,-5 0 0,-8 1 0,-6 11 0,-16 8 0,3 2 0,-5 4 0,4-5 0,4-6 0,-5 5 0,4-10 0,2 9 0,5-11 0,-1 5 0,0-6 0,5 0 0,0 0 0,5-1 0,-1 0 0,1 0 0,-1-1 0,1 1 0,0-5 0,3 3 0,-3-7 0,6 7 0,-2-2 0,-1-1 0,4 3 0,-7-8 0,6 4 0,-2-5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22:02:29.0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1471.32813"/>
      <inkml:brushProperty name="anchorY" value="-176377.10938"/>
      <inkml:brushProperty name="scaleFactor" value="0.5"/>
    </inkml:brush>
  </inkml:definitions>
  <inkml:trace contextRef="#ctx0" brushRef="#br0">41 104 24575,'6'-4'0,"-2"-2"0,2 2 0,-5-4 0,2 1 0,0 0 0,-2-1 0,2 1 0,-3-1 0,0 1 0,0-1 0,0 1 0,0 0 0,0-1 0,-7 4 0,2 1 0,-5 3 0,2 0 0,0 0 0,1 0 0,-1 0 0,1 0 0,3 3 0,1 1 0,3 4 0,0-1 0,0 0 0,3-3 0,5-1 0,-3-3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39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9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7168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9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4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0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3CB8A1-6DCF-8A4A-B6E9-215719BD0320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D8CB67-896B-314C-8A58-C345C2603E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47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suli/SentiWordNet" TargetMode="External"/><Relationship Id="rId2" Type="http://schemas.openxmlformats.org/officeDocument/2006/relationships/hyperlink" Target="https://provalisresearch.com/products/content-analysis-software/wordstat-dictionary/sentiment-dictionari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.png"/><Relationship Id="rId18" Type="http://schemas.openxmlformats.org/officeDocument/2006/relationships/customXml" Target="../ink/ink4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46.xml"/><Relationship Id="rId17" Type="http://schemas.openxmlformats.org/officeDocument/2006/relationships/image" Target="../media/image8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5.xml"/><Relationship Id="rId19" Type="http://schemas.openxmlformats.org/officeDocument/2006/relationships/image" Target="../media/image9.png"/><Relationship Id="rId4" Type="http://schemas.openxmlformats.org/officeDocument/2006/relationships/customXml" Target="../ink/ink42.xml"/><Relationship Id="rId9" Type="http://schemas.openxmlformats.org/officeDocument/2006/relationships/image" Target="../media/image4.png"/><Relationship Id="rId14" Type="http://schemas.openxmlformats.org/officeDocument/2006/relationships/customXml" Target="../ink/ink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55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.xml"/><Relationship Id="rId11" Type="http://schemas.openxmlformats.org/officeDocument/2006/relationships/image" Target="../media/image14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63.xml"/><Relationship Id="rId10" Type="http://schemas.openxmlformats.org/officeDocument/2006/relationships/customXml" Target="../ink/ink54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51.xml"/><Relationship Id="rId9" Type="http://schemas.openxmlformats.org/officeDocument/2006/relationships/image" Target="../media/image13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22.png"/><Relationship Id="rId30" Type="http://schemas.openxmlformats.org/officeDocument/2006/relationships/customXml" Target="../ink/ink64.xml"/><Relationship Id="rId8" Type="http://schemas.openxmlformats.org/officeDocument/2006/relationships/customXml" Target="../ink/ink5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31.png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71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.xml"/><Relationship Id="rId11" Type="http://schemas.openxmlformats.org/officeDocument/2006/relationships/image" Target="../media/image30.png"/><Relationship Id="rId24" Type="http://schemas.openxmlformats.org/officeDocument/2006/relationships/customXml" Target="../ink/ink77.xml"/><Relationship Id="rId32" Type="http://schemas.openxmlformats.org/officeDocument/2006/relationships/image" Target="../media/image1.gif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79.xml"/><Relationship Id="rId10" Type="http://schemas.openxmlformats.org/officeDocument/2006/relationships/customXml" Target="../ink/ink70.xml"/><Relationship Id="rId19" Type="http://schemas.openxmlformats.org/officeDocument/2006/relationships/image" Target="../media/image34.png"/><Relationship Id="rId31" Type="http://schemas.openxmlformats.org/officeDocument/2006/relationships/image" Target="../media/image40.png"/><Relationship Id="rId4" Type="http://schemas.openxmlformats.org/officeDocument/2006/relationships/customXml" Target="../ink/ink67.xml"/><Relationship Id="rId9" Type="http://schemas.openxmlformats.org/officeDocument/2006/relationships/image" Target="../media/image29.png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38.png"/><Relationship Id="rId30" Type="http://schemas.openxmlformats.org/officeDocument/2006/relationships/customXml" Target="../ink/ink8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ustomXml" Target="../ink/ink8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15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image" Target="../media/image14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3.xml"/><Relationship Id="rId10" Type="http://schemas.openxmlformats.org/officeDocument/2006/relationships/customXml" Target="../ink/ink14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11.xml"/><Relationship Id="rId9" Type="http://schemas.openxmlformats.org/officeDocument/2006/relationships/image" Target="../media/image13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2.png"/><Relationship Id="rId30" Type="http://schemas.openxmlformats.org/officeDocument/2006/relationships/customXml" Target="../ink/ink24.xml"/><Relationship Id="rId8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.png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31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30.png"/><Relationship Id="rId24" Type="http://schemas.openxmlformats.org/officeDocument/2006/relationships/customXml" Target="../ink/ink37.xml"/><Relationship Id="rId32" Type="http://schemas.openxmlformats.org/officeDocument/2006/relationships/image" Target="../media/image1.gif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39.xml"/><Relationship Id="rId10" Type="http://schemas.openxmlformats.org/officeDocument/2006/relationships/customXml" Target="../ink/ink30.xml"/><Relationship Id="rId19" Type="http://schemas.openxmlformats.org/officeDocument/2006/relationships/image" Target="../media/image34.png"/><Relationship Id="rId31" Type="http://schemas.openxmlformats.org/officeDocument/2006/relationships/image" Target="../media/image40.png"/><Relationship Id="rId4" Type="http://schemas.openxmlformats.org/officeDocument/2006/relationships/customXml" Target="../ink/ink27.xml"/><Relationship Id="rId9" Type="http://schemas.openxmlformats.org/officeDocument/2006/relationships/image" Target="../media/image29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38.png"/><Relationship Id="rId30" Type="http://schemas.openxmlformats.org/officeDocument/2006/relationships/customXml" Target="../ink/ink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D2D7-B437-C771-5D23-C31DF2D59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Dictionary-Based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34B93-C2BF-D5AA-A80F-6C8ACD9CC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Sebastián Vallejo Vera</a:t>
            </a:r>
          </a:p>
        </p:txBody>
      </p:sp>
    </p:spTree>
    <p:extLst>
      <p:ext uri="{BB962C8B-B14F-4D97-AF65-F5344CB8AC3E}">
        <p14:creationId xmlns:p14="http://schemas.microsoft.com/office/powerpoint/2010/main" val="363393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CFEF-5C12-759C-1231-39D7B5E9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FB3E-263C-7CDB-2514-6241557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usually not as straightforward. Take, for example, the analysis by </a:t>
            </a:r>
            <a:r>
              <a:rPr lang="en-US" i="1" dirty="0"/>
              <a:t>Ventura et al. (2021) - Connective effervescence and streaming chat during political debates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E2F8-9B8D-0517-F40C-DDF23610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7772400" cy="25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CB57-2E9B-C989-B749-5AEDE1D2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5C4A-9852-0096-2BC5-D45E5B9A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are two comments from their data:</a:t>
            </a:r>
          </a:p>
          <a:p>
            <a:endParaRPr lang="en-US" dirty="0"/>
          </a:p>
          <a:p>
            <a:r>
              <a:rPr lang="en-US" dirty="0"/>
              <a:t>Fox News: “President Trump doing a great job!!! Biden no clue!!!!!”</a:t>
            </a:r>
          </a:p>
          <a:p>
            <a:r>
              <a:rPr lang="en-US" dirty="0"/>
              <a:t>ABC News: “Joe Biden act more like a president than Trump did tonight”</a:t>
            </a:r>
          </a:p>
          <a:p>
            <a:endParaRPr lang="en-US" dirty="0"/>
          </a:p>
          <a:p>
            <a:r>
              <a:rPr lang="en-US" dirty="0"/>
              <a:t>They tokenize every text and estimate the proportion of comments that contain either ”Trump” or “Biden”. </a:t>
            </a:r>
          </a:p>
          <a:p>
            <a:r>
              <a:rPr lang="en-US" dirty="0"/>
              <a:t>Note that estimating the proportion of comments if denominating by the total (in this case, the total being </a:t>
            </a:r>
            <a:r>
              <a:rPr lang="en-US" i="1" dirty="0">
                <a:solidFill>
                  <a:schemeClr val="accent1"/>
                </a:solidFill>
              </a:rPr>
              <a:t>documents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5232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80736C-F78B-465C-80BC-3033E758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39" y="643467"/>
            <a:ext cx="80159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3CA640-FCBC-69F8-5406-C626E37E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33551"/>
            <a:ext cx="7772400" cy="29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5AE-2B53-284E-1CDB-1CCB10D4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CD6F-6E54-F5D5-0D82-5C712D61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 a likely explanation. </a:t>
            </a:r>
          </a:p>
          <a:p>
            <a:r>
              <a:rPr lang="en-US" dirty="0"/>
              <a:t>However, why aren’t the authors more conclusive about their findings?</a:t>
            </a:r>
          </a:p>
        </p:txBody>
      </p:sp>
    </p:spTree>
    <p:extLst>
      <p:ext uri="{BB962C8B-B14F-4D97-AF65-F5344CB8AC3E}">
        <p14:creationId xmlns:p14="http://schemas.microsoft.com/office/powerpoint/2010/main" val="273869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5FF0-79A0-E8C0-897F-4AB22880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F9B7-4566-B3F3-5995-0B3709D3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Are false positives / false negatives randomly distributed?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mentioning a candidate a sign of preference? For? Against?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there alternative ways that the same concept can occur in the text?</a:t>
            </a:r>
          </a:p>
          <a:p>
            <a:pPr lvl="1"/>
            <a:endParaRPr lang="en-US" dirty="0"/>
          </a:p>
          <a:p>
            <a:r>
              <a:rPr lang="en-US" dirty="0"/>
              <a:t>Take these examples:</a:t>
            </a:r>
          </a:p>
          <a:p>
            <a:pPr lvl="1"/>
            <a:r>
              <a:rPr lang="en-US" dirty="0"/>
              <a:t>ABC News: “Trump has more to say because he can actually follow the topics and joe is just sleepy and stupid </a:t>
            </a:r>
            <a:r>
              <a:rPr lang="en-US" dirty="0" err="1"/>
              <a:t>Gtf</a:t>
            </a:r>
            <a:r>
              <a:rPr lang="en-US" dirty="0"/>
              <a:t> out of here joe”</a:t>
            </a:r>
          </a:p>
          <a:p>
            <a:pPr lvl="1"/>
            <a:r>
              <a:rPr lang="en-US" dirty="0"/>
              <a:t>Fox News: “Yes Mr. President you absolutely have ‘....done more in 47 months than Biden has done in 47 years’!”	</a:t>
            </a:r>
          </a:p>
        </p:txBody>
      </p:sp>
    </p:spTree>
    <p:extLst>
      <p:ext uri="{BB962C8B-B14F-4D97-AF65-F5344CB8AC3E}">
        <p14:creationId xmlns:p14="http://schemas.microsoft.com/office/powerpoint/2010/main" val="409512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4D26-96FD-6FA3-91FC-A8CBA4D3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C0D9-3B73-5C3C-CAE4-4826681B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additional tools that can give validation to your analysis. </a:t>
            </a:r>
          </a:p>
          <a:p>
            <a:pPr lvl="1"/>
            <a:r>
              <a:rPr lang="en-US" dirty="0"/>
              <a:t>Keywords-in-context (</a:t>
            </a:r>
            <a:r>
              <a:rPr lang="en-US" dirty="0" err="1"/>
              <a:t>kwic</a:t>
            </a:r>
            <a:r>
              <a:rPr lang="en-US" dirty="0"/>
              <a:t>): What other words are occurring around our word of interest?</a:t>
            </a:r>
          </a:p>
          <a:p>
            <a:pPr lvl="1"/>
            <a:r>
              <a:rPr lang="en-US" dirty="0"/>
              <a:t>Collocation analysis: </a:t>
            </a:r>
            <a:r>
              <a:rPr lang="en-CA" dirty="0"/>
              <a:t>identify contiguous collocations of words</a:t>
            </a:r>
            <a:r>
              <a:rPr lang="en-US" dirty="0"/>
              <a:t> (what two+ words are occurring together?)</a:t>
            </a:r>
          </a:p>
          <a:p>
            <a:pPr lvl="1"/>
            <a:r>
              <a:rPr lang="en-US" dirty="0"/>
              <a:t>N-grams: Search for tokens that often occur together—e.g., </a:t>
            </a:r>
            <a:r>
              <a:rPr lang="en-US" dirty="0" err="1"/>
              <a:t>donald</a:t>
            </a:r>
            <a:r>
              <a:rPr lang="en-US" dirty="0"/>
              <a:t>-trump, joe-</a:t>
            </a:r>
            <a:r>
              <a:rPr lang="en-US" dirty="0" err="1"/>
              <a:t>biden</a:t>
            </a:r>
            <a:r>
              <a:rPr lang="en-US" dirty="0"/>
              <a:t>, white-house.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5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54A3-44AE-CD23-C4CF-8F59AB0E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83D4-7B41-8A75-9802-2A0A95AE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concept can be expressed using different words. We can use sentiment as an example. To conduct sentiment analysis, we need: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the unit of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Tokenization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Counting a words with a dictionary over space and/or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Denominating by totals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2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D75-2C53-CD7D-1D52-EDA360F5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0A71-951A-9A58-0788-9EC4254F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first define the concept (see Grimmer et al. Ch. 15 for best practices). </a:t>
            </a:r>
          </a:p>
          <a:p>
            <a:r>
              <a:rPr lang="en-US" dirty="0"/>
              <a:t>Let’s take a sentiment: positive language. What words should occur in the text to denote it as a positive text? </a:t>
            </a:r>
          </a:p>
          <a:p>
            <a:pPr lvl="1"/>
            <a:r>
              <a:rPr lang="en-US" dirty="0"/>
              <a:t>Good</a:t>
            </a:r>
          </a:p>
          <a:p>
            <a:pPr lvl="1"/>
            <a:r>
              <a:rPr lang="en-US" dirty="0"/>
              <a:t>Amazing</a:t>
            </a:r>
          </a:p>
          <a:p>
            <a:pPr lvl="1"/>
            <a:r>
              <a:rPr lang="en-US" dirty="0"/>
              <a:t>Happy</a:t>
            </a:r>
          </a:p>
          <a:p>
            <a:pPr lvl="1"/>
            <a:r>
              <a:rPr lang="en-US" dirty="0"/>
              <a:t>Better</a:t>
            </a:r>
          </a:p>
          <a:p>
            <a:pPr lvl="1"/>
            <a:r>
              <a:rPr lang="en-US" dirty="0"/>
              <a:t>Best</a:t>
            </a:r>
          </a:p>
          <a:p>
            <a:pPr lvl="1"/>
            <a:r>
              <a:rPr lang="en-US" dirty="0"/>
              <a:t>Incredible</a:t>
            </a:r>
          </a:p>
          <a:p>
            <a:pPr lvl="1"/>
            <a:r>
              <a:rPr lang="en-US" dirty="0"/>
              <a:t>Achieve (from </a:t>
            </a:r>
            <a:r>
              <a:rPr lang="en-US" dirty="0">
                <a:hlinkClick r:id="rId2"/>
              </a:rPr>
              <a:t>WordStat Sentiment Dictionary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Esthetical (from </a:t>
            </a:r>
            <a:r>
              <a:rPr lang="en-US" dirty="0" err="1">
                <a:hlinkClick r:id="rId3"/>
              </a:rPr>
              <a:t>SentiWordNet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038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CD43-86EF-1D3B-F019-EC267121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A3F2-BEE7-9688-966E-FB3E3186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corpus of weekly class evaluations. Each document is an individual evaluation. We can count words over time:</a:t>
            </a:r>
          </a:p>
          <a:p>
            <a:pPr lvl="1"/>
            <a:r>
              <a:rPr lang="en-US" dirty="0"/>
              <a:t>Count all words for each time unit t (e.g., week)</a:t>
            </a:r>
          </a:p>
          <a:p>
            <a:pPr lvl="1"/>
            <a:r>
              <a:rPr lang="en-US" dirty="0"/>
              <a:t>Count all words denoting a concept of interest (e.g., the ones from our newly created dictionary)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6F46F0-8950-A6C7-4062-8C38F21CF936}"/>
              </a:ext>
            </a:extLst>
          </p:cNvPr>
          <p:cNvCxnSpPr>
            <a:cxnSpLocks/>
          </p:cNvCxnSpPr>
          <p:nvPr/>
        </p:nvCxnSpPr>
        <p:spPr>
          <a:xfrm flipV="1">
            <a:off x="4664034" y="3888777"/>
            <a:ext cx="0" cy="2769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E0A68B-9099-F1E3-E78F-CC8EA992D2C3}"/>
              </a:ext>
            </a:extLst>
          </p:cNvPr>
          <p:cNvCxnSpPr>
            <a:cxnSpLocks/>
          </p:cNvCxnSpPr>
          <p:nvPr/>
        </p:nvCxnSpPr>
        <p:spPr>
          <a:xfrm>
            <a:off x="4535879" y="6488668"/>
            <a:ext cx="3307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391E7-BA6E-57D5-E5F5-DC7A2409C515}"/>
              </a:ext>
            </a:extLst>
          </p:cNvPr>
          <p:cNvSpPr txBox="1"/>
          <p:nvPr/>
        </p:nvSpPr>
        <p:spPr>
          <a:xfrm rot="16200000">
            <a:off x="3378959" y="5088915"/>
            <a:ext cx="194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Frequency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11E54-E3EB-F052-6382-9A2EB490D3F9}"/>
              </a:ext>
            </a:extLst>
          </p:cNvPr>
          <p:cNvSpPr txBox="1"/>
          <p:nvPr/>
        </p:nvSpPr>
        <p:spPr>
          <a:xfrm>
            <a:off x="5895636" y="6488668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45CB5D7-6D14-9F7F-910D-E6B28BEC7BCB}"/>
                  </a:ext>
                </a:extLst>
              </p14:cNvPr>
              <p14:cNvContentPartPr/>
              <p14:nvPr/>
            </p14:nvContentPartPr>
            <p14:xfrm>
              <a:off x="4830060" y="6140755"/>
              <a:ext cx="42840" cy="47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45CB5D7-6D14-9F7F-910D-E6B28BEC7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1420" y="6131755"/>
                <a:ext cx="604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C0C5D17-02EB-7C48-022A-64DD2788C8F5}"/>
              </a:ext>
            </a:extLst>
          </p:cNvPr>
          <p:cNvGrpSpPr/>
          <p:nvPr/>
        </p:nvGrpSpPr>
        <p:grpSpPr>
          <a:xfrm>
            <a:off x="4870380" y="4117915"/>
            <a:ext cx="2451240" cy="2063160"/>
            <a:chOff x="4435445" y="3849938"/>
            <a:chExt cx="2451240" cy="206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6B1D59-35D0-7268-3E4A-F4A590CEE49B}"/>
                    </a:ext>
                  </a:extLst>
                </p14:cNvPr>
                <p14:cNvContentPartPr/>
                <p14:nvPr/>
              </p14:nvContentPartPr>
              <p14:xfrm>
                <a:off x="4435445" y="3849938"/>
                <a:ext cx="2451240" cy="2063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6B1D59-35D0-7268-3E4A-F4A590CEE4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6445" y="3840938"/>
                  <a:ext cx="2468880" cy="20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D2F0FE-2E32-0F67-CCFB-CE9D0A46BB28}"/>
                    </a:ext>
                  </a:extLst>
                </p14:cNvPr>
                <p14:cNvContentPartPr/>
                <p14:nvPr/>
              </p14:nvContentPartPr>
              <p14:xfrm>
                <a:off x="6623525" y="3977378"/>
                <a:ext cx="61920" cy="76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D2F0FE-2E32-0F67-CCFB-CE9D0A46BB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4525" y="3968378"/>
                  <a:ext cx="7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9D5E47-7ACF-E2B0-954A-43F8AA36BB05}"/>
              </a:ext>
            </a:extLst>
          </p:cNvPr>
          <p:cNvGrpSpPr/>
          <p:nvPr/>
        </p:nvGrpSpPr>
        <p:grpSpPr>
          <a:xfrm>
            <a:off x="5256300" y="5451715"/>
            <a:ext cx="1047240" cy="686880"/>
            <a:chOff x="4821365" y="5183738"/>
            <a:chExt cx="1047240" cy="686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AE7643-7A80-D38E-8F03-EF479C505284}"/>
                    </a:ext>
                  </a:extLst>
                </p14:cNvPr>
                <p14:cNvContentPartPr/>
                <p14:nvPr/>
              </p14:nvContentPartPr>
              <p14:xfrm>
                <a:off x="4821365" y="5829938"/>
                <a:ext cx="47520" cy="40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AE7643-7A80-D38E-8F03-EF479C5052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2365" y="5820938"/>
                  <a:ext cx="65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3D1D63-3586-5C2D-F3B4-84F856E7EF3F}"/>
                    </a:ext>
                  </a:extLst>
                </p14:cNvPr>
                <p14:cNvContentPartPr/>
                <p14:nvPr/>
              </p14:nvContentPartPr>
              <p14:xfrm>
                <a:off x="5162285" y="5640218"/>
                <a:ext cx="33480" cy="6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3D1D63-3586-5C2D-F3B4-84F856E7EF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3285" y="5631218"/>
                  <a:ext cx="51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3B0829-2096-23AD-BEFC-088078C934F5}"/>
                    </a:ext>
                  </a:extLst>
                </p14:cNvPr>
                <p14:cNvContentPartPr/>
                <p14:nvPr/>
              </p14:nvContentPartPr>
              <p14:xfrm>
                <a:off x="5515085" y="5405858"/>
                <a:ext cx="41760" cy="73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3B0829-2096-23AD-BEFC-088078C934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06085" y="5396858"/>
                  <a:ext cx="59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F1AC67-356D-2ACF-53F9-780FAFD4A888}"/>
                    </a:ext>
                  </a:extLst>
                </p14:cNvPr>
                <p14:cNvContentPartPr/>
                <p14:nvPr/>
              </p14:nvContentPartPr>
              <p14:xfrm>
                <a:off x="5821085" y="5183738"/>
                <a:ext cx="47520" cy="52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F1AC67-356D-2ACF-53F9-780FAFD4A8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12445" y="5175098"/>
                  <a:ext cx="6516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1B518A-8229-0100-5CA7-2CDC4EFEE350}"/>
                  </a:ext>
                </a:extLst>
              </p14:cNvPr>
              <p14:cNvContentPartPr/>
              <p14:nvPr/>
            </p14:nvContentPartPr>
            <p14:xfrm>
              <a:off x="6625020" y="5012875"/>
              <a:ext cx="30240" cy="41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1B518A-8229-0100-5CA7-2CDC4EFEE3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16020" y="5003875"/>
                <a:ext cx="47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694061-629D-AA08-B516-1D6298092554}"/>
                  </a:ext>
                </a:extLst>
              </p14:cNvPr>
              <p14:cNvContentPartPr/>
              <p14:nvPr/>
            </p14:nvContentPartPr>
            <p14:xfrm>
              <a:off x="6809700" y="4688155"/>
              <a:ext cx="24480" cy="37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694061-629D-AA08-B516-1D62980925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1060" y="4679515"/>
                <a:ext cx="4212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74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C85D-B8CC-F04E-752B-9F3E8F16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85C5-C6FB-1AB9-E8D1-622F8205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our previous session, we counted words. That was fairly straightforward but gave us a sense on how to approach a text. </a:t>
            </a:r>
          </a:p>
          <a:p>
            <a:r>
              <a:rPr lang="en-US" dirty="0"/>
              <a:t>In this session, rather than </a:t>
            </a:r>
            <a:r>
              <a:rPr lang="en-US" i="1" dirty="0"/>
              <a:t>counting words</a:t>
            </a:r>
            <a:r>
              <a:rPr lang="en-US" dirty="0"/>
              <a:t>, we will be </a:t>
            </a:r>
            <a:r>
              <a:rPr lang="en-US" i="1" dirty="0"/>
              <a:t>counting </a:t>
            </a:r>
            <a:r>
              <a:rPr lang="en-US" b="1" i="1" dirty="0"/>
              <a:t>specific</a:t>
            </a:r>
            <a:r>
              <a:rPr lang="en-US" i="1" dirty="0"/>
              <a:t> words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6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3DF94-96A1-E26A-67CF-FFC2CA9D5F5B}"/>
              </a:ext>
            </a:extLst>
          </p:cNvPr>
          <p:cNvCxnSpPr>
            <a:cxnSpLocks/>
          </p:cNvCxnSpPr>
          <p:nvPr/>
        </p:nvCxnSpPr>
        <p:spPr>
          <a:xfrm flipV="1">
            <a:off x="2015986" y="2308835"/>
            <a:ext cx="0" cy="2769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93ACC3-326E-32A1-724E-2278E4E03681}"/>
              </a:ext>
            </a:extLst>
          </p:cNvPr>
          <p:cNvCxnSpPr>
            <a:cxnSpLocks/>
          </p:cNvCxnSpPr>
          <p:nvPr/>
        </p:nvCxnSpPr>
        <p:spPr>
          <a:xfrm>
            <a:off x="1887831" y="4908726"/>
            <a:ext cx="3307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2BC450-B21C-22E9-3C87-C13113CE24ED}"/>
              </a:ext>
            </a:extLst>
          </p:cNvPr>
          <p:cNvSpPr txBox="1"/>
          <p:nvPr/>
        </p:nvSpPr>
        <p:spPr>
          <a:xfrm rot="16200000">
            <a:off x="1048660" y="3508973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tokens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497DE-0BE1-F63F-5A80-69631F6B661B}"/>
              </a:ext>
            </a:extLst>
          </p:cNvPr>
          <p:cNvSpPr txBox="1"/>
          <p:nvPr/>
        </p:nvSpPr>
        <p:spPr>
          <a:xfrm>
            <a:off x="3247588" y="4908726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18D7B9-2C0B-F61A-F19F-82A88869424C}"/>
                  </a:ext>
                </a:extLst>
              </p14:cNvPr>
              <p14:cNvContentPartPr/>
              <p14:nvPr/>
            </p14:nvContentPartPr>
            <p14:xfrm>
              <a:off x="2182012" y="4560813"/>
              <a:ext cx="42840" cy="47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18D7B9-2C0B-F61A-F19F-82A888694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3372" y="4551813"/>
                <a:ext cx="604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46BD413-5B39-E53A-15B8-2F2C465765E9}"/>
              </a:ext>
            </a:extLst>
          </p:cNvPr>
          <p:cNvGrpSpPr/>
          <p:nvPr/>
        </p:nvGrpSpPr>
        <p:grpSpPr>
          <a:xfrm>
            <a:off x="2222332" y="2537973"/>
            <a:ext cx="2451240" cy="2063160"/>
            <a:chOff x="4435445" y="3849938"/>
            <a:chExt cx="2451240" cy="206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7FE282-7D40-1E4F-F3F6-C61E0DD4DE34}"/>
                    </a:ext>
                  </a:extLst>
                </p14:cNvPr>
                <p14:cNvContentPartPr/>
                <p14:nvPr/>
              </p14:nvContentPartPr>
              <p14:xfrm>
                <a:off x="4435445" y="3849938"/>
                <a:ext cx="2451240" cy="2063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7FE282-7D40-1E4F-F3F6-C61E0DD4DE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6445" y="3840938"/>
                  <a:ext cx="2468880" cy="20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71638D-24DE-E1F6-4D2F-DED4F1583006}"/>
                    </a:ext>
                  </a:extLst>
                </p14:cNvPr>
                <p14:cNvContentPartPr/>
                <p14:nvPr/>
              </p14:nvContentPartPr>
              <p14:xfrm>
                <a:off x="6623525" y="3977378"/>
                <a:ext cx="61920" cy="76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71638D-24DE-E1F6-4D2F-DED4F15830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4525" y="3968378"/>
                  <a:ext cx="7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2F9D37-6AC9-4461-B910-8335914A75F8}"/>
              </a:ext>
            </a:extLst>
          </p:cNvPr>
          <p:cNvGrpSpPr/>
          <p:nvPr/>
        </p:nvGrpSpPr>
        <p:grpSpPr>
          <a:xfrm>
            <a:off x="2608252" y="3871773"/>
            <a:ext cx="1047240" cy="686880"/>
            <a:chOff x="4821365" y="5183738"/>
            <a:chExt cx="1047240" cy="686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F90912-53C4-0AA8-E3E3-45FFB0B2FDC5}"/>
                    </a:ext>
                  </a:extLst>
                </p14:cNvPr>
                <p14:cNvContentPartPr/>
                <p14:nvPr/>
              </p14:nvContentPartPr>
              <p14:xfrm>
                <a:off x="4821365" y="5829938"/>
                <a:ext cx="47520" cy="4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F90912-53C4-0AA8-E3E3-45FFB0B2FD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2365" y="5820938"/>
                  <a:ext cx="65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C87A30-1220-246C-6A41-17B1424894F6}"/>
                    </a:ext>
                  </a:extLst>
                </p14:cNvPr>
                <p14:cNvContentPartPr/>
                <p14:nvPr/>
              </p14:nvContentPartPr>
              <p14:xfrm>
                <a:off x="5162285" y="5640218"/>
                <a:ext cx="33480" cy="69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C87A30-1220-246C-6A41-17B1424894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3285" y="5631218"/>
                  <a:ext cx="51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4FF8BF-11EB-F8E2-EF18-6EC4AD0217DC}"/>
                    </a:ext>
                  </a:extLst>
                </p14:cNvPr>
                <p14:cNvContentPartPr/>
                <p14:nvPr/>
              </p14:nvContentPartPr>
              <p14:xfrm>
                <a:off x="5515085" y="5405858"/>
                <a:ext cx="41760" cy="73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4FF8BF-11EB-F8E2-EF18-6EC4AD0217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06085" y="5396858"/>
                  <a:ext cx="59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A36A73-BF16-FEA3-43EA-DB69481D615C}"/>
                    </a:ext>
                  </a:extLst>
                </p14:cNvPr>
                <p14:cNvContentPartPr/>
                <p14:nvPr/>
              </p14:nvContentPartPr>
              <p14:xfrm>
                <a:off x="5821085" y="5183738"/>
                <a:ext cx="47520" cy="5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A36A73-BF16-FEA3-43EA-DB69481D61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12445" y="5175098"/>
                  <a:ext cx="6516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27C721F-E9FB-6F4F-5F05-747415622435}"/>
                  </a:ext>
                </a:extLst>
              </p14:cNvPr>
              <p14:cNvContentPartPr/>
              <p14:nvPr/>
            </p14:nvContentPartPr>
            <p14:xfrm>
              <a:off x="3976972" y="3432933"/>
              <a:ext cx="30240" cy="41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27C721F-E9FB-6F4F-5F05-7474156224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7972" y="3423933"/>
                <a:ext cx="47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28DD8E-B8F9-0FB7-79E7-B6BC81750111}"/>
                  </a:ext>
                </a:extLst>
              </p14:cNvPr>
              <p14:cNvContentPartPr/>
              <p14:nvPr/>
            </p14:nvContentPartPr>
            <p14:xfrm>
              <a:off x="4161652" y="3108213"/>
              <a:ext cx="24480" cy="37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28DD8E-B8F9-0FB7-79E7-B6BC817501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53012" y="3099573"/>
                <a:ext cx="42120" cy="55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E5220C-1BCC-7F36-24CA-21D8E393CF79}"/>
              </a:ext>
            </a:extLst>
          </p:cNvPr>
          <p:cNvCxnSpPr>
            <a:cxnSpLocks/>
          </p:cNvCxnSpPr>
          <p:nvPr/>
        </p:nvCxnSpPr>
        <p:spPr>
          <a:xfrm flipV="1">
            <a:off x="6996395" y="2265948"/>
            <a:ext cx="0" cy="2769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CCF634-3F24-A8A4-3863-BA23192136B7}"/>
              </a:ext>
            </a:extLst>
          </p:cNvPr>
          <p:cNvCxnSpPr>
            <a:cxnSpLocks/>
          </p:cNvCxnSpPr>
          <p:nvPr/>
        </p:nvCxnSpPr>
        <p:spPr>
          <a:xfrm>
            <a:off x="6868240" y="4865839"/>
            <a:ext cx="3307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2980F-25C9-E175-BF74-E694246A83E5}"/>
              </a:ext>
            </a:extLst>
          </p:cNvPr>
          <p:cNvSpPr txBox="1"/>
          <p:nvPr/>
        </p:nvSpPr>
        <p:spPr>
          <a:xfrm>
            <a:off x="8227997" y="4865839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8658B-0E0F-D6DF-07E2-FB33473BF452}"/>
              </a:ext>
            </a:extLst>
          </p:cNvPr>
          <p:cNvSpPr txBox="1"/>
          <p:nvPr/>
        </p:nvSpPr>
        <p:spPr>
          <a:xfrm rot="16200000">
            <a:off x="5787221" y="3497125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Prop. Of Amazing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213804-45F9-108E-1E21-39459FB83FD2}"/>
              </a:ext>
            </a:extLst>
          </p:cNvPr>
          <p:cNvGrpSpPr/>
          <p:nvPr/>
        </p:nvGrpSpPr>
        <p:grpSpPr>
          <a:xfrm>
            <a:off x="7210336" y="3622283"/>
            <a:ext cx="2647080" cy="142920"/>
            <a:chOff x="7210336" y="3622283"/>
            <a:chExt cx="2647080" cy="142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8178EA-38F5-C083-AE98-090BD0165988}"/>
                    </a:ext>
                  </a:extLst>
                </p14:cNvPr>
                <p14:cNvContentPartPr/>
                <p14:nvPr/>
              </p14:nvContentPartPr>
              <p14:xfrm>
                <a:off x="7210336" y="3622283"/>
                <a:ext cx="2647080" cy="142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8178EA-38F5-C083-AE98-090BD01659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1336" y="3613643"/>
                  <a:ext cx="2664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5D6C31-65F0-F04A-5831-24935C0D3DEE}"/>
                    </a:ext>
                  </a:extLst>
                </p14:cNvPr>
                <p14:cNvContentPartPr/>
                <p14:nvPr/>
              </p14:nvContentPartPr>
              <p14:xfrm>
                <a:off x="7315096" y="3695363"/>
                <a:ext cx="54000" cy="41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5D6C31-65F0-F04A-5831-24935C0D3D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06096" y="3686723"/>
                  <a:ext cx="71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0295A9-D29B-87D5-D2ED-0AE416F32BBD}"/>
                    </a:ext>
                  </a:extLst>
                </p14:cNvPr>
                <p14:cNvContentPartPr/>
                <p14:nvPr/>
              </p14:nvContentPartPr>
              <p14:xfrm>
                <a:off x="7644856" y="3722003"/>
                <a:ext cx="86040" cy="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0295A9-D29B-87D5-D2ED-0AE416F32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36216" y="3713363"/>
                  <a:ext cx="103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9B83D1-99FE-E0FB-4957-81E9C4613762}"/>
                    </a:ext>
                  </a:extLst>
                </p14:cNvPr>
                <p14:cNvContentPartPr/>
                <p14:nvPr/>
              </p14:nvContentPartPr>
              <p14:xfrm>
                <a:off x="8010256" y="3678803"/>
                <a:ext cx="62640" cy="36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9B83D1-99FE-E0FB-4957-81E9C46137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256" y="3669803"/>
                  <a:ext cx="80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BB0FA6-CD0C-3B10-7A75-DE6F2CADA3CC}"/>
                    </a:ext>
                  </a:extLst>
                </p14:cNvPr>
                <p14:cNvContentPartPr/>
                <p14:nvPr/>
              </p14:nvContentPartPr>
              <p14:xfrm>
                <a:off x="8563936" y="3689243"/>
                <a:ext cx="36360" cy="43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BB0FA6-CD0C-3B10-7A75-DE6F2CADA3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54936" y="3680603"/>
                  <a:ext cx="54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42687B-EB08-1231-587C-1B94FB0470C0}"/>
                    </a:ext>
                  </a:extLst>
                </p14:cNvPr>
                <p14:cNvContentPartPr/>
                <p14:nvPr/>
              </p14:nvContentPartPr>
              <p14:xfrm>
                <a:off x="9047416" y="3625883"/>
                <a:ext cx="10440" cy="27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42687B-EB08-1231-587C-1B94FB0470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38776" y="3617243"/>
                  <a:ext cx="2808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58D75F2-6DED-FFAE-B9D9-7A892D68B2D1}"/>
                  </a:ext>
                </a:extLst>
              </p14:cNvPr>
              <p14:cNvContentPartPr/>
              <p14:nvPr/>
            </p14:nvContentPartPr>
            <p14:xfrm>
              <a:off x="9452416" y="3735323"/>
              <a:ext cx="35280" cy="3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58D75F2-6DED-FFAE-B9D9-7A892D68B2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43416" y="3726683"/>
                <a:ext cx="5292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84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41E67D-16EB-1535-705D-3800D14A2926}"/>
              </a:ext>
            </a:extLst>
          </p:cNvPr>
          <p:cNvCxnSpPr>
            <a:cxnSpLocks/>
          </p:cNvCxnSpPr>
          <p:nvPr/>
        </p:nvCxnSpPr>
        <p:spPr>
          <a:xfrm flipV="1">
            <a:off x="2015986" y="2308835"/>
            <a:ext cx="0" cy="2769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964B6B-AB91-A832-0B6A-A4AD0495A8C3}"/>
              </a:ext>
            </a:extLst>
          </p:cNvPr>
          <p:cNvCxnSpPr>
            <a:cxnSpLocks/>
          </p:cNvCxnSpPr>
          <p:nvPr/>
        </p:nvCxnSpPr>
        <p:spPr>
          <a:xfrm>
            <a:off x="1887831" y="4908726"/>
            <a:ext cx="3307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063B13-A624-B381-1955-27EBC2A285A9}"/>
              </a:ext>
            </a:extLst>
          </p:cNvPr>
          <p:cNvSpPr txBox="1"/>
          <p:nvPr/>
        </p:nvSpPr>
        <p:spPr>
          <a:xfrm rot="16200000">
            <a:off x="1048660" y="3508973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6856C-F002-8DC7-B817-4629DB1A87DD}"/>
              </a:ext>
            </a:extLst>
          </p:cNvPr>
          <p:cNvSpPr txBox="1"/>
          <p:nvPr/>
        </p:nvSpPr>
        <p:spPr>
          <a:xfrm>
            <a:off x="3247588" y="4908726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C65FD2-BD70-A564-1FAE-0E19A1DBF9EF}"/>
              </a:ext>
            </a:extLst>
          </p:cNvPr>
          <p:cNvCxnSpPr>
            <a:cxnSpLocks/>
          </p:cNvCxnSpPr>
          <p:nvPr/>
        </p:nvCxnSpPr>
        <p:spPr>
          <a:xfrm flipV="1">
            <a:off x="6996395" y="2265948"/>
            <a:ext cx="0" cy="2769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8890B5-818A-BEA8-72AD-E0C141B4CCC0}"/>
              </a:ext>
            </a:extLst>
          </p:cNvPr>
          <p:cNvCxnSpPr>
            <a:cxnSpLocks/>
          </p:cNvCxnSpPr>
          <p:nvPr/>
        </p:nvCxnSpPr>
        <p:spPr>
          <a:xfrm>
            <a:off x="6868240" y="4865839"/>
            <a:ext cx="3307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89FF51-151C-DA16-B02A-9B1F0AAB5456}"/>
              </a:ext>
            </a:extLst>
          </p:cNvPr>
          <p:cNvSpPr txBox="1"/>
          <p:nvPr/>
        </p:nvSpPr>
        <p:spPr>
          <a:xfrm>
            <a:off x="8227997" y="4865839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8BC85-DD23-60EF-EBDC-52AF97E98795}"/>
              </a:ext>
            </a:extLst>
          </p:cNvPr>
          <p:cNvSpPr txBox="1"/>
          <p:nvPr/>
        </p:nvSpPr>
        <p:spPr>
          <a:xfrm rot="16200000">
            <a:off x="5787221" y="3497125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Prop. Of Amazing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347E94-8B52-159C-22B9-EFA19A84ED1D}"/>
              </a:ext>
            </a:extLst>
          </p:cNvPr>
          <p:cNvGrpSpPr/>
          <p:nvPr/>
        </p:nvGrpSpPr>
        <p:grpSpPr>
          <a:xfrm>
            <a:off x="2155576" y="1459403"/>
            <a:ext cx="2686680" cy="3079800"/>
            <a:chOff x="2155576" y="1459403"/>
            <a:chExt cx="2686680" cy="3079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B2C10E-09AE-D5F1-F65F-6611DC4BF102}"/>
                    </a:ext>
                  </a:extLst>
                </p14:cNvPr>
                <p14:cNvContentPartPr/>
                <p14:nvPr/>
              </p14:nvContentPartPr>
              <p14:xfrm>
                <a:off x="2155576" y="1459403"/>
                <a:ext cx="2686680" cy="3079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B2C10E-09AE-D5F1-F65F-6611DC4BF1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6936" y="1450403"/>
                  <a:ext cx="2704320" cy="30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BCB4CA-B6AF-17D5-292D-F3F013D67EC6}"/>
                    </a:ext>
                  </a:extLst>
                </p14:cNvPr>
                <p14:cNvContentPartPr/>
                <p14:nvPr/>
              </p14:nvContentPartPr>
              <p14:xfrm>
                <a:off x="2851816" y="4093883"/>
                <a:ext cx="579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BCB4CA-B6AF-17D5-292D-F3F013D67E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42816" y="4085243"/>
                  <a:ext cx="7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C03862-4427-727D-26F5-7F2558E4DAC0}"/>
                    </a:ext>
                  </a:extLst>
                </p14:cNvPr>
                <p14:cNvContentPartPr/>
                <p14:nvPr/>
              </p14:nvContentPartPr>
              <p14:xfrm>
                <a:off x="3139816" y="3532283"/>
                <a:ext cx="3600" cy="109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C03862-4427-727D-26F5-7F2558E4DA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1176" y="3523283"/>
                  <a:ext cx="2124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78E6537-7BA1-4AF5-2B81-117536C69219}"/>
                  </a:ext>
                </a:extLst>
              </p14:cNvPr>
              <p14:cNvContentPartPr/>
              <p14:nvPr/>
            </p14:nvContentPartPr>
            <p14:xfrm>
              <a:off x="3304696" y="299480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78E6537-7BA1-4AF5-2B81-117536C692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6056" y="29861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C045CBB-7721-E180-E763-47ED90A258F1}"/>
                  </a:ext>
                </a:extLst>
              </p14:cNvPr>
              <p14:cNvContentPartPr/>
              <p14:nvPr/>
            </p14:nvContentPartPr>
            <p14:xfrm>
              <a:off x="3621856" y="2381723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C045CBB-7721-E180-E763-47ED90A258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3216" y="23727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EEFBBF6-DB2F-4100-A376-18005251A996}"/>
                  </a:ext>
                </a:extLst>
              </p14:cNvPr>
              <p14:cNvContentPartPr/>
              <p14:nvPr/>
            </p14:nvContentPartPr>
            <p14:xfrm>
              <a:off x="3846496" y="1868723"/>
              <a:ext cx="360" cy="27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EEFBBF6-DB2F-4100-A376-18005251A9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7496" y="1860083"/>
                <a:ext cx="180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CB74D4E-7F2C-05F8-75E9-47931C6986EF}"/>
                  </a:ext>
                </a:extLst>
              </p14:cNvPr>
              <p14:cNvContentPartPr/>
              <p14:nvPr/>
            </p14:nvContentPartPr>
            <p14:xfrm>
              <a:off x="4092376" y="1725443"/>
              <a:ext cx="36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CB74D4E-7F2C-05F8-75E9-47931C6986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83736" y="1716443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1C628D3-47BC-6FBB-2A23-70F833FAE5EB}"/>
                  </a:ext>
                </a:extLst>
              </p14:cNvPr>
              <p14:cNvContentPartPr/>
              <p14:nvPr/>
            </p14:nvContentPartPr>
            <p14:xfrm>
              <a:off x="4599616" y="147632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1C628D3-47BC-6FBB-2A23-70F833FAE5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90616" y="146732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B3618B7-FC32-E580-56D7-AC898BE8EFC2}"/>
              </a:ext>
            </a:extLst>
          </p:cNvPr>
          <p:cNvGrpSpPr/>
          <p:nvPr/>
        </p:nvGrpSpPr>
        <p:grpSpPr>
          <a:xfrm>
            <a:off x="7392856" y="2581523"/>
            <a:ext cx="2499840" cy="2004840"/>
            <a:chOff x="7392856" y="2581523"/>
            <a:chExt cx="2499840" cy="2004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B9AE09-8CBB-90B8-4C36-5C4F309343FF}"/>
                    </a:ext>
                  </a:extLst>
                </p14:cNvPr>
                <p14:cNvContentPartPr/>
                <p14:nvPr/>
              </p14:nvContentPartPr>
              <p14:xfrm>
                <a:off x="7392856" y="2581523"/>
                <a:ext cx="2499840" cy="2004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B9AE09-8CBB-90B8-4C36-5C4F309343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84216" y="2572883"/>
                  <a:ext cx="2517480" cy="20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0DB31D-5E3B-8703-7FC0-58CB516453AD}"/>
                    </a:ext>
                  </a:extLst>
                </p14:cNvPr>
                <p14:cNvContentPartPr/>
                <p14:nvPr/>
              </p14:nvContentPartPr>
              <p14:xfrm>
                <a:off x="7796416" y="2838563"/>
                <a:ext cx="34920" cy="7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0DB31D-5E3B-8703-7FC0-58CB516453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87776" y="2829923"/>
                  <a:ext cx="52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591777-3CDB-BF37-5056-9F34CCAC4B53}"/>
                    </a:ext>
                  </a:extLst>
                </p14:cNvPr>
                <p14:cNvContentPartPr/>
                <p14:nvPr/>
              </p14:nvContentPartPr>
              <p14:xfrm>
                <a:off x="8140936" y="3126563"/>
                <a:ext cx="42120" cy="43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591777-3CDB-BF37-5056-9F34CCAC4B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31936" y="3117923"/>
                  <a:ext cx="59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778912-B353-EBC1-FEA2-7698CB6DE4DF}"/>
                    </a:ext>
                  </a:extLst>
                </p14:cNvPr>
                <p14:cNvContentPartPr/>
                <p14:nvPr/>
              </p14:nvContentPartPr>
              <p14:xfrm>
                <a:off x="8609296" y="3357323"/>
                <a:ext cx="9720" cy="20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778912-B353-EBC1-FEA2-7698CB6DE4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00656" y="3348683"/>
                  <a:ext cx="27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E59899-ABBA-13E2-75D5-9317A1A5B618}"/>
                    </a:ext>
                  </a:extLst>
                </p14:cNvPr>
                <p14:cNvContentPartPr/>
                <p14:nvPr/>
              </p14:nvContentPartPr>
              <p14:xfrm>
                <a:off x="9155416" y="3612203"/>
                <a:ext cx="26280" cy="2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E59899-ABBA-13E2-75D5-9317A1A5B6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6776" y="3603203"/>
                  <a:ext cx="4392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69F75A2-7AC0-3927-F6C1-6CE1A32CB578}"/>
                  </a:ext>
                </a:extLst>
              </p14:cNvPr>
              <p14:cNvContentPartPr/>
              <p14:nvPr/>
            </p14:nvContentPartPr>
            <p14:xfrm>
              <a:off x="9567256" y="3955283"/>
              <a:ext cx="360" cy="3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69F75A2-7AC0-3927-F6C1-6CE1A32CB5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58616" y="3946643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5500BB0-5DD0-7CDD-EEC9-4ACFF8D5AF5C}"/>
                  </a:ext>
                </a:extLst>
              </p14:cNvPr>
              <p14:cNvContentPartPr/>
              <p14:nvPr/>
            </p14:nvContentPartPr>
            <p14:xfrm>
              <a:off x="9842296" y="4279643"/>
              <a:ext cx="6840" cy="13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5500BB0-5DD0-7CDD-EEC9-4ACFF8D5AF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33656" y="4271003"/>
                <a:ext cx="24480" cy="313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Waiting GIF - Waiting GIFs">
            <a:extLst>
              <a:ext uri="{FF2B5EF4-FFF2-40B4-BE49-F238E27FC236}">
                <a16:creationId xmlns:a16="http://schemas.microsoft.com/office/drawing/2014/main" id="{1DCC9F38-20B4-AF82-A524-343A79371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708">
            <a:off x="7944868" y="1026455"/>
            <a:ext cx="3364347" cy="225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25FD-60EA-442C-E269-068289E0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4578-60A5-272F-FAF5-E1FB48AC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also had words indicating other types of sentiment.</a:t>
            </a:r>
          </a:p>
          <a:p>
            <a:pPr lvl="1"/>
            <a:r>
              <a:rPr lang="en-US" dirty="0"/>
              <a:t>For example: “I was furious to be at a lecture at 9AM but I was filled with utter joy and elation upon entering the classroom…”</a:t>
            </a:r>
          </a:p>
          <a:p>
            <a:pPr lvl="1"/>
            <a:r>
              <a:rPr lang="en-US" dirty="0"/>
              <a:t>Is this positive or negative?</a:t>
            </a:r>
          </a:p>
          <a:p>
            <a:pPr lvl="1"/>
            <a:r>
              <a:rPr lang="en-US" dirty="0"/>
              <a:t>How would you go about </a:t>
            </a:r>
            <a:r>
              <a:rPr lang="en-US" dirty="0">
                <a:solidFill>
                  <a:schemeClr val="accent2"/>
                </a:solidFill>
              </a:rPr>
              <a:t>denominating</a:t>
            </a:r>
            <a:r>
              <a:rPr lang="en-US" dirty="0"/>
              <a:t> our measure of sentiment?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25FD-60EA-442C-E269-068289E0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4578-60A5-272F-FAF5-E1FB48AC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we also had words indicating other types of sentiment.</a:t>
            </a:r>
          </a:p>
          <a:p>
            <a:pPr lvl="1"/>
            <a:r>
              <a:rPr lang="en-US" dirty="0"/>
              <a:t>For example: “I was </a:t>
            </a:r>
            <a:r>
              <a:rPr lang="en-US" dirty="0">
                <a:solidFill>
                  <a:srgbClr val="C00000"/>
                </a:solidFill>
              </a:rPr>
              <a:t>furious</a:t>
            </a:r>
            <a:r>
              <a:rPr lang="en-US" dirty="0"/>
              <a:t> to be at a lecture at 9AM but I was filled with utter </a:t>
            </a:r>
            <a:r>
              <a:rPr lang="en-US" dirty="0">
                <a:solidFill>
                  <a:schemeClr val="accent6"/>
                </a:solidFill>
              </a:rPr>
              <a:t>joy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elation</a:t>
            </a:r>
            <a:r>
              <a:rPr lang="en-US" dirty="0"/>
              <a:t> upon entering the classroom…”</a:t>
            </a:r>
          </a:p>
          <a:p>
            <a:pPr lvl="2"/>
            <a:r>
              <a:rPr lang="en-US" dirty="0"/>
              <a:t>+ 2 positive words</a:t>
            </a:r>
          </a:p>
          <a:p>
            <a:pPr lvl="2"/>
            <a:r>
              <a:rPr lang="en-US" dirty="0"/>
              <a:t>+ 1 negative word</a:t>
            </a:r>
          </a:p>
          <a:p>
            <a:pPr lvl="2"/>
            <a:r>
              <a:rPr lang="en-US" dirty="0"/>
              <a:t>23 total words</a:t>
            </a:r>
          </a:p>
          <a:p>
            <a:pPr lvl="1"/>
            <a:r>
              <a:rPr lang="en-US" dirty="0"/>
              <a:t>Positive: 2/23 = 0.087</a:t>
            </a:r>
          </a:p>
          <a:p>
            <a:pPr lvl="1"/>
            <a:r>
              <a:rPr lang="en-US" dirty="0"/>
              <a:t>Negative: 1/23 = 0.044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What else could we do?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4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591D-EBF6-C74B-3F1B-DFA83DA7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AA58-59E6-6D9C-D6B5-DA105952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create ratio variables (e.g., a ratio of positive sentiment):</a:t>
            </a:r>
          </a:p>
          <a:p>
            <a:pPr lvl="1"/>
            <a:r>
              <a:rPr lang="en-US" dirty="0"/>
              <a:t>2 (positive) – 1 (negative) = +1. Interpretation?</a:t>
            </a:r>
          </a:p>
          <a:p>
            <a:pPr lvl="1"/>
            <a:r>
              <a:rPr lang="en-US" dirty="0"/>
              <a:t>2 (positive) / 1 (negative) = 2. Interpretation?</a:t>
            </a:r>
          </a:p>
          <a:p>
            <a:pPr lvl="1"/>
            <a:r>
              <a:rPr lang="en-US" dirty="0"/>
              <a:t>2 (positive) / 1 (negative) = 2. Interpretation?</a:t>
            </a:r>
          </a:p>
          <a:p>
            <a:pPr lvl="1"/>
            <a:r>
              <a:rPr lang="en-US" dirty="0"/>
              <a:t>Martins and </a:t>
            </a:r>
            <a:r>
              <a:rPr lang="en-US" dirty="0" err="1"/>
              <a:t>Baumard</a:t>
            </a:r>
            <a:r>
              <a:rPr lang="en-US" dirty="0"/>
              <a:t> (2020): (2 – 1) / (2 + 1) = 1/3. Interpretation?</a:t>
            </a:r>
          </a:p>
          <a:p>
            <a:pPr lvl="1"/>
            <a:r>
              <a:rPr lang="en-US" dirty="0"/>
              <a:t>Young and </a:t>
            </a:r>
            <a:r>
              <a:rPr lang="en-US" dirty="0" err="1"/>
              <a:t>Soroka</a:t>
            </a:r>
            <a:r>
              <a:rPr lang="en-US" dirty="0"/>
              <a:t> (2012) : (2/23) – (1/23) = 0.044. Interpretation?</a:t>
            </a:r>
          </a:p>
          <a:p>
            <a:pPr lvl="1"/>
            <a:r>
              <a:rPr lang="en-US" dirty="0"/>
              <a:t>TF-IDF: (2/23) * log(1/1) = Not relevant. Interpretation?</a:t>
            </a:r>
          </a:p>
        </p:txBody>
      </p:sp>
    </p:spTree>
    <p:extLst>
      <p:ext uri="{BB962C8B-B14F-4D97-AF65-F5344CB8AC3E}">
        <p14:creationId xmlns:p14="http://schemas.microsoft.com/office/powerpoint/2010/main" val="37044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D6B0D-3DE2-B1EF-5FAC-B238F588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80" y="643467"/>
            <a:ext cx="7282440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4A4153-E554-779E-E199-E42A69862C13}"/>
              </a:ext>
            </a:extLst>
          </p:cNvPr>
          <p:cNvSpPr txBox="1"/>
          <p:nvPr/>
        </p:nvSpPr>
        <p:spPr>
          <a:xfrm rot="20698159">
            <a:off x="895116" y="380477"/>
            <a:ext cx="391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How might this change if we estimate the ratios differently?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01DEA3-0EC3-A4B2-20B0-034169DF51DC}"/>
              </a:ext>
            </a:extLst>
          </p:cNvPr>
          <p:cNvGrpSpPr/>
          <p:nvPr/>
        </p:nvGrpSpPr>
        <p:grpSpPr>
          <a:xfrm rot="605246">
            <a:off x="1855685" y="1272209"/>
            <a:ext cx="569880" cy="1182729"/>
            <a:chOff x="1855685" y="1659338"/>
            <a:chExt cx="569880" cy="795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A0FD41-2AD7-ECA2-4052-E856600A84DA}"/>
                    </a:ext>
                  </a:extLst>
                </p14:cNvPr>
                <p14:cNvContentPartPr/>
                <p14:nvPr/>
              </p14:nvContentPartPr>
              <p14:xfrm>
                <a:off x="1855685" y="1659338"/>
                <a:ext cx="500760" cy="71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A0FD41-2AD7-ECA2-4052-E856600A84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47045" y="1653282"/>
                  <a:ext cx="518400" cy="725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3685F4-A625-0C20-3707-E58AF5F019E8}"/>
                    </a:ext>
                  </a:extLst>
                </p14:cNvPr>
                <p14:cNvContentPartPr/>
                <p14:nvPr/>
              </p14:nvContentPartPr>
              <p14:xfrm>
                <a:off x="2293085" y="2276738"/>
                <a:ext cx="132480" cy="178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3685F4-A625-0C20-3707-E58AF5F019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4085" y="2270677"/>
                  <a:ext cx="150120" cy="19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63276A-40C3-4ED6-3B2A-E304B44AF2E2}"/>
              </a:ext>
            </a:extLst>
          </p:cNvPr>
          <p:cNvSpPr txBox="1"/>
          <p:nvPr/>
        </p:nvSpPr>
        <p:spPr>
          <a:xfrm rot="2199286">
            <a:off x="8091842" y="1746005"/>
            <a:ext cx="361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How would the interpretation change?</a:t>
            </a:r>
          </a:p>
        </p:txBody>
      </p:sp>
    </p:spTree>
    <p:extLst>
      <p:ext uri="{BB962C8B-B14F-4D97-AF65-F5344CB8AC3E}">
        <p14:creationId xmlns:p14="http://schemas.microsoft.com/office/powerpoint/2010/main" val="250347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B05E-511D-065D-797B-DD9C6F88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final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6E3-F4AE-490C-CE10-57264ECE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care about the degree (</a:t>
            </a:r>
            <a:r>
              <a:rPr lang="en-US" dirty="0">
                <a:solidFill>
                  <a:schemeClr val="accent1"/>
                </a:solidFill>
              </a:rPr>
              <a:t>valence</a:t>
            </a:r>
            <a:r>
              <a:rPr lang="en-US" dirty="0"/>
              <a:t>) with which a word denotes a concept?</a:t>
            </a:r>
          </a:p>
          <a:p>
            <a:pPr lvl="1"/>
            <a:r>
              <a:rPr lang="en-US" dirty="0"/>
              <a:t>Do we care the utter joy &gt; joy &gt; glad ?</a:t>
            </a:r>
          </a:p>
          <a:p>
            <a:r>
              <a:rPr lang="en-US" dirty="0"/>
              <a:t>Does it matter that opposing concepts (e.g., positive v. negative) might have unbalanced synonyms?</a:t>
            </a:r>
          </a:p>
          <a:p>
            <a:r>
              <a:rPr lang="en-US" dirty="0"/>
              <a:t>Does it matter that some words can change the meaning of words? </a:t>
            </a:r>
          </a:p>
          <a:p>
            <a:pPr lvl="1"/>
            <a:r>
              <a:rPr lang="en-US" dirty="0"/>
              <a:t>For example: </a:t>
            </a:r>
            <a:r>
              <a:rPr lang="en-US" dirty="0">
                <a:solidFill>
                  <a:schemeClr val="accent2"/>
                </a:solidFill>
              </a:rPr>
              <a:t>not</a:t>
            </a:r>
            <a:r>
              <a:rPr lang="en-US" dirty="0"/>
              <a:t> happy != happy.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3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856890-F31A-BA8D-D649-D8B18B53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DB97E-FCAD-A28A-5856-047ECF971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(Not really dictionaries... More like thesauruses)</a:t>
            </a:r>
          </a:p>
        </p:txBody>
      </p:sp>
    </p:spTree>
    <p:extLst>
      <p:ext uri="{BB962C8B-B14F-4D97-AF65-F5344CB8AC3E}">
        <p14:creationId xmlns:p14="http://schemas.microsoft.com/office/powerpoint/2010/main" val="296201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5FD20-4E2C-BA34-BB5E-74BA751E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59EF7-6291-207E-F3E2-A49F8DBE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start, as always, with an assumption: the occurrence of a specific token (or a series of tokens, or a combination of tokens) provides a </a:t>
            </a:r>
            <a:r>
              <a:rPr lang="en-US" i="1" dirty="0"/>
              <a:t>substantive</a:t>
            </a:r>
            <a:r>
              <a:rPr lang="en-US" dirty="0"/>
              <a:t> and </a:t>
            </a:r>
            <a:r>
              <a:rPr lang="en-US" i="1" dirty="0"/>
              <a:t>interpretable</a:t>
            </a:r>
            <a:r>
              <a:rPr lang="en-US" dirty="0"/>
              <a:t> characteristic of the text. </a:t>
            </a:r>
          </a:p>
          <a:p>
            <a:r>
              <a:rPr lang="en-US" dirty="0"/>
              <a:t>Let’s look at two approaches that use the occurrence of specific tokens: keywords and dictionaries. 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I sort of made-up the name of </a:t>
            </a:r>
            <a:r>
              <a:rPr lang="en-US" i="1" dirty="0"/>
              <a:t>keywords</a:t>
            </a:r>
            <a:r>
              <a:rPr lang="en-US" dirty="0"/>
              <a:t> as an approach. Ultimately, you can think of a keyword as a dictionary with only one representation of that concept. </a:t>
            </a:r>
          </a:p>
        </p:txBody>
      </p:sp>
    </p:spTree>
    <p:extLst>
      <p:ext uri="{BB962C8B-B14F-4D97-AF65-F5344CB8AC3E}">
        <p14:creationId xmlns:p14="http://schemas.microsoft.com/office/powerpoint/2010/main" val="20921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941B-2EE7-F977-24EA-D8B3F657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B9E7-F319-F6C2-D99D-1B9E2032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session, word-frequency analysis requires: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the unit of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Tokenization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Counting words over space and/or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Denominating by totals</a:t>
            </a:r>
          </a:p>
        </p:txBody>
      </p:sp>
    </p:spTree>
    <p:extLst>
      <p:ext uri="{BB962C8B-B14F-4D97-AF65-F5344CB8AC3E}">
        <p14:creationId xmlns:p14="http://schemas.microsoft.com/office/powerpoint/2010/main" val="345205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941B-2EE7-F977-24EA-D8B3F657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B9E7-F319-F6C2-D99D-1B9E2032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analysis requires: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the unit of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Tokenization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Counting </a:t>
            </a:r>
            <a:r>
              <a:rPr lang="en-US" dirty="0">
                <a:solidFill>
                  <a:schemeClr val="accent1"/>
                </a:solidFill>
              </a:rPr>
              <a:t>a specific word over</a:t>
            </a:r>
            <a:r>
              <a:rPr lang="en-US" dirty="0"/>
              <a:t> space and/or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Denominating by totals</a:t>
            </a:r>
          </a:p>
        </p:txBody>
      </p:sp>
    </p:spTree>
    <p:extLst>
      <p:ext uri="{BB962C8B-B14F-4D97-AF65-F5344CB8AC3E}">
        <p14:creationId xmlns:p14="http://schemas.microsoft.com/office/powerpoint/2010/main" val="381789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CD43-86EF-1D3B-F019-EC267121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A3F2-BEE7-9688-966E-FB3E3186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corpus of weekly class evaluations. Each document is an individual evaluation. We can count words over time:</a:t>
            </a:r>
          </a:p>
          <a:p>
            <a:pPr lvl="1"/>
            <a:r>
              <a:rPr lang="en-US" dirty="0"/>
              <a:t>Count all words for each time unit t (e.g., week)</a:t>
            </a:r>
          </a:p>
          <a:p>
            <a:pPr lvl="1"/>
            <a:r>
              <a:rPr lang="en-US" dirty="0"/>
              <a:t>Count all words denoting a word of interest (e.g., “amazing”)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6F46F0-8950-A6C7-4062-8C38F21CF936}"/>
              </a:ext>
            </a:extLst>
          </p:cNvPr>
          <p:cNvCxnSpPr>
            <a:cxnSpLocks/>
          </p:cNvCxnSpPr>
          <p:nvPr/>
        </p:nvCxnSpPr>
        <p:spPr>
          <a:xfrm flipV="1">
            <a:off x="4664034" y="3888777"/>
            <a:ext cx="0" cy="2769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E0A68B-9099-F1E3-E78F-CC8EA992D2C3}"/>
              </a:ext>
            </a:extLst>
          </p:cNvPr>
          <p:cNvCxnSpPr>
            <a:cxnSpLocks/>
          </p:cNvCxnSpPr>
          <p:nvPr/>
        </p:nvCxnSpPr>
        <p:spPr>
          <a:xfrm>
            <a:off x="4535879" y="6488668"/>
            <a:ext cx="3307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391E7-BA6E-57D5-E5F5-DC7A2409C515}"/>
              </a:ext>
            </a:extLst>
          </p:cNvPr>
          <p:cNvSpPr txBox="1"/>
          <p:nvPr/>
        </p:nvSpPr>
        <p:spPr>
          <a:xfrm rot="16200000">
            <a:off x="3340263" y="5088915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Amazing Frequency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11E54-E3EB-F052-6382-9A2EB490D3F9}"/>
              </a:ext>
            </a:extLst>
          </p:cNvPr>
          <p:cNvSpPr txBox="1"/>
          <p:nvPr/>
        </p:nvSpPr>
        <p:spPr>
          <a:xfrm>
            <a:off x="5895636" y="6488668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45CB5D7-6D14-9F7F-910D-E6B28BEC7BCB}"/>
                  </a:ext>
                </a:extLst>
              </p14:cNvPr>
              <p14:cNvContentPartPr/>
              <p14:nvPr/>
            </p14:nvContentPartPr>
            <p14:xfrm>
              <a:off x="4830060" y="6140755"/>
              <a:ext cx="42840" cy="47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45CB5D7-6D14-9F7F-910D-E6B28BEC7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1420" y="6131755"/>
                <a:ext cx="604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C0C5D17-02EB-7C48-022A-64DD2788C8F5}"/>
              </a:ext>
            </a:extLst>
          </p:cNvPr>
          <p:cNvGrpSpPr/>
          <p:nvPr/>
        </p:nvGrpSpPr>
        <p:grpSpPr>
          <a:xfrm>
            <a:off x="4870380" y="4117915"/>
            <a:ext cx="2451240" cy="2063160"/>
            <a:chOff x="4435445" y="3849938"/>
            <a:chExt cx="2451240" cy="206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6B1D59-35D0-7268-3E4A-F4A590CEE49B}"/>
                    </a:ext>
                  </a:extLst>
                </p14:cNvPr>
                <p14:cNvContentPartPr/>
                <p14:nvPr/>
              </p14:nvContentPartPr>
              <p14:xfrm>
                <a:off x="4435445" y="3849938"/>
                <a:ext cx="2451240" cy="2063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6B1D59-35D0-7268-3E4A-F4A590CEE4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6445" y="3840938"/>
                  <a:ext cx="2468880" cy="20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D2F0FE-2E32-0F67-CCFB-CE9D0A46BB28}"/>
                    </a:ext>
                  </a:extLst>
                </p14:cNvPr>
                <p14:cNvContentPartPr/>
                <p14:nvPr/>
              </p14:nvContentPartPr>
              <p14:xfrm>
                <a:off x="6623525" y="3977378"/>
                <a:ext cx="61920" cy="76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D2F0FE-2E32-0F67-CCFB-CE9D0A46BB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4525" y="3968378"/>
                  <a:ext cx="7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9D5E47-7ACF-E2B0-954A-43F8AA36BB05}"/>
              </a:ext>
            </a:extLst>
          </p:cNvPr>
          <p:cNvGrpSpPr/>
          <p:nvPr/>
        </p:nvGrpSpPr>
        <p:grpSpPr>
          <a:xfrm>
            <a:off x="5256300" y="5451715"/>
            <a:ext cx="1047240" cy="686880"/>
            <a:chOff x="4821365" y="5183738"/>
            <a:chExt cx="1047240" cy="686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AE7643-7A80-D38E-8F03-EF479C505284}"/>
                    </a:ext>
                  </a:extLst>
                </p14:cNvPr>
                <p14:cNvContentPartPr/>
                <p14:nvPr/>
              </p14:nvContentPartPr>
              <p14:xfrm>
                <a:off x="4821365" y="5829938"/>
                <a:ext cx="47520" cy="40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AE7643-7A80-D38E-8F03-EF479C5052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2365" y="5820938"/>
                  <a:ext cx="65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3D1D63-3586-5C2D-F3B4-84F856E7EF3F}"/>
                    </a:ext>
                  </a:extLst>
                </p14:cNvPr>
                <p14:cNvContentPartPr/>
                <p14:nvPr/>
              </p14:nvContentPartPr>
              <p14:xfrm>
                <a:off x="5162285" y="5640218"/>
                <a:ext cx="33480" cy="6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3D1D63-3586-5C2D-F3B4-84F856E7EF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3285" y="5631218"/>
                  <a:ext cx="51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3B0829-2096-23AD-BEFC-088078C934F5}"/>
                    </a:ext>
                  </a:extLst>
                </p14:cNvPr>
                <p14:cNvContentPartPr/>
                <p14:nvPr/>
              </p14:nvContentPartPr>
              <p14:xfrm>
                <a:off x="5515085" y="5405858"/>
                <a:ext cx="41760" cy="73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3B0829-2096-23AD-BEFC-088078C934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06085" y="5396858"/>
                  <a:ext cx="59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F1AC67-356D-2ACF-53F9-780FAFD4A888}"/>
                    </a:ext>
                  </a:extLst>
                </p14:cNvPr>
                <p14:cNvContentPartPr/>
                <p14:nvPr/>
              </p14:nvContentPartPr>
              <p14:xfrm>
                <a:off x="5821085" y="5183738"/>
                <a:ext cx="47520" cy="52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F1AC67-356D-2ACF-53F9-780FAFD4A8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12445" y="5175098"/>
                  <a:ext cx="6516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1B518A-8229-0100-5CA7-2CDC4EFEE350}"/>
                  </a:ext>
                </a:extLst>
              </p14:cNvPr>
              <p14:cNvContentPartPr/>
              <p14:nvPr/>
            </p14:nvContentPartPr>
            <p14:xfrm>
              <a:off x="6625020" y="5012875"/>
              <a:ext cx="30240" cy="41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1B518A-8229-0100-5CA7-2CDC4EFEE3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16020" y="5003875"/>
                <a:ext cx="47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694061-629D-AA08-B516-1D6298092554}"/>
                  </a:ext>
                </a:extLst>
              </p14:cNvPr>
              <p14:cNvContentPartPr/>
              <p14:nvPr/>
            </p14:nvContentPartPr>
            <p14:xfrm>
              <a:off x="6809700" y="4688155"/>
              <a:ext cx="24480" cy="37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694061-629D-AA08-B516-1D62980925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1060" y="4679515"/>
                <a:ext cx="4212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55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3DF94-96A1-E26A-67CF-FFC2CA9D5F5B}"/>
              </a:ext>
            </a:extLst>
          </p:cNvPr>
          <p:cNvCxnSpPr>
            <a:cxnSpLocks/>
          </p:cNvCxnSpPr>
          <p:nvPr/>
        </p:nvCxnSpPr>
        <p:spPr>
          <a:xfrm flipV="1">
            <a:off x="2015986" y="2308835"/>
            <a:ext cx="0" cy="2769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93ACC3-326E-32A1-724E-2278E4E03681}"/>
              </a:ext>
            </a:extLst>
          </p:cNvPr>
          <p:cNvCxnSpPr>
            <a:cxnSpLocks/>
          </p:cNvCxnSpPr>
          <p:nvPr/>
        </p:nvCxnSpPr>
        <p:spPr>
          <a:xfrm>
            <a:off x="1887831" y="4908726"/>
            <a:ext cx="3307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2BC450-B21C-22E9-3C87-C13113CE24ED}"/>
              </a:ext>
            </a:extLst>
          </p:cNvPr>
          <p:cNvSpPr txBox="1"/>
          <p:nvPr/>
        </p:nvSpPr>
        <p:spPr>
          <a:xfrm rot="16200000">
            <a:off x="1048660" y="3508973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tokens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497DE-0BE1-F63F-5A80-69631F6B661B}"/>
              </a:ext>
            </a:extLst>
          </p:cNvPr>
          <p:cNvSpPr txBox="1"/>
          <p:nvPr/>
        </p:nvSpPr>
        <p:spPr>
          <a:xfrm>
            <a:off x="3247588" y="4908726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18D7B9-2C0B-F61A-F19F-82A88869424C}"/>
                  </a:ext>
                </a:extLst>
              </p14:cNvPr>
              <p14:cNvContentPartPr/>
              <p14:nvPr/>
            </p14:nvContentPartPr>
            <p14:xfrm>
              <a:off x="2182012" y="4560813"/>
              <a:ext cx="42840" cy="47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18D7B9-2C0B-F61A-F19F-82A888694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3372" y="4551813"/>
                <a:ext cx="604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46BD413-5B39-E53A-15B8-2F2C465765E9}"/>
              </a:ext>
            </a:extLst>
          </p:cNvPr>
          <p:cNvGrpSpPr/>
          <p:nvPr/>
        </p:nvGrpSpPr>
        <p:grpSpPr>
          <a:xfrm>
            <a:off x="2222332" y="2537973"/>
            <a:ext cx="2451240" cy="2063160"/>
            <a:chOff x="4435445" y="3849938"/>
            <a:chExt cx="2451240" cy="206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7FE282-7D40-1E4F-F3F6-C61E0DD4DE34}"/>
                    </a:ext>
                  </a:extLst>
                </p14:cNvPr>
                <p14:cNvContentPartPr/>
                <p14:nvPr/>
              </p14:nvContentPartPr>
              <p14:xfrm>
                <a:off x="4435445" y="3849938"/>
                <a:ext cx="2451240" cy="2063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7FE282-7D40-1E4F-F3F6-C61E0DD4DE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6445" y="3840938"/>
                  <a:ext cx="2468880" cy="20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71638D-24DE-E1F6-4D2F-DED4F1583006}"/>
                    </a:ext>
                  </a:extLst>
                </p14:cNvPr>
                <p14:cNvContentPartPr/>
                <p14:nvPr/>
              </p14:nvContentPartPr>
              <p14:xfrm>
                <a:off x="6623525" y="3977378"/>
                <a:ext cx="61920" cy="76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71638D-24DE-E1F6-4D2F-DED4F15830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4525" y="3968378"/>
                  <a:ext cx="7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2F9D37-6AC9-4461-B910-8335914A75F8}"/>
              </a:ext>
            </a:extLst>
          </p:cNvPr>
          <p:cNvGrpSpPr/>
          <p:nvPr/>
        </p:nvGrpSpPr>
        <p:grpSpPr>
          <a:xfrm>
            <a:off x="2608252" y="3871773"/>
            <a:ext cx="1047240" cy="686880"/>
            <a:chOff x="4821365" y="5183738"/>
            <a:chExt cx="1047240" cy="686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F90912-53C4-0AA8-E3E3-45FFB0B2FDC5}"/>
                    </a:ext>
                  </a:extLst>
                </p14:cNvPr>
                <p14:cNvContentPartPr/>
                <p14:nvPr/>
              </p14:nvContentPartPr>
              <p14:xfrm>
                <a:off x="4821365" y="5829938"/>
                <a:ext cx="47520" cy="4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F90912-53C4-0AA8-E3E3-45FFB0B2FD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2365" y="5820938"/>
                  <a:ext cx="65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C87A30-1220-246C-6A41-17B1424894F6}"/>
                    </a:ext>
                  </a:extLst>
                </p14:cNvPr>
                <p14:cNvContentPartPr/>
                <p14:nvPr/>
              </p14:nvContentPartPr>
              <p14:xfrm>
                <a:off x="5162285" y="5640218"/>
                <a:ext cx="33480" cy="69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C87A30-1220-246C-6A41-17B1424894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3285" y="5631218"/>
                  <a:ext cx="51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4FF8BF-11EB-F8E2-EF18-6EC4AD0217DC}"/>
                    </a:ext>
                  </a:extLst>
                </p14:cNvPr>
                <p14:cNvContentPartPr/>
                <p14:nvPr/>
              </p14:nvContentPartPr>
              <p14:xfrm>
                <a:off x="5515085" y="5405858"/>
                <a:ext cx="41760" cy="73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4FF8BF-11EB-F8E2-EF18-6EC4AD0217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06085" y="5396858"/>
                  <a:ext cx="59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A36A73-BF16-FEA3-43EA-DB69481D615C}"/>
                    </a:ext>
                  </a:extLst>
                </p14:cNvPr>
                <p14:cNvContentPartPr/>
                <p14:nvPr/>
              </p14:nvContentPartPr>
              <p14:xfrm>
                <a:off x="5821085" y="5183738"/>
                <a:ext cx="47520" cy="5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A36A73-BF16-FEA3-43EA-DB69481D61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12445" y="5175098"/>
                  <a:ext cx="6516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27C721F-E9FB-6F4F-5F05-747415622435}"/>
                  </a:ext>
                </a:extLst>
              </p14:cNvPr>
              <p14:cNvContentPartPr/>
              <p14:nvPr/>
            </p14:nvContentPartPr>
            <p14:xfrm>
              <a:off x="3976972" y="3432933"/>
              <a:ext cx="30240" cy="41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27C721F-E9FB-6F4F-5F05-7474156224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7972" y="3423933"/>
                <a:ext cx="47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28DD8E-B8F9-0FB7-79E7-B6BC81750111}"/>
                  </a:ext>
                </a:extLst>
              </p14:cNvPr>
              <p14:cNvContentPartPr/>
              <p14:nvPr/>
            </p14:nvContentPartPr>
            <p14:xfrm>
              <a:off x="4161652" y="3108213"/>
              <a:ext cx="24480" cy="37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28DD8E-B8F9-0FB7-79E7-B6BC817501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53012" y="3099573"/>
                <a:ext cx="42120" cy="55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E5220C-1BCC-7F36-24CA-21D8E393CF79}"/>
              </a:ext>
            </a:extLst>
          </p:cNvPr>
          <p:cNvCxnSpPr>
            <a:cxnSpLocks/>
          </p:cNvCxnSpPr>
          <p:nvPr/>
        </p:nvCxnSpPr>
        <p:spPr>
          <a:xfrm flipV="1">
            <a:off x="6996395" y="2265948"/>
            <a:ext cx="0" cy="2769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CCF634-3F24-A8A4-3863-BA23192136B7}"/>
              </a:ext>
            </a:extLst>
          </p:cNvPr>
          <p:cNvCxnSpPr>
            <a:cxnSpLocks/>
          </p:cNvCxnSpPr>
          <p:nvPr/>
        </p:nvCxnSpPr>
        <p:spPr>
          <a:xfrm>
            <a:off x="6868240" y="4865839"/>
            <a:ext cx="3307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2980F-25C9-E175-BF74-E694246A83E5}"/>
              </a:ext>
            </a:extLst>
          </p:cNvPr>
          <p:cNvSpPr txBox="1"/>
          <p:nvPr/>
        </p:nvSpPr>
        <p:spPr>
          <a:xfrm>
            <a:off x="8227997" y="4865839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8658B-0E0F-D6DF-07E2-FB33473BF452}"/>
              </a:ext>
            </a:extLst>
          </p:cNvPr>
          <p:cNvSpPr txBox="1"/>
          <p:nvPr/>
        </p:nvSpPr>
        <p:spPr>
          <a:xfrm rot="16200000">
            <a:off x="5787221" y="3497125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Prop. Of Amazing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213804-45F9-108E-1E21-39459FB83FD2}"/>
              </a:ext>
            </a:extLst>
          </p:cNvPr>
          <p:cNvGrpSpPr/>
          <p:nvPr/>
        </p:nvGrpSpPr>
        <p:grpSpPr>
          <a:xfrm>
            <a:off x="7210336" y="3622283"/>
            <a:ext cx="2647080" cy="142920"/>
            <a:chOff x="7210336" y="3622283"/>
            <a:chExt cx="2647080" cy="142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8178EA-38F5-C083-AE98-090BD0165988}"/>
                    </a:ext>
                  </a:extLst>
                </p14:cNvPr>
                <p14:cNvContentPartPr/>
                <p14:nvPr/>
              </p14:nvContentPartPr>
              <p14:xfrm>
                <a:off x="7210336" y="3622283"/>
                <a:ext cx="2647080" cy="142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8178EA-38F5-C083-AE98-090BD01659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1336" y="3613643"/>
                  <a:ext cx="2664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5D6C31-65F0-F04A-5831-24935C0D3DEE}"/>
                    </a:ext>
                  </a:extLst>
                </p14:cNvPr>
                <p14:cNvContentPartPr/>
                <p14:nvPr/>
              </p14:nvContentPartPr>
              <p14:xfrm>
                <a:off x="7315096" y="3695363"/>
                <a:ext cx="54000" cy="41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5D6C31-65F0-F04A-5831-24935C0D3D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06096" y="3686723"/>
                  <a:ext cx="71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0295A9-D29B-87D5-D2ED-0AE416F32BBD}"/>
                    </a:ext>
                  </a:extLst>
                </p14:cNvPr>
                <p14:cNvContentPartPr/>
                <p14:nvPr/>
              </p14:nvContentPartPr>
              <p14:xfrm>
                <a:off x="7644856" y="3722003"/>
                <a:ext cx="86040" cy="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0295A9-D29B-87D5-D2ED-0AE416F32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36216" y="3713363"/>
                  <a:ext cx="103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9B83D1-99FE-E0FB-4957-81E9C4613762}"/>
                    </a:ext>
                  </a:extLst>
                </p14:cNvPr>
                <p14:cNvContentPartPr/>
                <p14:nvPr/>
              </p14:nvContentPartPr>
              <p14:xfrm>
                <a:off x="8010256" y="3678803"/>
                <a:ext cx="62640" cy="36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9B83D1-99FE-E0FB-4957-81E9C46137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256" y="3669803"/>
                  <a:ext cx="80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BB0FA6-CD0C-3B10-7A75-DE6F2CADA3CC}"/>
                    </a:ext>
                  </a:extLst>
                </p14:cNvPr>
                <p14:cNvContentPartPr/>
                <p14:nvPr/>
              </p14:nvContentPartPr>
              <p14:xfrm>
                <a:off x="8563936" y="3689243"/>
                <a:ext cx="36360" cy="43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BB0FA6-CD0C-3B10-7A75-DE6F2CADA3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54936" y="3680603"/>
                  <a:ext cx="54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42687B-EB08-1231-587C-1B94FB0470C0}"/>
                    </a:ext>
                  </a:extLst>
                </p14:cNvPr>
                <p14:cNvContentPartPr/>
                <p14:nvPr/>
              </p14:nvContentPartPr>
              <p14:xfrm>
                <a:off x="9047416" y="3625883"/>
                <a:ext cx="10440" cy="27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42687B-EB08-1231-587C-1B94FB0470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38776" y="3617243"/>
                  <a:ext cx="2808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58D75F2-6DED-FFAE-B9D9-7A892D68B2D1}"/>
                  </a:ext>
                </a:extLst>
              </p14:cNvPr>
              <p14:cNvContentPartPr/>
              <p14:nvPr/>
            </p14:nvContentPartPr>
            <p14:xfrm>
              <a:off x="9452416" y="3735323"/>
              <a:ext cx="35280" cy="3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58D75F2-6DED-FFAE-B9D9-7A892D68B2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43416" y="3726683"/>
                <a:ext cx="5292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41E67D-16EB-1535-705D-3800D14A2926}"/>
              </a:ext>
            </a:extLst>
          </p:cNvPr>
          <p:cNvCxnSpPr>
            <a:cxnSpLocks/>
          </p:cNvCxnSpPr>
          <p:nvPr/>
        </p:nvCxnSpPr>
        <p:spPr>
          <a:xfrm flipV="1">
            <a:off x="2015986" y="2308835"/>
            <a:ext cx="0" cy="2769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964B6B-AB91-A832-0B6A-A4AD0495A8C3}"/>
              </a:ext>
            </a:extLst>
          </p:cNvPr>
          <p:cNvCxnSpPr>
            <a:cxnSpLocks/>
          </p:cNvCxnSpPr>
          <p:nvPr/>
        </p:nvCxnSpPr>
        <p:spPr>
          <a:xfrm>
            <a:off x="1887831" y="4908726"/>
            <a:ext cx="3307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063B13-A624-B381-1955-27EBC2A285A9}"/>
              </a:ext>
            </a:extLst>
          </p:cNvPr>
          <p:cNvSpPr txBox="1"/>
          <p:nvPr/>
        </p:nvSpPr>
        <p:spPr>
          <a:xfrm rot="16200000">
            <a:off x="1048660" y="3508973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6856C-F002-8DC7-B817-4629DB1A87DD}"/>
              </a:ext>
            </a:extLst>
          </p:cNvPr>
          <p:cNvSpPr txBox="1"/>
          <p:nvPr/>
        </p:nvSpPr>
        <p:spPr>
          <a:xfrm>
            <a:off x="3247588" y="4908726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C65FD2-BD70-A564-1FAE-0E19A1DBF9EF}"/>
              </a:ext>
            </a:extLst>
          </p:cNvPr>
          <p:cNvCxnSpPr>
            <a:cxnSpLocks/>
          </p:cNvCxnSpPr>
          <p:nvPr/>
        </p:nvCxnSpPr>
        <p:spPr>
          <a:xfrm flipV="1">
            <a:off x="6996395" y="2265948"/>
            <a:ext cx="0" cy="2769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8890B5-818A-BEA8-72AD-E0C141B4CCC0}"/>
              </a:ext>
            </a:extLst>
          </p:cNvPr>
          <p:cNvCxnSpPr>
            <a:cxnSpLocks/>
          </p:cNvCxnSpPr>
          <p:nvPr/>
        </p:nvCxnSpPr>
        <p:spPr>
          <a:xfrm>
            <a:off x="6868240" y="4865839"/>
            <a:ext cx="3307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89FF51-151C-DA16-B02A-9B1F0AAB5456}"/>
              </a:ext>
            </a:extLst>
          </p:cNvPr>
          <p:cNvSpPr txBox="1"/>
          <p:nvPr/>
        </p:nvSpPr>
        <p:spPr>
          <a:xfrm>
            <a:off x="8227997" y="4865839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8BC85-DD23-60EF-EBDC-52AF97E98795}"/>
              </a:ext>
            </a:extLst>
          </p:cNvPr>
          <p:cNvSpPr txBox="1"/>
          <p:nvPr/>
        </p:nvSpPr>
        <p:spPr>
          <a:xfrm rot="16200000">
            <a:off x="5787221" y="3497125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Prop. Of Amazing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347E94-8B52-159C-22B9-EFA19A84ED1D}"/>
              </a:ext>
            </a:extLst>
          </p:cNvPr>
          <p:cNvGrpSpPr/>
          <p:nvPr/>
        </p:nvGrpSpPr>
        <p:grpSpPr>
          <a:xfrm>
            <a:off x="2155576" y="1459403"/>
            <a:ext cx="2686680" cy="3079800"/>
            <a:chOff x="2155576" y="1459403"/>
            <a:chExt cx="2686680" cy="3079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B2C10E-09AE-D5F1-F65F-6611DC4BF102}"/>
                    </a:ext>
                  </a:extLst>
                </p14:cNvPr>
                <p14:cNvContentPartPr/>
                <p14:nvPr/>
              </p14:nvContentPartPr>
              <p14:xfrm>
                <a:off x="2155576" y="1459403"/>
                <a:ext cx="2686680" cy="3079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B2C10E-09AE-D5F1-F65F-6611DC4BF1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6936" y="1450403"/>
                  <a:ext cx="2704320" cy="30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BCB4CA-B6AF-17D5-292D-F3F013D67EC6}"/>
                    </a:ext>
                  </a:extLst>
                </p14:cNvPr>
                <p14:cNvContentPartPr/>
                <p14:nvPr/>
              </p14:nvContentPartPr>
              <p14:xfrm>
                <a:off x="2851816" y="4093883"/>
                <a:ext cx="579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BCB4CA-B6AF-17D5-292D-F3F013D67E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42816" y="4085243"/>
                  <a:ext cx="7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C03862-4427-727D-26F5-7F2558E4DAC0}"/>
                    </a:ext>
                  </a:extLst>
                </p14:cNvPr>
                <p14:cNvContentPartPr/>
                <p14:nvPr/>
              </p14:nvContentPartPr>
              <p14:xfrm>
                <a:off x="3139816" y="3532283"/>
                <a:ext cx="3600" cy="109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C03862-4427-727D-26F5-7F2558E4DA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1176" y="3523283"/>
                  <a:ext cx="2124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78E6537-7BA1-4AF5-2B81-117536C69219}"/>
                  </a:ext>
                </a:extLst>
              </p14:cNvPr>
              <p14:cNvContentPartPr/>
              <p14:nvPr/>
            </p14:nvContentPartPr>
            <p14:xfrm>
              <a:off x="3304696" y="299480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78E6537-7BA1-4AF5-2B81-117536C692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6056" y="29861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C045CBB-7721-E180-E763-47ED90A258F1}"/>
                  </a:ext>
                </a:extLst>
              </p14:cNvPr>
              <p14:cNvContentPartPr/>
              <p14:nvPr/>
            </p14:nvContentPartPr>
            <p14:xfrm>
              <a:off x="3621856" y="2381723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C045CBB-7721-E180-E763-47ED90A258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3216" y="23727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EEFBBF6-DB2F-4100-A376-18005251A996}"/>
                  </a:ext>
                </a:extLst>
              </p14:cNvPr>
              <p14:cNvContentPartPr/>
              <p14:nvPr/>
            </p14:nvContentPartPr>
            <p14:xfrm>
              <a:off x="3846496" y="1868723"/>
              <a:ext cx="360" cy="27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EEFBBF6-DB2F-4100-A376-18005251A9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7496" y="1860083"/>
                <a:ext cx="180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CB74D4E-7F2C-05F8-75E9-47931C6986EF}"/>
                  </a:ext>
                </a:extLst>
              </p14:cNvPr>
              <p14:cNvContentPartPr/>
              <p14:nvPr/>
            </p14:nvContentPartPr>
            <p14:xfrm>
              <a:off x="4092376" y="1725443"/>
              <a:ext cx="36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CB74D4E-7F2C-05F8-75E9-47931C6986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83736" y="1716443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1C628D3-47BC-6FBB-2A23-70F833FAE5EB}"/>
                  </a:ext>
                </a:extLst>
              </p14:cNvPr>
              <p14:cNvContentPartPr/>
              <p14:nvPr/>
            </p14:nvContentPartPr>
            <p14:xfrm>
              <a:off x="4599616" y="147632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1C628D3-47BC-6FBB-2A23-70F833FAE5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90616" y="146732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B3618B7-FC32-E580-56D7-AC898BE8EFC2}"/>
              </a:ext>
            </a:extLst>
          </p:cNvPr>
          <p:cNvGrpSpPr/>
          <p:nvPr/>
        </p:nvGrpSpPr>
        <p:grpSpPr>
          <a:xfrm>
            <a:off x="7392856" y="2581523"/>
            <a:ext cx="2499840" cy="2004840"/>
            <a:chOff x="7392856" y="2581523"/>
            <a:chExt cx="2499840" cy="2004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B9AE09-8CBB-90B8-4C36-5C4F309343FF}"/>
                    </a:ext>
                  </a:extLst>
                </p14:cNvPr>
                <p14:cNvContentPartPr/>
                <p14:nvPr/>
              </p14:nvContentPartPr>
              <p14:xfrm>
                <a:off x="7392856" y="2581523"/>
                <a:ext cx="2499840" cy="2004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B9AE09-8CBB-90B8-4C36-5C4F309343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84216" y="2572883"/>
                  <a:ext cx="2517480" cy="20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0DB31D-5E3B-8703-7FC0-58CB516453AD}"/>
                    </a:ext>
                  </a:extLst>
                </p14:cNvPr>
                <p14:cNvContentPartPr/>
                <p14:nvPr/>
              </p14:nvContentPartPr>
              <p14:xfrm>
                <a:off x="7796416" y="2838563"/>
                <a:ext cx="34920" cy="7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0DB31D-5E3B-8703-7FC0-58CB516453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87776" y="2829923"/>
                  <a:ext cx="52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591777-3CDB-BF37-5056-9F34CCAC4B53}"/>
                    </a:ext>
                  </a:extLst>
                </p14:cNvPr>
                <p14:cNvContentPartPr/>
                <p14:nvPr/>
              </p14:nvContentPartPr>
              <p14:xfrm>
                <a:off x="8140936" y="3126563"/>
                <a:ext cx="42120" cy="43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591777-3CDB-BF37-5056-9F34CCAC4B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31936" y="3117923"/>
                  <a:ext cx="59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778912-B353-EBC1-FEA2-7698CB6DE4DF}"/>
                    </a:ext>
                  </a:extLst>
                </p14:cNvPr>
                <p14:cNvContentPartPr/>
                <p14:nvPr/>
              </p14:nvContentPartPr>
              <p14:xfrm>
                <a:off x="8609296" y="3357323"/>
                <a:ext cx="9720" cy="20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778912-B353-EBC1-FEA2-7698CB6DE4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00656" y="3348683"/>
                  <a:ext cx="27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E59899-ABBA-13E2-75D5-9317A1A5B618}"/>
                    </a:ext>
                  </a:extLst>
                </p14:cNvPr>
                <p14:cNvContentPartPr/>
                <p14:nvPr/>
              </p14:nvContentPartPr>
              <p14:xfrm>
                <a:off x="9155416" y="3612203"/>
                <a:ext cx="26280" cy="2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E59899-ABBA-13E2-75D5-9317A1A5B6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6776" y="3603203"/>
                  <a:ext cx="4392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69F75A2-7AC0-3927-F6C1-6CE1A32CB578}"/>
                  </a:ext>
                </a:extLst>
              </p14:cNvPr>
              <p14:cNvContentPartPr/>
              <p14:nvPr/>
            </p14:nvContentPartPr>
            <p14:xfrm>
              <a:off x="9567256" y="3955283"/>
              <a:ext cx="360" cy="3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69F75A2-7AC0-3927-F6C1-6CE1A32CB5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58616" y="3946643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5500BB0-5DD0-7CDD-EEC9-4ACFF8D5AF5C}"/>
                  </a:ext>
                </a:extLst>
              </p14:cNvPr>
              <p14:cNvContentPartPr/>
              <p14:nvPr/>
            </p14:nvContentPartPr>
            <p14:xfrm>
              <a:off x="9842296" y="4279643"/>
              <a:ext cx="6840" cy="13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5500BB0-5DD0-7CDD-EEC9-4ACFF8D5AF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33656" y="4271003"/>
                <a:ext cx="24480" cy="313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Waiting GIF - Waiting GIFs">
            <a:extLst>
              <a:ext uri="{FF2B5EF4-FFF2-40B4-BE49-F238E27FC236}">
                <a16:creationId xmlns:a16="http://schemas.microsoft.com/office/drawing/2014/main" id="{1DCC9F38-20B4-AF82-A524-343A79371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708">
            <a:off x="7944868" y="1026455"/>
            <a:ext cx="3364347" cy="225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{0E485437-9C64-634D-9FB8-65EB535908DD}tf10001071</Template>
  <TotalTime>441</TotalTime>
  <Words>1078</Words>
  <Application>Microsoft Macintosh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Garamond</vt:lpstr>
      <vt:lpstr>Gill Sans MT</vt:lpstr>
      <vt:lpstr>Impact</vt:lpstr>
      <vt:lpstr>Badge</vt:lpstr>
      <vt:lpstr>Dictionary-Based Techniques</vt:lpstr>
      <vt:lpstr>PowerPoint Presentation</vt:lpstr>
      <vt:lpstr>Dictionaries</vt:lpstr>
      <vt:lpstr>PowerPoint Presentation</vt:lpstr>
      <vt:lpstr>Keywords</vt:lpstr>
      <vt:lpstr>PowerPoint Presentation</vt:lpstr>
      <vt:lpstr>Examples: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Dictionaries</vt:lpstr>
      <vt:lpstr>PowerPoint Presentation</vt:lpstr>
      <vt:lpstr>Examples: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final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Dictionary-Based Techniques</dc:title>
  <dc:creator>Sebastian Vallejo Vera</dc:creator>
  <cp:lastModifiedBy>Sebastian Vallejo Vera</cp:lastModifiedBy>
  <cp:revision>4</cp:revision>
  <dcterms:created xsi:type="dcterms:W3CDTF">2023-12-29T16:30:29Z</dcterms:created>
  <dcterms:modified xsi:type="dcterms:W3CDTF">2023-12-29T23:52:16Z</dcterms:modified>
</cp:coreProperties>
</file>