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57" r:id="rId4"/>
    <p:sldId id="259" r:id="rId5"/>
    <p:sldId id="260" r:id="rId6"/>
    <p:sldId id="261" r:id="rId7"/>
    <p:sldId id="264" r:id="rId8"/>
    <p:sldId id="263" r:id="rId9"/>
    <p:sldId id="265" r:id="rId10"/>
    <p:sldId id="262" r:id="rId11"/>
    <p:sldId id="267" r:id="rId12"/>
    <p:sldId id="266" r:id="rId13"/>
    <p:sldId id="268" r:id="rId14"/>
    <p:sldId id="269" r:id="rId15"/>
    <p:sldId id="274" r:id="rId16"/>
    <p:sldId id="275" r:id="rId17"/>
    <p:sldId id="297" r:id="rId18"/>
    <p:sldId id="302" r:id="rId19"/>
    <p:sldId id="309" r:id="rId20"/>
    <p:sldId id="270" r:id="rId21"/>
    <p:sldId id="303" r:id="rId22"/>
    <p:sldId id="304" r:id="rId23"/>
    <p:sldId id="305" r:id="rId24"/>
    <p:sldId id="310" r:id="rId25"/>
    <p:sldId id="306" r:id="rId26"/>
    <p:sldId id="296" r:id="rId27"/>
    <p:sldId id="300" r:id="rId28"/>
    <p:sldId id="301" r:id="rId29"/>
    <p:sldId id="311" r:id="rId30"/>
    <p:sldId id="312" r:id="rId31"/>
    <p:sldId id="285" r:id="rId32"/>
    <p:sldId id="286" r:id="rId33"/>
    <p:sldId id="288" r:id="rId34"/>
    <p:sldId id="28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BCF098-3E7F-B541-9C08-66006017E639}" v="17" dt="2024-03-26T02:23:56.9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81"/>
  </p:normalViewPr>
  <p:slideViewPr>
    <p:cSldViewPr snapToGrid="0">
      <p:cViewPr varScale="1">
        <p:scale>
          <a:sx n="96" d="100"/>
          <a:sy n="96" d="100"/>
        </p:scale>
        <p:origin x="200"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46:21.692"/>
    </inkml:context>
    <inkml:brush xml:id="br0">
      <inkml:brushProperty name="width" value="0.025" units="cm"/>
      <inkml:brushProperty name="height" value="0.025" units="cm"/>
    </inkml:brush>
  </inkml:definitions>
  <inkml:trace contextRef="#ctx0" brushRef="#br0">158 0 24575,'-22'74'0,"1"-1"0,-1 1 0,6-14 0,-5 16 0,-5 15 0,9-38 0,14-48 0,2 1 0,-3-1 0,1-1 0,2 3 0,1-7 0,8 4 0,10-4 0,1 0 0,9 0 0,-9 0 0,9 0 0,-9 0 0,4 0 0,-5 0 0,-5 0 0,4 0 0,-8 0 0,3 0 0,-4 0 0,0 0 0,0 0 0,0 0 0,0 0 0,-1 0 0,1 0 0,0 0 0,0 0 0,5 0 0,0 0 0,5 0 0,0 0 0,-1 0 0,1-4 0,-5 3 0,4-3 0,-8 4 0,3 0 0,-4 0 0,0 0 0,0 0 0,0 0 0,0 0 0,0 0 0,0 0 0,0 0 0,0 0 0,0 0 0,0 0 0,-4 0 0,0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46:21.693"/>
    </inkml:context>
    <inkml:brush xml:id="br0">
      <inkml:brushProperty name="width" value="0.025" units="cm"/>
      <inkml:brushProperty name="height" value="0.025" units="cm"/>
    </inkml:brush>
  </inkml:definitions>
  <inkml:trace contextRef="#ctx0" brushRef="#br0">1 851 24575,'0'-12'0,"0"4"0,4-14 0,10 7 0,2-13 0,3 8 0,-1-8 0,3 3 0,-5-5 0,13-1 0,-7 0 0,10 0 0,6-7 0,-5 4 0,11-5 0,-10 7 0,4-1 0,0 1 0,-5 0 0,4 4 0,-6-2 0,-7 10 0,5-5 0,-5 6 0,6 0 0,-6 4 0,4-3 0,1 7 0,2-7 0,17 6 0,-10-3 0,17-1 0,-4 9 0,6-14 0,-7 19 0,6-14 0,-12 10 0,5-5 0,-7 6 0,0-5 0,1 9 0,-1-4 0,0 5 0,1 0 0,-1 0 0,0 0 0,-5 0 0,3 0 0,-3 0 0,-1 0 0,-1 0 0,-11 0 0,4 5 0,-9-4 0,0 7 0,-3-7 0,-7 2 0,4-3 0,-5 4 0,0-4 0,0 4 0,-1-4 0,-2 0 0,-2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52:43.862"/>
    </inkml:context>
    <inkml:brush xml:id="br0">
      <inkml:brushProperty name="width" value="0.035" units="cm"/>
      <inkml:brushProperty name="height" value="0.035" units="cm"/>
    </inkml:brush>
  </inkml:definitions>
  <inkml:trace contextRef="#ctx0" brushRef="#br0">196 0 24575,'0'12'0,"0"6"0,0 18 0,-4-4 0,-1 9 0,-5-12 0,1-5 0,3-2 0,-2-4 0,4-1 0,-1-4 0,-3 4 0,7-4 0,-11 1 0,10-2 0,-14 0 0,14-3 0,-9 8 0,6-8 0,0 3 0,-2-4 0,6-1 0,-10 2 0,9-1 0,-6 0 0,8 0 0,0 0 0,-3-4 0,2 3 0,-3-3 0,-2 1 0,4 1 0,-4-1 0,6 3 0,-7 3 0,5-2 0,-9-2 0,11 0 0,-7-6 0,6 6 0,-3-3 0,4 4 0,4-1 0,1 6 0,15 8 0,-5-2 0,15 7 0,-11-8 0,10 6 0,-4 1 0,5 1 0,-5-2 0,4 0 0,-10-5 0,4 5 0,-5-7 0,-1-3 0,-4-2 0,-1-4 0,-4 0 0,0 0 0,0 0 0,0-4 0,-4 3 0,3-6 0,-3 2 0,3 0 0,-3-2 0,0 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52:45.478"/>
    </inkml:context>
    <inkml:brush xml:id="br0">
      <inkml:brushProperty name="width" value="0.035" units="cm"/>
      <inkml:brushProperty name="height" value="0.035" units="cm"/>
    </inkml:brush>
  </inkml:definitions>
  <inkml:trace contextRef="#ctx0" brushRef="#br0">0 1068 24575,'23'0'0,"3"0"0,29-5 0,4-7 0,31-15 0,-39 7 0,2-2-1529,7 1 0,2-2 1529,9-6 0,1-1 0,6 2 0,0 0-892,3-7 1,1-1 891,3-2 0,1 1 0,0 0 0,-1-1 0,-2-3 0,0 2 0,2 5 0,-2 2 0,-11-3 0,-5 1 0,-12 10 0,-3 0 225,1-3 1,-1 0-226,28-18 0,-33 21 0,-2 1 0,27-21 0,-10 9 0,-23 7 1355,2 3-1355,-17 10 2252,-2 1-2252,-8 6 783,2 3-783,-7-2 0,3 6 0,-4-2 0,0 3 0,-4-4 0,-1 3 0,-3-2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46:21.692"/>
    </inkml:context>
    <inkml:brush xml:id="br0">
      <inkml:brushProperty name="width" value="0.025" units="cm"/>
      <inkml:brushProperty name="height" value="0.025" units="cm"/>
    </inkml:brush>
  </inkml:definitions>
  <inkml:trace contextRef="#ctx0" brushRef="#br0">158 0 24575,'-22'74'0,"1"-1"0,-1 1 0,6-14 0,-5 16 0,-5 15 0,9-38 0,14-48 0,2 1 0,-3-1 0,1-1 0,2 3 0,1-7 0,8 4 0,10-4 0,1 0 0,9 0 0,-9 0 0,9 0 0,-9 0 0,4 0 0,-5 0 0,-5 0 0,4 0 0,-8 0 0,3 0 0,-4 0 0,0 0 0,0 0 0,0 0 0,0 0 0,-1 0 0,1 0 0,0 0 0,0 0 0,5 0 0,0 0 0,5 0 0,0 0 0,-1 0 0,1-4 0,-5 3 0,4-3 0,-8 4 0,3 0 0,-4 0 0,0 0 0,0 0 0,0 0 0,0 0 0,0 0 0,0 0 0,0 0 0,0 0 0,0 0 0,0 0 0,-4 0 0,0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46:21.693"/>
    </inkml:context>
    <inkml:brush xml:id="br0">
      <inkml:brushProperty name="width" value="0.025" units="cm"/>
      <inkml:brushProperty name="height" value="0.025" units="cm"/>
    </inkml:brush>
  </inkml:definitions>
  <inkml:trace contextRef="#ctx0" brushRef="#br0">1 851 24575,'0'-12'0,"0"4"0,4-14 0,10 7 0,2-13 0,3 8 0,-1-8 0,3 3 0,-5-5 0,13-1 0,-7 0 0,10 0 0,6-7 0,-5 4 0,11-5 0,-10 7 0,4-1 0,0 1 0,-5 0 0,4 4 0,-6-2 0,-7 10 0,5-5 0,-5 6 0,6 0 0,-6 4 0,4-3 0,1 7 0,2-7 0,17 6 0,-10-3 0,17-1 0,-4 9 0,6-14 0,-7 19 0,6-14 0,-12 10 0,5-5 0,-7 6 0,0-5 0,1 9 0,-1-4 0,0 5 0,1 0 0,-1 0 0,0 0 0,-5 0 0,3 0 0,-3 0 0,-1 0 0,-1 0 0,-11 0 0,4 5 0,-9-4 0,0 7 0,-3-7 0,-7 2 0,4-3 0,-5 4 0,0-4 0,0 4 0,-1-4 0,-2 0 0,-2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57:10.516"/>
    </inkml:context>
    <inkml:brush xml:id="br0">
      <inkml:brushProperty name="width" value="0.035" units="cm"/>
      <inkml:brushProperty name="height" value="0.035" units="cm"/>
    </inkml:brush>
  </inkml:definitions>
  <inkml:trace contextRef="#ctx0" brushRef="#br0">1 364 24575,'15'0'0,"12"0"0,-2 0 0,15 0 0,-9 0 0,15 0 0,-14 0 0,4 0-6784,-8 0 6784,-10 0 0,0 0 0,-6 0 0,-4 0 0,-4-6 0,0 1 0,-4-10 6784,-8 1-6784,2-8 0,-20-15 0,9 5 0,-12-15 0,10 16 0,-1-3 0,5 10 0,2 2 0,4 8 0,0-2 0,5 7 0,-4-3 0,8 4 0,-4 0 0,4 4 0,0 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57:12.724"/>
    </inkml:context>
    <inkml:brush xml:id="br0">
      <inkml:brushProperty name="width" value="0.035" units="cm"/>
      <inkml:brushProperty name="height" value="0.035" units="cm"/>
    </inkml:brush>
  </inkml:definitions>
  <inkml:trace contextRef="#ctx0" brushRef="#br0">1275 902 24575,'-16'0'0,"-5"0"0,-15 0 0,9-4 0,-19-7 0,9-5 0,-7-5 0,-4-1 0,-19-14 0,30 17 0,-33-22 0,37 24 0,-22-16 0,5 5 0,0 0 0,0-4 0,2 3 0,-4-5 0,1 0 0,-5 1 0,16 0 0,-9-6 0,16 6 0,-4-5 0,5 7 0,0-7 0,5 7 0,1-6 0,12 14 0,-4-5 0,8 9 0,-4-3 0,5 4 0,1 5 0,3 1 0,-2 3 0,6 1 0,-6 0 0,6 0 0,-6 4 0,6-3 0,-2 6 0,3-3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58:58.037"/>
    </inkml:context>
    <inkml:brush xml:id="br0">
      <inkml:brushProperty name="width" value="0.035" units="cm"/>
      <inkml:brushProperty name="height" value="0.035" units="cm"/>
    </inkml:brush>
  </inkml:definitions>
  <inkml:trace contextRef="#ctx0" brushRef="#br0">0 1 24575,'16'0'0,"0"0"0,6 0 0,8 0 0,12 0 0,1 0 0,12 4 0,13 22 0,0 2-505,-17 1 0,2 3 505,-9-5 0,0 1 0,15 12 0,1 2 0,-4-2 0,0 3-871,6 6 1,0 2 870,1-1 0,-1 2 0,0 2 0,0 1 0,-4-1 0,-1-2 0,-1-7 0,-2 1-120,-5 4 1,-2-1 119,21 13 0,-32-19 0,-1-1 0,16 16 0,1 9 0,-5-12 0,-13-5 0,-11-12 907,1-7-907,-14-8 1807,3-6-1807,-5-4 276,-3-1-276,2-4 0,-3-3 0,3-2 0,-3-3 0,-1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58:59.541"/>
    </inkml:context>
    <inkml:brush xml:id="br0">
      <inkml:brushProperty name="width" value="0.035" units="cm"/>
      <inkml:brushProperty name="height" value="0.035" units="cm"/>
    </inkml:brush>
  </inkml:definitions>
  <inkml:trace contextRef="#ctx0" brushRef="#br0">1 282 24575,'15'0'0,"1"0"0,7 0 0,1 0 0,10 0 0,-4-4 0,0 6 0,-3-1 0,-8 4 0,3 7 0,-4-10 0,-5 9 0,-1-10 0,-8 6 0,3-6 0,-2 3 0,3-4 0,-1 0 0,1-3 0,-4-6 0,-1-9 0,1-6 0,-3 0 0,8-3 0,-8-3 0,7 0 0,-7 0 0,7 8 0,-7 4 0,7 5 0,-7 1 0,2 4 0,-3 0 0,0 0 0,4 3 0,-3-2 0,6 7 0,-7-8 0,4 4 0,-4-4 0,3 4 0,-2 0 0,3 4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20:00:26.766"/>
    </inkml:context>
    <inkml:brush xml:id="br0">
      <inkml:brushProperty name="width" value="0.035" units="cm"/>
      <inkml:brushProperty name="height" value="0.035" units="cm"/>
    </inkml:brush>
  </inkml:definitions>
  <inkml:trace contextRef="#ctx0" brushRef="#br0">1 4422 24575,'18'-18'0,"10"-16"-9831,11-7 8341,25-28 1490,-15 17 0,3-6 83,2-7 0,1-4-83,-8 14 0,2-2 0,2-7 0,4-9 0,3-8 0,0-2 0,-1 3 0,-7 13 0,-2 3 0,0-1 0,3-5-233,1-2 1,2-5 0,0-2 0,0 0 0,-3 3 232,4-7 0,-3 2 0,-2 1 0,0-2 0,-3 2 0,0-2 0,-2 2 0,-3 0 0,-5 10 0,-3 0 0,-1 2 0,1-2-429,3-1 0,1 0 0,-2 0 1,-4 2 428,-4-7 0,-5 1 0,3 0 475,10-5 1,2-1 0,-4-1-476,-9-1 0,-4-1 0,1 2 212,1 9 1,1 2-1,-3 4-212,-2-14 0,-3 4 1366,3 6 1,-3 5-1367,-1-28 2716,4 0-2716,-7 11 3134,-5 32-3134,-2 9 1984,-5 19-1984,0 4 1003,0 7-1003,0 4 99,0 0 0,0 4 0,0 1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46:21.693"/>
    </inkml:context>
    <inkml:brush xml:id="br0">
      <inkml:brushProperty name="width" value="0.025" units="cm"/>
      <inkml:brushProperty name="height" value="0.025" units="cm"/>
    </inkml:brush>
  </inkml:definitions>
  <inkml:trace contextRef="#ctx0" brushRef="#br0">1 851 24575,'0'-12'0,"0"4"0,4-14 0,10 7 0,2-13 0,3 8 0,-1-8 0,3 3 0,-5-5 0,13-1 0,-7 0 0,10 0 0,6-7 0,-5 4 0,11-5 0,-10 7 0,4-1 0,0 1 0,-5 0 0,4 4 0,-6-2 0,-7 10 0,5-5 0,-5 6 0,6 0 0,-6 4 0,4-3 0,1 7 0,2-7 0,17 6 0,-10-3 0,17-1 0,-4 9 0,6-14 0,-7 19 0,6-14 0,-12 10 0,5-5 0,-7 6 0,0-5 0,1 9 0,-1-4 0,0 5 0,1 0 0,-1 0 0,0 0 0,-5 0 0,3 0 0,-3 0 0,-1 0 0,-1 0 0,-11 0 0,4 5 0,-9-4 0,0 7 0,-3-7 0,-7 2 0,4-3 0,-5 4 0,0-4 0,0 4 0,-1-4 0,-2 0 0,-2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20:00:28.011"/>
    </inkml:context>
    <inkml:brush xml:id="br0">
      <inkml:brushProperty name="width" value="0.035" units="cm"/>
      <inkml:brushProperty name="height" value="0.035" units="cm"/>
    </inkml:brush>
  </inkml:definitions>
  <inkml:trace contextRef="#ctx0" brushRef="#br0">1 556 24575,'0'-27'0,"14"2"0,-1-22 0,25 0 0,-14 2 0,15-5 0,-12 7 0,28-25 0,-22 15 0,18-7 0,-34 30 0,6 6 0,-14 11 0,3 1 0,-4 7 0,0-2 0,-4 9 0,0 3 0,-4 13 0,5 18 0,5 21 0,2-4 0,3 8 0,-4-13 0,-1-10 0,0-2 0,0-9 0,-2-12 0,-3 6 0,-1-12 0,-4 3 0,3-7 0,-2 1 0,2-5 0,-3 3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20:12:04.755"/>
    </inkml:context>
    <inkml:brush xml:id="br0">
      <inkml:brushProperty name="width" value="0.025" units="cm"/>
      <inkml:brushProperty name="height" value="0.025" units="cm"/>
    </inkml:brush>
  </inkml:definitions>
  <inkml:trace contextRef="#ctx0" brushRef="#br0">158 0 24575,'-22'74'0,"1"-1"0,-1 1 0,6-14 0,-5 16 0,-5 15 0,9-38 0,14-48 0,2 1 0,-3-1 0,1-1 0,2 3 0,1-7 0,8 4 0,10-4 0,1 0 0,9 0 0,-9 0 0,9 0 0,-9 0 0,4 0 0,-5 0 0,-5 0 0,4 0 0,-8 0 0,3 0 0,-4 0 0,0 0 0,0 0 0,0 0 0,0 0 0,-1 0 0,1 0 0,0 0 0,0 0 0,5 0 0,0 0 0,5 0 0,0 0 0,-1 0 0,1-4 0,-5 3 0,4-3 0,-8 4 0,3 0 0,-4 0 0,0 0 0,0 0 0,0 0 0,0 0 0,0 0 0,0 0 0,0 0 0,0 0 0,0 0 0,0 0 0,-4 0 0,0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20:12:04.756"/>
    </inkml:context>
    <inkml:brush xml:id="br0">
      <inkml:brushProperty name="width" value="0.025" units="cm"/>
      <inkml:brushProperty name="height" value="0.025" units="cm"/>
    </inkml:brush>
  </inkml:definitions>
  <inkml:trace contextRef="#ctx0" brushRef="#br0">1 851 24575,'0'-12'0,"0"4"0,4-14 0,10 7 0,2-13 0,3 8 0,-1-8 0,3 3 0,-5-5 0,13-1 0,-7 0 0,10 0 0,6-7 0,-5 4 0,11-5 0,-10 7 0,4-1 0,0 1 0,-5 0 0,4 4 0,-6-2 0,-7 10 0,5-5 0,-5 6 0,6 0 0,-6 4 0,4-3 0,1 7 0,2-7 0,17 6 0,-10-3 0,17-1 0,-4 9 0,6-14 0,-7 19 0,6-14 0,-12 10 0,5-5 0,-7 6 0,0-5 0,1 9 0,-1-4 0,0 5 0,1 0 0,-1 0 0,0 0 0,-5 0 0,3 0 0,-3 0 0,-1 0 0,-1 0 0,-11 0 0,4 5 0,-9-4 0,0 7 0,-3-7 0,-7 2 0,4-3 0,-5 4 0,0-4 0,0 4 0,-1-4 0,-2 0 0,-2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20:12:04.765"/>
    </inkml:context>
    <inkml:brush xml:id="br0">
      <inkml:brushProperty name="width" value="0.035" units="cm"/>
      <inkml:brushProperty name="height" value="0.035" units="cm"/>
    </inkml:brush>
  </inkml:definitions>
  <inkml:trace contextRef="#ctx0" brushRef="#br0">196 0 24575,'0'12'0,"0"6"0,0 18 0,-4-4 0,-1 9 0,-5-12 0,1-5 0,3-2 0,-2-4 0,4-1 0,-1-4 0,-3 4 0,7-4 0,-11 1 0,10-2 0,-14 0 0,14-3 0,-9 8 0,6-8 0,0 3 0,-2-4 0,6-1 0,-10 2 0,9-1 0,-6 0 0,8 0 0,0 0 0,-3-4 0,2 3 0,-3-3 0,-2 1 0,4 1 0,-4-1 0,6 3 0,-7 3 0,5-2 0,-9-2 0,11 0 0,-7-6 0,6 6 0,-3-3 0,4 4 0,4-1 0,1 6 0,15 8 0,-5-2 0,15 7 0,-11-8 0,10 6 0,-4 1 0,5 1 0,-5-2 0,4 0 0,-10-5 0,4 5 0,-5-7 0,-1-3 0,-4-2 0,-1-4 0,-4 0 0,0 0 0,0 0 0,0-4 0,-4 3 0,3-6 0,-3 2 0,3 0 0,-3-2 0,0 2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20:12:04.766"/>
    </inkml:context>
    <inkml:brush xml:id="br0">
      <inkml:brushProperty name="width" value="0.035" units="cm"/>
      <inkml:brushProperty name="height" value="0.035" units="cm"/>
    </inkml:brush>
  </inkml:definitions>
  <inkml:trace contextRef="#ctx0" brushRef="#br0">0 1068 24575,'23'0'0,"3"0"0,29-5 0,4-7 0,31-15 0,-39 7 0,2-2-1529,7 1 0,2-2 1529,9-6 0,1-1 0,6 2 0,0 0-892,3-7 1,1-1 891,3-2 0,1 1 0,0 0 0,-1-1 0,-2-3 0,0 2 0,2 5 0,-2 2 0,-11-3 0,-5 1 0,-12 10 0,-3 0 225,1-3 1,-1 0-226,28-18 0,-33 21 0,-2 1 0,27-21 0,-10 9 0,-23 7 1355,2 3-1355,-17 10 2252,-2 1-2252,-8 6 783,2 3-783,-7-2 0,3 6 0,-4-2 0,0 3 0,-4-4 0,-1 3 0,-3-2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12:45:46.114"/>
    </inkml:context>
    <inkml:brush xml:id="br0">
      <inkml:brushProperty name="width" value="0.025" units="cm"/>
      <inkml:brushProperty name="height" value="0.025" units="cm"/>
    </inkml:brush>
  </inkml:definitions>
  <inkml:trace contextRef="#ctx0" brushRef="#br0">1 1 24575,'0'74'0,"0"0"0,0 1 0,0 24 0,0-22 0,0-50 0,0-13 0,0-3 0,4-6 0,2 0 0,9-10 0,2 3 0,12-8 0,-4 3 0,4 0 0,-7-3 0,1 9 0,0-4 0,-6 1 0,4 2 0,-9-2 0,9 4 0,-9-5 0,9 4 0,-9-8 0,9 3 0,-4-5 0,6 0 0,-6 4 0,4-3 0,-9 4 0,9-5 0,-9 5 0,4-3 0,-6 8 0,0-4 0,0 5 0,1 0 0,-6-4 0,0 3 0,-5-3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12:45:48"/>
    </inkml:context>
    <inkml:brush xml:id="br0">
      <inkml:brushProperty name="width" value="0.025" units="cm"/>
      <inkml:brushProperty name="height" value="0.025" units="cm"/>
    </inkml:brush>
  </inkml:definitions>
  <inkml:trace contextRef="#ctx0" brushRef="#br0">0 2331 24575,'0'-34'0,"0"-23"0,0-19 0,7 25 0,1-3-1203,0-5 1,4-1 1202,12-1 0,3-2 0,-4-15 0,3 1 0,10 11 0,-1 2 0,-16 6 0,1 1 0,13-4 0,-1 4 163,2-13-163,-3 20 0,3 1 0,20-28 0,7 8 0,-15 10 0,9 10 0,7-3 0,-8 14 0,28-8 0,-25 13 0,16 2 0,1-5 0,8 6 0,-6 0 0,7 0 0,-10 7 0,0-5 0,10 5 0,-8-7 0,8 0 0,-10 0 0,10 0 0,-35 10 0,0 1 0,31-7 0,-30 7 0,2 0 0,-1 6 0,-1 1 0,33-12 0,-31 9 0,0-1 0,24-7 0,0 0 0,8-5 0,-18 12 536,-3-11-536,-15 18 0,-2-8 0,-15 10 1210,0 0-1210,-13-2 496,-1 8-496,-6-4 0,0 5 0,0 0 0,-4 0 0,-1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12:46:28.143"/>
    </inkml:context>
    <inkml:brush xml:id="br0">
      <inkml:brushProperty name="width" value="0.025" units="cm"/>
      <inkml:brushProperty name="height" value="0.025" units="cm"/>
    </inkml:brush>
  </inkml:definitions>
  <inkml:trace contextRef="#ctx0" brushRef="#br0">575 0 24575,'-15'0'0,"-11"0"0,13 0 0,-15 0 0,16 5 0,-15-4 0,13 8 0,-8-3 0,6 5 0,5-6 0,-5 5 0,0-9 0,9 14 0,-13-8 0,13 5 0,-9-3 0,5 3 0,1-1 0,-6 5 0,4 0 0,-10-3 0,10 8 0,-10-8 0,10 3 0,-4-5 0,1-1 0,3 1 0,-4 5 0,5-5 0,1 5 0,-1-6 0,1 1 0,0-6 0,4 4 0,-3-3 0,3 4 0,-4 0 0,0 1 0,1-2 0,3 2 0,2-1 0,-1 0 0,4 0 0,-4 0 0,1 1 0,3-1 0,-4 6 0,5-5 0,0 10 0,0-3 0,0-1 0,0-1 0,0-1 0,0-3 0,0 9 0,0-9 0,0 9 0,0-9 0,0 9 0,0-4 0,0 6 0,0-6 0,5 4 0,-4-3 0,9-1 0,-4 4 0,0-4 0,4 0 0,-4 5 0,4-11 0,-4 11 0,4-5 0,-4 5 0,5-4 0,-5 3 0,3-9 0,-2 9 0,-2-4 0,5 0 0,-4 4 0,4-9 0,1 4 0,0 0 0,-1-5 0,1 5 0,-1-6 0,6 1 0,-4-1 0,9 1 0,-4 0 0,6 1 0,-1-1 0,8-5 0,-6 4 0,12-8 0,-12 3 0,11 0 0,-4-3 0,7 3 0,-1-5 0,0 0 0,0 0 0,0 0 0,1 0 0,-8 0 0,6 0 0,-12 0 0,5 0 0,-11-4 0,3-3 0,-9-3 0,3 4 0,-4-3 0,-1 3 0,0 0 0,0-3 0,1 8 0,-1-8 0,0 3 0,-4-4 0,3 0 0,-3-6 0,4 5 0,2-11 0,-2 11 0,1-11 0,-5 5 0,4-5 0,-4-1 0,6 0 0,-2 6 0,-3-4 0,2 4 0,-7-13 0,8 6 0,-9-12 0,9 12 0,-9-12 0,10 6 0,-10-8 0,10 1 0,-9 6 0,3-5 0,-5 12 0,0-11 0,0 10 0,0-4 0,0 6 0,0 6 0,0 1 0,0 6 0,0 0 0,0 0 0,0-1 0,0 1 0,0 0 0,0 0 0,0-6 0,-4 4 0,-2-3 0,-10 4 0,-1-5 0,0 4 0,-11-5 0,15 7 0,-22-3 0,22 3 0,-15 3 0,11-2 0,-5 2 0,-1-4 0,6 0 0,-5 5 0,11-3 0,-11 8 0,5-9 0,-5 4 0,-1 0 0,0-5 0,1 10 0,-1-9 0,0 9 0,6-4 0,-4 5 0,9-5 0,-9 4 0,9-3 0,-4 4 0,1 0 0,3 0 0,-9 0 0,9 0 0,-3 0 0,4 0 0,6 0 0,0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12:44:27.204"/>
    </inkml:context>
    <inkml:brush xml:id="br0">
      <inkml:brushProperty name="width" value="0.025" units="cm"/>
      <inkml:brushProperty name="height" value="0.025" units="cm"/>
    </inkml:brush>
  </inkml:definitions>
  <inkml:trace contextRef="#ctx0" brushRef="#br0">0 1519 24575,'82'-40'0,"-1"0"0,1 0 0,0 0 0,-1 0 0,1 0 0,-1 0 0,1 0 0,0-1 0,9-2 0,4-2 0,0 1 0,-4 2 0,-8 2 0,-11 3 0,-16 4 0,0-10 0,-17 7 0,9-3 0,-6-15 0,-22 27 0,12-18 0,-13 14 0,0 0 0,5-12 0,-5 10 0,14-13 0,-12 8 0,9 0 0,-10 0 0,-1 8 0,-2-6 0,0 17 0,-4-9 0,3 16 0,-5-10 0,-1 11 0,2-10 0,-7 9 0,5-9 0,-4 9 0,0-9 0,4 9 0,-9-4 0,8 6 0,-8 0 0,3 0 0,1 4 0,-4-2 0,3 3 0,-4 0 0,0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12:44:29.387"/>
    </inkml:context>
    <inkml:brush xml:id="br0">
      <inkml:brushProperty name="width" value="0.025" units="cm"/>
      <inkml:brushProperty name="height" value="0.025" units="cm"/>
    </inkml:brush>
  </inkml:definitions>
  <inkml:trace contextRef="#ctx0" brushRef="#br0">1 311 24575,'9'-5'0,"1"-9"0,1 11 0,0-11 0,-1 13 0,0-9 0,-4 5 0,8-6 0,-7 1 0,9 4 0,-6 1 0,0 1 0,0 3 0,1-14 0,-1 13 0,1-19 0,0 19 0,-1-13 0,1 14 0,-1-8 0,0 3 0,0 1 0,0-4 0,-4 3 0,4-10 0,-4 4 0,5-9 0,-1 10 0,1-5 0,-1 6 0,-4-1 0,3 1 0,-8 0 0,7 5 0,-7-4 0,8 13 0,-4-3 0,5 9 0,1 5 0,-1-3 0,1 4 0,-5-6 0,3 0 0,-8 1 0,3-1 0,1-5 0,-4 4 0,7-4 0,-3 5 0,0-1 0,0 1 0,-1 1 0,-2-1 0,7 0 0,-8 0 0,8 1 0,-8-1 0,4 0 0,-5 0 0,4 0 0,-3 0 0,3 0 0,-4-1 0,5 2 0,-4-1 0,3 0 0,-4 0 0,0 0 0,5 1 0,-4-1 0,4 0 0,-5 0 0,0 0 0,0-1 0,4-3 0,-3 3 0,4-4 0,-5 5 0,0 0 0,4-5 0,-3-1 0,4-4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46:21.701"/>
    </inkml:context>
    <inkml:brush xml:id="br0">
      <inkml:brushProperty name="width" value="0.025" units="cm"/>
      <inkml:brushProperty name="height" value="0.025" units="cm"/>
    </inkml:brush>
  </inkml:definitions>
  <inkml:trace contextRef="#ctx0" brushRef="#br0">371 1 24575,'-20'0'0,"4"4"0,-5 3 0,4 9 0,-6-9 0,1 13 0,4-13 0,-3 15 0,9-11 0,-9 0 0,10-2 0,-11-2 0,11 3 0,-5 1 0,6-1 0,-1 0 0,1 0 0,1-4 0,-1-2 0,1-4 0,-1 0 0,0 0 0,0 5 0,-1-4 0,1 3 0,5 0 0,0 1 0,5 5 0,5 0 0,1 6 0,5 1 0,1 12 0,4-4 0,-3 4 0,10 0 0,-6-5 0,7 5 0,-1-6 0,0 6 0,0-5 0,-4 6 0,2-8 0,-3-4 0,-1 3 0,5-3 0,-4 0 0,-1 3 0,5-8 0,-10 8 0,4-9 0,-5 4 0,-1-6 0,0 0 0,1-4 0,-6 3 0,4-8 0,-8 4 0,3-5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12:45:12.227"/>
    </inkml:context>
    <inkml:brush xml:id="br0">
      <inkml:brushProperty name="width" value="0.025" units="cm"/>
      <inkml:brushProperty name="height" value="0.025" units="cm"/>
    </inkml:brush>
  </inkml:definitions>
  <inkml:trace contextRef="#ctx0" brushRef="#br0">1 1 24575,'0'15'0,"0"8"0,0 1 0,0 12 0,0-12 0,0 19 0,0-16 0,0 9 0,0 1 0,0-11 0,0 17 0,0-18 0,0 4 0,0 0 0,0 2 0,5 0 0,1-2 0,6 0 0,0 2 0,0 0 0,5 4 0,-4-10 0,5 4 0,-7-7 0,6 8 0,-4-12 0,4 10 0,-1-11 0,-4 6 0,10-5 0,-10 3 0,10-3 0,-5 4 0,13 2 0,-6-1 0,13 9 0,2-6 0,9 7 0,8 2 0,-1-6 0,3 13 0,-3-13 0,3 13 0,-4-13 0,3 6 0,-11-9 0,7 1 0,-14-2 0,6 1 0,-8-7 0,0 5 0,1-5 0,-1 6 0,0 0 0,1 0 0,-1-6 0,0 4 0,1-3 0,-1-1 0,0-1 0,1-5 0,-7-1 0,4 0 0,-10-1 0,4 1 0,-12-1 0,-1-5 0,-6-1 0,0-1 0,0-3 0,1 4 0,-2-5 0,-3 4 0,-2-3 0,-4 3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12:45:14.741"/>
    </inkml:context>
    <inkml:brush xml:id="br0">
      <inkml:brushProperty name="width" value="0.025" units="cm"/>
      <inkml:brushProperty name="height" value="0.025" units="cm"/>
    </inkml:brush>
  </inkml:definitions>
  <inkml:trace contextRef="#ctx0" brushRef="#br0">0 317 24575,'47'-57'0,"0"1"0,1-1 0,17-29 0,-20 30 0,-40 54 0,-5-1 0,0 13 0,4 0 0,1 0 0,1-1 0,-2 1 0,0 0 0,2 0 0,4 0 0,1 1 0,-1 4 0,1 3 0,0-1 0,0 4 0,0-9 0,-1 3 0,0-4 0,1 4 0,0-3 0,-1 4 0,1-6 0,-1 0 0,0 1 0,0-1 0,1 0 0,-1 0 0,0 1 0,-4-1 0,3-5 0,-8 0 0,3-5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12:46:33.715"/>
    </inkml:context>
    <inkml:brush xml:id="br0">
      <inkml:brushProperty name="width" value="0.025" units="cm"/>
      <inkml:brushProperty name="height" value="0.025" units="cm"/>
    </inkml:brush>
  </inkml:definitions>
  <inkml:trace contextRef="#ctx0" brushRef="#br0">1 1 24575,'34'0'0,"4"0"0,16 12 0,9-3 0,-7 11 0,15 1 0,-6-5 0,8 5 0,-8-7 0,6 7 0,-15-5 0,15 5 0,14-6 0,-7 0-571,-23-7 1,3 0 570,-4 0 0,1 1 0,12 3 0,-1 1 0,-10-4 0,0 0 0,13 4 0,-2 0 0,-17-5 0,1 0 0,32 1 0,0 1 0,-34-2 0,1 0 0,42 1 0,1 1-744,-37-2 1,-1 0 743,28 1 0,3 1 0,-7 4 0,-2-1 0,2-3 0,1 1-1048,12 7 0,1 1 1048,-5-5 0,-1 2 0,-21-1 0,1 2 0,-1 0 0,28 4 0,0-1 0,-27-3 0,1 0 0,-1-1 0,28 4 0,-2-1 0,0-3 0,-1-1 0,1 4 0,-1-1 0,-11-8 0,0 1 0,4 6 0,-1 1 0,-9-3 0,-6-2 0,14 7 930,-1-4-930,-57-16 1390,20 0-1390,1 0 2404,9 0-2404,-1 0 0,0 0 0,0 0 0,0 0 0,0 0 0,0 0 0,-7 0 0,-9 0 0,-8 0 0,-13 0 0,-2 0 0,-4 0 0,-1 0 0,0 0 0,0 0 0,0 0 0,0 0 0,0 0 0,0 0 0,0 0 0,1 0 0,-1 0 0,0 0 0,0 0 0,1 0 0,-1 0 0,0 0 0,6 0 0,-4 0 0,9 0 0,-4 0 0,0 0 0,-1 0 0,-6 0 0,0 0 0,1 0 0,-1 0 0,-5 0 0,-1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12:46:35.554"/>
    </inkml:context>
    <inkml:brush xml:id="br0">
      <inkml:brushProperty name="width" value="0.025" units="cm"/>
      <inkml:brushProperty name="height" value="0.025" units="cm"/>
    </inkml:brush>
  </inkml:definitions>
  <inkml:trace contextRef="#ctx0" brushRef="#br0">1 1 24575,'31'0'0,"-8"0"0,5 10 0,0-8 0,53 17 0,-4 13 0,-62 11 0,32-3 0,-12 0 0,-70-11 0,-20-3 0,-21 14 0,32-19 0,9 0 0,25-9 0,-19 3 0,28-6 0,-7-4 0,2 0 0,-3 8 0,3-6 0,2 3 0,4-6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12:49:57.160"/>
    </inkml:context>
    <inkml:brush xml:id="br0">
      <inkml:brushProperty name="width" value="0.025" units="cm"/>
      <inkml:brushProperty name="height" value="0.025" units="cm"/>
    </inkml:brush>
  </inkml:definitions>
  <inkml:trace contextRef="#ctx0" brushRef="#br0">1113 238 24575,'-20'0'0,"5"0"0,-7 0 0,5 0 0,0 0 0,-11 0 0,15 0 0,-21 0 0,15 0 0,-10 0 0,6 0 0,0 0 0,1 0 0,-1-5 0,0 4 0,0-4 0,6 5 0,-4 0 0,9 0 0,-9 0 0,10 0 0,-11 0 0,11 0 0,-11 0 0,5 0 0,0 0 0,-4 0 0,9 0 0,-9 0 0,4 0 0,0 0 0,-5 0 0,11 0 0,-11 0 0,5 0 0,-6 0 0,-6 5 0,5 2 0,-5 4 0,0 1 0,4 5 0,-4-4 0,0 9 0,5-9 0,-6 9 0,8-4 0,5-1 0,-5 5 0,10-5 0,-4 5 0,4 1 0,1 0 0,0-1 0,-1 8 0,5 1 0,-4 6 0,10 0 0,-5 8 0,6-6 0,0 14 0,0-7 0,0 1 0,0 5 0,0-13 0,0 6 0,0-8 0,0 1 0,0-7 0,6 4 0,0-10 0,6 4 0,0-7 0,-1 8 0,0-12 0,6 10 0,0-16 0,1 10 0,3-10 0,-3 5 0,-1-6 0,4 0 0,-3 0 0,4 0 0,-5 0 0,5-5 0,1 4 0,2-9 0,10 5 0,-4-6 0,6 0 0,8 0 0,2 0 0,7 0 0,0 0 0,0 0 0,1 0 0,-9 0 0,7 0 0,-14-6 0,6-1 0,-14-10 0,-2 4 0,-7-3 0,1 0 0,0 3 0,-6-8 0,5 8 0,-10-8 0,5 3 0,-6-5 0,7-6 0,-5-2 0,5-6 0,0 0 0,1-1 0,1-7 0,4 6 0,-9-13 0,8 13 0,-9 0 0,3 10 0,-5 6 0,-1 1 0,0 5 0,-5 1 0,-1 6 0,-5 0 0,0-1 0,0-4 0,0-2 0,5-12 0,-3-2 0,3-14 0,-5 6 0,0-14 0,0 14 0,0-13 0,0 13 0,0-6 0,0 14 0,0-5 0,0 12 0,0-5 0,0 6 0,0 1 0,-5-1 0,-1 0 0,-11 6 0,0-5 0,-6 10 0,0-5 0,1 6 0,-1 5 0,0-5 0,1 5 0,-1 0 0,0-4 0,6 8 0,6-3 0,6 5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12:50:01.356"/>
    </inkml:context>
    <inkml:brush xml:id="br0">
      <inkml:brushProperty name="width" value="0.025" units="cm"/>
      <inkml:brushProperty name="height" value="0.025" units="cm"/>
    </inkml:brush>
  </inkml:definitions>
  <inkml:trace contextRef="#ctx0" brushRef="#br0">0 4601 24575,'0'21'0,"0"-6"0,0 13 0,0 2 0,0-4 0,15 17 0,16 4 0,15-9 0,15-4 0,6 0 0,4-1 0,8-1 0,3 0 0,-2-2 0,-4 1 0,0-2 0,1-1 0,3-4-1391,9-4 0,4-4 0,0-3 0,-1 1 1391,-9-2 0,0 0 0,-1 0 0,0-1 0,3 1 0,-1 0 0,2 1 0,3-1-933,-3 1 1,4 0 0,1 0 0,-1 1 0,-2 0 932,13 2 0,-2 0 0,-2 1 0,-3 0 0,-11-2 0,-3 1 0,-1-1 0,3 1-611,9 2 1,3 1 0,-2-1 0,-4 0 610,5 2 0,-5-1 0,0 0-549,1 0 1,0 0-1,2 1 549,-8 0 0,4 2 0,-3 0 0,-15-5 859,-12-2 0,-3-2-859,17 4 0,9 2 0,-16-10 3167,-8-16-3167,3 3 0,11-2 0,-3-3 0,6-2 0,1 0 52,7 2 0,1 1 0,6 1-52,-3 0 0,5 0 0,2 1 0,-1 1-291,1 1 1,0 2-1,0-1 1,2 2 290,-14 0 0,1 1 0,1 0 0,1 1 0,1-1-567,8 0 1,2 0 0,0 0 0,2 0 0,0 0 566,-14 0 0,2 0 0,0 0 0,0 0 0,1 0 0,0 0-368,3 0 0,1-1 0,1 1 0,-1 0 0,-1 0 0,-3 1 368,1 0 0,-2 0 0,-2 0 0,0 2 0,1 0-55,4 2 1,1 1 0,0 1-1,-2 2 1,-5 1 54,-1 4 0,-4 2 0,-3 0 0,-2 0 437,8 0 1,-4-1-1,-3-1-437,29 11 0,-12-13 0,-1-45 0,-29 14 0,7-2 0,6-1 0,8-2 0,-1 0 417,-2 2 1,-1 1 0,5 1-418,-6 4 0,6 0 0,-1 2 0,-3 0 0,5-2 0,-3 2 0,3 0 0,14-2 0,3 1 0,-2 2 0,-10 4 0,-2 1 0,3 0 320,-13 0 1,2-1 0,0 0 0,-1 1-321,22 0 0,-2 1 0,0-1 0,-4-2 0,0-1 0,-7 1 1581,14-1 0,-10 0-1581,-26 1 0,-11-5 1252,-10-25-1252,-21-15 0,5-30 579,5 27 0,7-4-579,3-7 0,3-2 0,9-8 0,4-2 0,-18 22 0,2-2 0,0 2 0,0 3 0,0 1 0,-2 2 0,5-13 0,-1 1 1255,6-4 1,0 2-1256,-15 21 0,-1 1 0,7-17 0,1 1 0,-3 14 0,-2 0-357,-5-7 1,-2 1 356,17-25 0,-15-4 0,-17 33 0,-7-28 0,-7 6 1421,0-26-1421,0 34 0,0-1 0,0-36 0,3 38 0,1-3 0,1 1 0,1-3 11,2-14 0,2 1-11,-1 14 0,0 0 0,0-22 0,1 2 0,-2 34 0,0 0 0,1-18 0,0-2 0,-5 12 1,1 2-1,3 4 0,-2 1 0,-4 0 0,-2 1-118,7-33 118,-7 2 0,0 10 0,0 0 0,0 8 767,0 2-767,0 9 1426,0 0-1426,-5 7 868,3 15-868,-3-28 0,5 13 0,0-45 0,0 16 0,0-16 0,0 25-160,0 17 1,0 0 159,0-29 0,0 26 0,0 1 0,0-25 0,0 12 0,0 27 0,0 9 0,0 12 0,0 1 0,0 6 458,0 0-458,0 0 0,0 0 0,0 0 0,0 0 0,0-6 0,0 5 0,-5-5 0,4 5 0,-8 1 0,3 0 0,-4 0 0,4 0 0,-3-1 0,3 1 0,-4 0 0,0 0 0,0-1 0,4 1 0,-3 5 0,8 0 0,-4 5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12:50:02.898"/>
    </inkml:context>
    <inkml:brush xml:id="br0">
      <inkml:brushProperty name="width" value="0.025" units="cm"/>
      <inkml:brushProperty name="height" value="0.025" units="cm"/>
    </inkml:brush>
  </inkml:definitions>
  <inkml:trace contextRef="#ctx0" brushRef="#br0">1 431 24575,'0'-37'0,"0"0"0,0-8 0,0-2 0,0-7 0,0 7 0,0 3 0,0 13 0,0-5 0,0 13 0,0 0 0,8 16 0,11 10 0,9 8 0,10 7 0,-1-4 0,0 9 0,1-9 0,-8 8 0,0-9 0,-8 9 0,-5-10 0,-1 4 0,-6-6 0,1 0 0,-1-4 0,0 3 0,0-8 0,-4 8 0,-2-4 0,-4 0 0,0-1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12:15:26.556"/>
    </inkml:context>
    <inkml:brush xml:id="br0">
      <inkml:brushProperty name="width" value="0.025" units="cm"/>
      <inkml:brushProperty name="height" value="0.025" units="cm"/>
    </inkml:brush>
  </inkml:definitions>
  <inkml:trace contextRef="#ctx0" brushRef="#br0">158 0 24575,'-22'74'0,"1"-1"0,-1 1 0,6-14 0,-5 16 0,-5 15 0,9-38 0,14-48 0,2 1 0,-3-1 0,1-1 0,2 3 0,1-7 0,8 4 0,10-4 0,1 0 0,9 0 0,-9 0 0,9 0 0,-9 0 0,4 0 0,-5 0 0,-5 0 0,4 0 0,-8 0 0,3 0 0,-4 0 0,0 0 0,0 0 0,0 0 0,0 0 0,-1 0 0,1 0 0,0 0 0,0 0 0,5 0 0,0 0 0,5 0 0,0 0 0,-1 0 0,1-4 0,-5 3 0,4-3 0,-8 4 0,3 0 0,-4 0 0,0 0 0,0 0 0,0 0 0,0 0 0,0 0 0,0 0 0,0 0 0,0 0 0,0 0 0,0 0 0,-4 0 0,0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12:15:28.121"/>
    </inkml:context>
    <inkml:brush xml:id="br0">
      <inkml:brushProperty name="width" value="0.025" units="cm"/>
      <inkml:brushProperty name="height" value="0.025" units="cm"/>
    </inkml:brush>
  </inkml:definitions>
  <inkml:trace contextRef="#ctx0" brushRef="#br0">1 851 24575,'0'-12'0,"0"4"0,4-14 0,10 7 0,2-13 0,3 8 0,-1-8 0,3 3 0,-5-5 0,13-1 0,-7 0 0,10 0 0,6-7 0,-5 4 0,11-5 0,-10 7 0,4-1 0,0 1 0,-5 0 0,4 4 0,-6-2 0,-7 10 0,5-5 0,-5 6 0,6 0 0,-6 4 0,4-3 0,1 7 0,2-7 0,17 6 0,-10-3 0,17-1 0,-4 9 0,6-14 0,-7 19 0,6-14 0,-12 10 0,5-5 0,-7 6 0,0-5 0,1 9 0,-1-4 0,0 5 0,1 0 0,-1 0 0,0 0 0,-5 0 0,3 0 0,-3 0 0,-1 0 0,-1 0 0,-11 0 0,4 5 0,-9-4 0,0 7 0,-3-7 0,-7 2 0,4-3 0,-5 4 0,0-4 0,0 4 0,-1-4 0,-2 0 0,-2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12:15:26.556"/>
    </inkml:context>
    <inkml:brush xml:id="br0">
      <inkml:brushProperty name="width" value="0.025" units="cm"/>
      <inkml:brushProperty name="height" value="0.025" units="cm"/>
    </inkml:brush>
  </inkml:definitions>
  <inkml:trace contextRef="#ctx0" brushRef="#br0">158 0 24575,'-22'74'0,"1"-1"0,-1 1 0,6-14 0,-5 16 0,-5 15 0,9-38 0,14-48 0,2 1 0,-3-1 0,1-1 0,2 3 0,1-7 0,8 4 0,10-4 0,1 0 0,9 0 0,-9 0 0,9 0 0,-9 0 0,4 0 0,-5 0 0,-5 0 0,4 0 0,-8 0 0,3 0 0,-4 0 0,0 0 0,0 0 0,0 0 0,0 0 0,-1 0 0,1 0 0,0 0 0,0 0 0,5 0 0,0 0 0,5 0 0,0 0 0,-1 0 0,1-4 0,-5 3 0,4-3 0,-8 4 0,3 0 0,-4 0 0,0 0 0,0 0 0,0 0 0,0 0 0,0 0 0,0 0 0,0 0 0,0 0 0,0 0 0,0 0 0,-4 0 0,0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46:21.702"/>
    </inkml:context>
    <inkml:brush xml:id="br0">
      <inkml:brushProperty name="width" value="0.025" units="cm"/>
      <inkml:brushProperty name="height" value="0.025" units="cm"/>
    </inkml:brush>
  </inkml:definitions>
  <inkml:trace contextRef="#ctx0" brushRef="#br0">1 0 24575,'20'0'0,"8"0"0,9 0 0,3 0 0,12 0 0,-6 0 0,8 0 0,0 0 0,9 0 0,-7 0 0,15 7 0,-14 6 0,5 3 0,1 10 0,-7-4 0,7 6 0,-9-1 0,0 0 0,-7-1 0,5 1 0,-3 6 0,6-4 0,1 6 0,0 0 0,0 1 0,12 16 0,-10-13 0,9 11 0,-1-5 0,4 10 0,6-1-606,2 7 606,-11-8 0,-16-11 0,-1 1 0,9 14 0,-9-11 0,1 1 0,12 8 0,-17-9 0,2 0 0,-7-12 0,0 0 0,6 13 0,0-1 0,-2-12 0,-1-1 0,3 8 0,0 1 0,3-8 0,1 1-724,5 7 0,0 1 724,1-7 0,1 0 0,4 3 0,2 2 0,4 0 0,2 0 0,-2-4 0,0 0 0,6 5 0,0-1 0,-5-4 0,-2-2 0,-17-10 0,2 1 0,26 15 0,0 1 0,-26-14 0,0-1 0,33 17 0,2 0 0,-24-12 0,-2-2 0,9 1 0,1-1 0,-10-4 0,-1-1 0,6 2 0,-3-2-577,27 15 577,-36-19 0,3-1 0,0-3 0,-1-1 0,40 9 0,-14-7 0,-58-12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12:15:28.121"/>
    </inkml:context>
    <inkml:brush xml:id="br0">
      <inkml:brushProperty name="width" value="0.025" units="cm"/>
      <inkml:brushProperty name="height" value="0.025" units="cm"/>
    </inkml:brush>
  </inkml:definitions>
  <inkml:trace contextRef="#ctx0" brushRef="#br0">1 851 24575,'0'-12'0,"0"4"0,4-14 0,10 7 0,2-13 0,3 8 0,-1-8 0,3 3 0,-5-5 0,13-1 0,-7 0 0,10 0 0,6-7 0,-5 4 0,11-5 0,-10 7 0,4-1 0,0 1 0,-5 0 0,4 4 0,-6-2 0,-7 10 0,5-5 0,-5 6 0,6 0 0,-6 4 0,4-3 0,1 7 0,2-7 0,17 6 0,-10-3 0,17-1 0,-4 9 0,6-14 0,-7 19 0,6-14 0,-12 10 0,5-5 0,-7 6 0,0-5 0,1 9 0,-1-4 0,0 5 0,1 0 0,-1 0 0,0 0 0,-5 0 0,3 0 0,-3 0 0,-1 0 0,-1 0 0,-11 0 0,4 5 0,-9-4 0,0 7 0,-3-7 0,-7 2 0,4-3 0,-5 4 0,0-4 0,0 4 0,-1-4 0,-2 0 0,-2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12:15:26.556"/>
    </inkml:context>
    <inkml:brush xml:id="br0">
      <inkml:brushProperty name="width" value="0.025" units="cm"/>
      <inkml:brushProperty name="height" value="0.025" units="cm"/>
    </inkml:brush>
  </inkml:definitions>
  <inkml:trace contextRef="#ctx0" brushRef="#br0">158 0 24575,'-22'74'0,"1"-1"0,-1 1 0,6-14 0,-5 16 0,-5 15 0,9-38 0,14-48 0,2 1 0,-3-1 0,1-1 0,2 3 0,1-7 0,8 4 0,10-4 0,1 0 0,9 0 0,-9 0 0,9 0 0,-9 0 0,4 0 0,-5 0 0,-5 0 0,4 0 0,-8 0 0,3 0 0,-4 0 0,0 0 0,0 0 0,0 0 0,0 0 0,-1 0 0,1 0 0,0 0 0,0 0 0,5 0 0,0 0 0,5 0 0,0 0 0,-1 0 0,1-4 0,-5 3 0,4-3 0,-8 4 0,3 0 0,-4 0 0,0 0 0,0 0 0,0 0 0,0 0 0,0 0 0,0 0 0,0 0 0,0 0 0,0 0 0,0 0 0,-4 0 0,0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12:15:28.121"/>
    </inkml:context>
    <inkml:brush xml:id="br0">
      <inkml:brushProperty name="width" value="0.025" units="cm"/>
      <inkml:brushProperty name="height" value="0.025" units="cm"/>
    </inkml:brush>
  </inkml:definitions>
  <inkml:trace contextRef="#ctx0" brushRef="#br0">1 851 24575,'0'-12'0,"0"4"0,4-14 0,10 7 0,2-13 0,3 8 0,-1-8 0,3 3 0,-5-5 0,13-1 0,-7 0 0,10 0 0,6-7 0,-5 4 0,11-5 0,-10 7 0,4-1 0,0 1 0,-5 0 0,4 4 0,-6-2 0,-7 10 0,5-5 0,-5 6 0,6 0 0,-6 4 0,4-3 0,1 7 0,2-7 0,17 6 0,-10-3 0,17-1 0,-4 9 0,6-14 0,-7 19 0,6-14 0,-12 10 0,5-5 0,-7 6 0,0-5 0,1 9 0,-1-4 0,0 5 0,1 0 0,-1 0 0,0 0 0,-5 0 0,3 0 0,-3 0 0,-1 0 0,-1 0 0,-11 0 0,4 5 0,-9-4 0,0 7 0,-3-7 0,-7 2 0,4-3 0,-5 4 0,0-4 0,0 4 0,-1-4 0,-2 0 0,-2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12:15:26.556"/>
    </inkml:context>
    <inkml:brush xml:id="br0">
      <inkml:brushProperty name="width" value="0.025" units="cm"/>
      <inkml:brushProperty name="height" value="0.025" units="cm"/>
    </inkml:brush>
  </inkml:definitions>
  <inkml:trace contextRef="#ctx0" brushRef="#br0">158 0 24575,'-22'74'0,"1"-1"0,-1 1 0,6-14 0,-5 16 0,-5 15 0,9-38 0,14-48 0,2 1 0,-3-1 0,1-1 0,2 3 0,1-7 0,8 4 0,10-4 0,1 0 0,9 0 0,-9 0 0,9 0 0,-9 0 0,4 0 0,-5 0 0,-5 0 0,4 0 0,-8 0 0,3 0 0,-4 0 0,0 0 0,0 0 0,0 0 0,0 0 0,-1 0 0,1 0 0,0 0 0,0 0 0,5 0 0,0 0 0,5 0 0,0 0 0,-1 0 0,1-4 0,-5 3 0,4-3 0,-8 4 0,3 0 0,-4 0 0,0 0 0,0 0 0,0 0 0,0 0 0,0 0 0,0 0 0,0 0 0,0 0 0,0 0 0,0 0 0,-4 0 0,0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12:15:28.121"/>
    </inkml:context>
    <inkml:brush xml:id="br0">
      <inkml:brushProperty name="width" value="0.025" units="cm"/>
      <inkml:brushProperty name="height" value="0.025" units="cm"/>
    </inkml:brush>
  </inkml:definitions>
  <inkml:trace contextRef="#ctx0" brushRef="#br0">1 851 24575,'0'-12'0,"0"4"0,4-14 0,10 7 0,2-13 0,3 8 0,-1-8 0,3 3 0,-5-5 0,13-1 0,-7 0 0,10 0 0,6-7 0,-5 4 0,11-5 0,-10 7 0,4-1 0,0 1 0,-5 0 0,4 4 0,-6-2 0,-7 10 0,5-5 0,-5 6 0,6 0 0,-6 4 0,4-3 0,1 7 0,2-7 0,17 6 0,-10-3 0,17-1 0,-4 9 0,6-14 0,-7 19 0,6-14 0,-12 10 0,5-5 0,-7 6 0,0-5 0,1 9 0,-1-4 0,0 5 0,1 0 0,-1 0 0,0 0 0,-5 0 0,3 0 0,-3 0 0,-1 0 0,-1 0 0,-11 0 0,4 5 0,-9-4 0,0 7 0,-3-7 0,-7 2 0,4-3 0,-5 4 0,0-4 0,0 4 0,-1-4 0,-2 0 0,-2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46:21.692"/>
    </inkml:context>
    <inkml:brush xml:id="br0">
      <inkml:brushProperty name="width" value="0.025" units="cm"/>
      <inkml:brushProperty name="height" value="0.025" units="cm"/>
    </inkml:brush>
  </inkml:definitions>
  <inkml:trace contextRef="#ctx0" brushRef="#br0">158 0 24575,'-22'74'0,"1"-1"0,-1 1 0,6-14 0,-5 16 0,-5 15 0,9-38 0,14-48 0,2 1 0,-3-1 0,1-1 0,2 3 0,1-7 0,8 4 0,10-4 0,1 0 0,9 0 0,-9 0 0,9 0 0,-9 0 0,4 0 0,-5 0 0,-5 0 0,4 0 0,-8 0 0,3 0 0,-4 0 0,0 0 0,0 0 0,0 0 0,0 0 0,-1 0 0,1 0 0,0 0 0,0 0 0,5 0 0,0 0 0,5 0 0,0 0 0,-1 0 0,1-4 0,-5 3 0,4-3 0,-8 4 0,3 0 0,-4 0 0,0 0 0,0 0 0,0 0 0,0 0 0,0 0 0,0 0 0,0 0 0,0 0 0,0 0 0,0 0 0,-4 0 0,0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46:21.693"/>
    </inkml:context>
    <inkml:brush xml:id="br0">
      <inkml:brushProperty name="width" value="0.025" units="cm"/>
      <inkml:brushProperty name="height" value="0.025" units="cm"/>
    </inkml:brush>
  </inkml:definitions>
  <inkml:trace contextRef="#ctx0" brushRef="#br0">1 851 24575,'0'-12'0,"0"4"0,4-14 0,10 7 0,2-13 0,3 8 0,-1-8 0,3 3 0,-5-5 0,13-1 0,-7 0 0,10 0 0,6-7 0,-5 4 0,11-5 0,-10 7 0,4-1 0,0 1 0,-5 0 0,4 4 0,-6-2 0,-7 10 0,5-5 0,-5 6 0,6 0 0,-6 4 0,4-3 0,1 7 0,2-7 0,17 6 0,-10-3 0,17-1 0,-4 9 0,6-14 0,-7 19 0,6-14 0,-12 10 0,5-5 0,-7 6 0,0-5 0,1 9 0,-1-4 0,0 5 0,1 0 0,-1 0 0,0 0 0,-5 0 0,3 0 0,-3 0 0,-1 0 0,-1 0 0,-11 0 0,4 5 0,-9-4 0,0 7 0,-3-7 0,-7 2 0,4-3 0,-5 4 0,0-4 0,0 4 0,-1-4 0,-2 0 0,-2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52:43.862"/>
    </inkml:context>
    <inkml:brush xml:id="br0">
      <inkml:brushProperty name="width" value="0.035" units="cm"/>
      <inkml:brushProperty name="height" value="0.035" units="cm"/>
    </inkml:brush>
  </inkml:definitions>
  <inkml:trace contextRef="#ctx0" brushRef="#br0">196 0 24575,'0'12'0,"0"6"0,0 18 0,-4-4 0,-1 9 0,-5-12 0,1-5 0,3-2 0,-2-4 0,4-1 0,-1-4 0,-3 4 0,7-4 0,-11 1 0,10-2 0,-14 0 0,14-3 0,-9 8 0,6-8 0,0 3 0,-2-4 0,6-1 0,-10 2 0,9-1 0,-6 0 0,8 0 0,0 0 0,-3-4 0,2 3 0,-3-3 0,-2 1 0,4 1 0,-4-1 0,6 3 0,-7 3 0,5-2 0,-9-2 0,11 0 0,-7-6 0,6 6 0,-3-3 0,4 4 0,4-1 0,1 6 0,15 8 0,-5-2 0,15 7 0,-11-8 0,10 6 0,-4 1 0,5 1 0,-5-2 0,4 0 0,-10-5 0,4 5 0,-5-7 0,-1-3 0,-4-2 0,-1-4 0,-4 0 0,0 0 0,0 0 0,0-4 0,-4 3 0,3-6 0,-3 2 0,3 0 0,-3-2 0,0 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52:45.478"/>
    </inkml:context>
    <inkml:brush xml:id="br0">
      <inkml:brushProperty name="width" value="0.035" units="cm"/>
      <inkml:brushProperty name="height" value="0.035" units="cm"/>
    </inkml:brush>
  </inkml:definitions>
  <inkml:trace contextRef="#ctx0" brushRef="#br0">0 1068 24575,'23'0'0,"3"0"0,29-5 0,4-7 0,31-15 0,-39 7 0,2-2-1529,7 1 0,2-2 1529,9-6 0,1-1 0,6 2 0,0 0-892,3-7 1,1-1 891,3-2 0,1 1 0,0 0 0,-1-1 0,-2-3 0,0 2 0,2 5 0,-2 2 0,-11-3 0,-5 1 0,-12 10 0,-3 0 225,1-3 1,-1 0-226,28-18 0,-33 21 0,-2 1 0,27-21 0,-10 9 0,-23 7 1355,2 3-1355,-17 10 2252,-2 1-2252,-8 6 783,2 3-783,-7-2 0,3 6 0,-4-2 0,0 3 0,-4-4 0,-1 3 0,-3-2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5T19:46:21.692"/>
    </inkml:context>
    <inkml:brush xml:id="br0">
      <inkml:brushProperty name="width" value="0.025" units="cm"/>
      <inkml:brushProperty name="height" value="0.025" units="cm"/>
    </inkml:brush>
  </inkml:definitions>
  <inkml:trace contextRef="#ctx0" brushRef="#br0">158 0 24575,'-22'74'0,"1"-1"0,-1 1 0,6-14 0,-5 16 0,-5 15 0,9-38 0,14-48 0,2 1 0,-3-1 0,1-1 0,2 3 0,1-7 0,8 4 0,10-4 0,1 0 0,9 0 0,-9 0 0,9 0 0,-9 0 0,4 0 0,-5 0 0,-5 0 0,4 0 0,-8 0 0,3 0 0,-4 0 0,0 0 0,0 0 0,0 0 0,0 0 0,-1 0 0,1 0 0,0 0 0,0 0 0,5 0 0,0 0 0,5 0 0,0 0 0,-1 0 0,1-4 0,-5 3 0,4-3 0,-8 4 0,3 0 0,-4 0 0,0 0 0,0 0 0,0 0 0,0 0 0,0 0 0,0 0 0,0 0 0,0 0 0,0 0 0,0 0 0,-4 0 0,0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AFDDC5A8-07C9-5847-A876-4D6DD416E7AC}" type="datetimeFigureOut">
              <a:rPr lang="en-US" smtClean="0"/>
              <a:t>3/25/24</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05401E74-353D-154C-AD11-06C4FFE4E26A}"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40747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DC5A8-07C9-5847-A876-4D6DD416E7AC}" type="datetimeFigureOut">
              <a:rPr lang="en-US" smtClean="0"/>
              <a:t>3/25/24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01E74-353D-154C-AD11-06C4FFE4E26A}" type="slidenum">
              <a:rPr lang="en-US" smtClean="0"/>
              <a:t>‹#›</a:t>
            </a:fld>
            <a:endParaRPr lang="en-US"/>
          </a:p>
        </p:txBody>
      </p:sp>
    </p:spTree>
    <p:extLst>
      <p:ext uri="{BB962C8B-B14F-4D97-AF65-F5344CB8AC3E}">
        <p14:creationId xmlns:p14="http://schemas.microsoft.com/office/powerpoint/2010/main" val="92042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DC5A8-07C9-5847-A876-4D6DD416E7AC}" type="datetimeFigureOut">
              <a:rPr lang="en-US" smtClean="0"/>
              <a:t>3/25/24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01E74-353D-154C-AD11-06C4FFE4E26A}" type="slidenum">
              <a:rPr lang="en-US" smtClean="0"/>
              <a:t>‹#›</a:t>
            </a:fld>
            <a:endParaRPr lang="en-US"/>
          </a:p>
        </p:txBody>
      </p:sp>
    </p:spTree>
    <p:extLst>
      <p:ext uri="{BB962C8B-B14F-4D97-AF65-F5344CB8AC3E}">
        <p14:creationId xmlns:p14="http://schemas.microsoft.com/office/powerpoint/2010/main" val="3804588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DDC5A8-07C9-5847-A876-4D6DD416E7AC}" type="datetimeFigureOut">
              <a:rPr lang="en-US" smtClean="0"/>
              <a:t>3/25/24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401E74-353D-154C-AD11-06C4FFE4E26A}" type="slidenum">
              <a:rPr lang="en-US" smtClean="0"/>
              <a:t>‹#›</a:t>
            </a:fld>
            <a:endParaRPr lang="en-US"/>
          </a:p>
        </p:txBody>
      </p:sp>
    </p:spTree>
    <p:extLst>
      <p:ext uri="{BB962C8B-B14F-4D97-AF65-F5344CB8AC3E}">
        <p14:creationId xmlns:p14="http://schemas.microsoft.com/office/powerpoint/2010/main" val="3259276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FDDC5A8-07C9-5847-A876-4D6DD416E7AC}" type="datetimeFigureOut">
              <a:rPr lang="en-US" smtClean="0"/>
              <a:t>3/25/24</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05401E74-353D-154C-AD11-06C4FFE4E26A}"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2868932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DDC5A8-07C9-5847-A876-4D6DD416E7AC}" type="datetimeFigureOut">
              <a:rPr lang="en-US" smtClean="0"/>
              <a:t>3/25/24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401E74-353D-154C-AD11-06C4FFE4E26A}" type="slidenum">
              <a:rPr lang="en-US" smtClean="0"/>
              <a:t>‹#›</a:t>
            </a:fld>
            <a:endParaRPr lang="en-US"/>
          </a:p>
        </p:txBody>
      </p:sp>
    </p:spTree>
    <p:extLst>
      <p:ext uri="{BB962C8B-B14F-4D97-AF65-F5344CB8AC3E}">
        <p14:creationId xmlns:p14="http://schemas.microsoft.com/office/powerpoint/2010/main" val="214121652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DDC5A8-07C9-5847-A876-4D6DD416E7AC}" type="datetimeFigureOut">
              <a:rPr lang="en-US" smtClean="0"/>
              <a:t>3/25/24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401E74-353D-154C-AD11-06C4FFE4E26A}" type="slidenum">
              <a:rPr lang="en-US" smtClean="0"/>
              <a:t>‹#›</a:t>
            </a:fld>
            <a:endParaRPr lang="en-US"/>
          </a:p>
        </p:txBody>
      </p:sp>
    </p:spTree>
    <p:extLst>
      <p:ext uri="{BB962C8B-B14F-4D97-AF65-F5344CB8AC3E}">
        <p14:creationId xmlns:p14="http://schemas.microsoft.com/office/powerpoint/2010/main" val="73327187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DDC5A8-07C9-5847-A876-4D6DD416E7AC}" type="datetimeFigureOut">
              <a:rPr lang="en-US" smtClean="0"/>
              <a:t>3/25/24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401E74-353D-154C-AD11-06C4FFE4E26A}" type="slidenum">
              <a:rPr lang="en-US" smtClean="0"/>
              <a:t>‹#›</a:t>
            </a:fld>
            <a:endParaRPr lang="en-US"/>
          </a:p>
        </p:txBody>
      </p:sp>
    </p:spTree>
    <p:extLst>
      <p:ext uri="{BB962C8B-B14F-4D97-AF65-F5344CB8AC3E}">
        <p14:creationId xmlns:p14="http://schemas.microsoft.com/office/powerpoint/2010/main" val="975283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DDC5A8-07C9-5847-A876-4D6DD416E7AC}" type="datetimeFigureOut">
              <a:rPr lang="en-US" smtClean="0"/>
              <a:t>3/25/24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401E74-353D-154C-AD11-06C4FFE4E26A}" type="slidenum">
              <a:rPr lang="en-US" smtClean="0"/>
              <a:t>‹#›</a:t>
            </a:fld>
            <a:endParaRPr lang="en-US"/>
          </a:p>
        </p:txBody>
      </p:sp>
    </p:spTree>
    <p:extLst>
      <p:ext uri="{BB962C8B-B14F-4D97-AF65-F5344CB8AC3E}">
        <p14:creationId xmlns:p14="http://schemas.microsoft.com/office/powerpoint/2010/main" val="1796697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AFDDC5A8-07C9-5847-A876-4D6DD416E7AC}" type="datetimeFigureOut">
              <a:rPr lang="en-US" smtClean="0"/>
              <a:t>3/25/24</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05401E74-353D-154C-AD11-06C4FFE4E26A}"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0463410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AFDDC5A8-07C9-5847-A876-4D6DD416E7AC}" type="datetimeFigureOut">
              <a:rPr lang="en-US" smtClean="0"/>
              <a:t>3/25/24</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05401E74-353D-154C-AD11-06C4FFE4E26A}" type="slidenum">
              <a:rPr lang="en-US" smtClean="0"/>
              <a:t>‹#›</a:t>
            </a:fld>
            <a:endParaRPr lang="en-US"/>
          </a:p>
        </p:txBody>
      </p:sp>
    </p:spTree>
    <p:extLst>
      <p:ext uri="{BB962C8B-B14F-4D97-AF65-F5344CB8AC3E}">
        <p14:creationId xmlns:p14="http://schemas.microsoft.com/office/powerpoint/2010/main" val="3627334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FDDC5A8-07C9-5847-A876-4D6DD416E7AC}" type="datetimeFigureOut">
              <a:rPr lang="en-US" smtClean="0"/>
              <a:t>3/25/24</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05401E74-353D-154C-AD11-06C4FFE4E26A}"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09414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ustomXml" Target="../ink/ink24.xml"/><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customXml" Target="../ink/ink21.xml"/><Relationship Id="rId1" Type="http://schemas.openxmlformats.org/officeDocument/2006/relationships/slideLayout" Target="../slideLayouts/slideLayout7.xml"/><Relationship Id="rId6" Type="http://schemas.openxmlformats.org/officeDocument/2006/relationships/customXml" Target="../ink/ink23.xml"/><Relationship Id="rId5" Type="http://schemas.openxmlformats.org/officeDocument/2006/relationships/image" Target="../media/image6.png"/><Relationship Id="rId4" Type="http://schemas.openxmlformats.org/officeDocument/2006/relationships/customXml" Target="../ink/ink22.xml"/><Relationship Id="rId9"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customXml" Target="../ink/ink30.xml"/><Relationship Id="rId18" Type="http://schemas.openxmlformats.org/officeDocument/2006/relationships/image" Target="../media/image32.png"/><Relationship Id="rId26" Type="http://schemas.openxmlformats.org/officeDocument/2006/relationships/customXml" Target="../ink/ink36.xml"/><Relationship Id="rId3" Type="http://schemas.openxmlformats.org/officeDocument/2006/relationships/customXml" Target="../ink/ink25.xml"/><Relationship Id="rId21" Type="http://schemas.openxmlformats.org/officeDocument/2006/relationships/image" Target="../media/image17.png"/><Relationship Id="rId7" Type="http://schemas.openxmlformats.org/officeDocument/2006/relationships/customXml" Target="../ink/ink27.xml"/><Relationship Id="rId12" Type="http://schemas.openxmlformats.org/officeDocument/2006/relationships/image" Target="../media/image29.png"/><Relationship Id="rId17" Type="http://schemas.openxmlformats.org/officeDocument/2006/relationships/customXml" Target="../ink/ink32.xml"/><Relationship Id="rId25" Type="http://schemas.openxmlformats.org/officeDocument/2006/relationships/image" Target="../media/image36.png"/><Relationship Id="rId2" Type="http://schemas.openxmlformats.org/officeDocument/2006/relationships/image" Target="../media/image16.png"/><Relationship Id="rId16" Type="http://schemas.openxmlformats.org/officeDocument/2006/relationships/image" Target="../media/image31.png"/><Relationship Id="rId20"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customXml" Target="../ink/ink29.xml"/><Relationship Id="rId24" Type="http://schemas.openxmlformats.org/officeDocument/2006/relationships/customXml" Target="../ink/ink35.xml"/><Relationship Id="rId5" Type="http://schemas.openxmlformats.org/officeDocument/2006/relationships/customXml" Target="../ink/ink26.xml"/><Relationship Id="rId15" Type="http://schemas.openxmlformats.org/officeDocument/2006/relationships/customXml" Target="../ink/ink31.xml"/><Relationship Id="rId23" Type="http://schemas.openxmlformats.org/officeDocument/2006/relationships/image" Target="../media/image35.png"/><Relationship Id="rId10" Type="http://schemas.openxmlformats.org/officeDocument/2006/relationships/image" Target="../media/image28.png"/><Relationship Id="rId19" Type="http://schemas.openxmlformats.org/officeDocument/2006/relationships/customXml" Target="../ink/ink33.xml"/><Relationship Id="rId4" Type="http://schemas.openxmlformats.org/officeDocument/2006/relationships/image" Target="../media/image25.png"/><Relationship Id="rId9" Type="http://schemas.openxmlformats.org/officeDocument/2006/relationships/customXml" Target="../ink/ink28.xml"/><Relationship Id="rId14" Type="http://schemas.openxmlformats.org/officeDocument/2006/relationships/image" Target="../media/image30.png"/><Relationship Id="rId22" Type="http://schemas.openxmlformats.org/officeDocument/2006/relationships/customXml" Target="../ink/ink34.xml"/><Relationship Id="rId27"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customXml" Target="../ink/ink37.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6.png"/><Relationship Id="rId4" Type="http://schemas.openxmlformats.org/officeDocument/2006/relationships/customXml" Target="../ink/ink38.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39.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customXml" Target="../ink/ink40.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41.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customXml" Target="../ink/ink4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43.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customXml" Target="../ink/ink4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customXml" Target="../ink/ink3.xml"/><Relationship Id="rId5" Type="http://schemas.openxmlformats.org/officeDocument/2006/relationships/image" Target="../media/image6.png"/><Relationship Id="rId4" Type="http://schemas.openxmlformats.org/officeDocument/2006/relationships/customXml" Target="../ink/ink2.xml"/><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customXml" Target="../ink/ink5.xml"/><Relationship Id="rId1" Type="http://schemas.openxmlformats.org/officeDocument/2006/relationships/slideLayout" Target="../slideLayouts/slideLayout7.xml"/><Relationship Id="rId6" Type="http://schemas.openxmlformats.org/officeDocument/2006/relationships/customXml" Target="../ink/ink7.xml"/><Relationship Id="rId5" Type="http://schemas.openxmlformats.org/officeDocument/2006/relationships/image" Target="../media/image6.png"/><Relationship Id="rId4" Type="http://schemas.openxmlformats.org/officeDocument/2006/relationships/customXml" Target="../ink/ink6.xml"/><Relationship Id="rId9"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customXml" Target="../ink/ink12.xml"/><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customXml" Target="../ink/ink9.xml"/><Relationship Id="rId1" Type="http://schemas.openxmlformats.org/officeDocument/2006/relationships/slideLayout" Target="../slideLayouts/slideLayout7.xml"/><Relationship Id="rId6" Type="http://schemas.openxmlformats.org/officeDocument/2006/relationships/customXml" Target="../ink/ink11.xml"/><Relationship Id="rId5" Type="http://schemas.openxmlformats.org/officeDocument/2006/relationships/image" Target="../media/image6.png"/><Relationship Id="rId4" Type="http://schemas.openxmlformats.org/officeDocument/2006/relationships/customXml" Target="../ink/ink10.xml"/><Relationship Id="rId9"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customXml" Target="../ink/ink16.xml"/><Relationship Id="rId13"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3.png"/><Relationship Id="rId12" Type="http://schemas.openxmlformats.org/officeDocument/2006/relationships/customXml" Target="../ink/ink18.xml"/><Relationship Id="rId17" Type="http://schemas.openxmlformats.org/officeDocument/2006/relationships/image" Target="../media/image12.png"/><Relationship Id="rId2" Type="http://schemas.openxmlformats.org/officeDocument/2006/relationships/customXml" Target="../ink/ink13.xml"/><Relationship Id="rId16" Type="http://schemas.openxmlformats.org/officeDocument/2006/relationships/customXml" Target="../ink/ink20.xml"/><Relationship Id="rId1" Type="http://schemas.openxmlformats.org/officeDocument/2006/relationships/slideLayout" Target="../slideLayouts/slideLayout7.xml"/><Relationship Id="rId6" Type="http://schemas.openxmlformats.org/officeDocument/2006/relationships/customXml" Target="../ink/ink15.xml"/><Relationship Id="rId11" Type="http://schemas.openxmlformats.org/officeDocument/2006/relationships/image" Target="../media/image9.png"/><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customXml" Target="../ink/ink17.xml"/><Relationship Id="rId4" Type="http://schemas.openxmlformats.org/officeDocument/2006/relationships/customXml" Target="../ink/ink14.xml"/><Relationship Id="rId9" Type="http://schemas.openxmlformats.org/officeDocument/2006/relationships/image" Target="../media/image4.png"/><Relationship Id="rId14" Type="http://schemas.openxmlformats.org/officeDocument/2006/relationships/customXml" Target="../ink/ink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A63A8-2B29-C0C1-3350-05DCFDBCB590}"/>
              </a:ext>
            </a:extLst>
          </p:cNvPr>
          <p:cNvSpPr>
            <a:spLocks noGrp="1"/>
          </p:cNvSpPr>
          <p:nvPr>
            <p:ph type="ctrTitle"/>
          </p:nvPr>
        </p:nvSpPr>
        <p:spPr/>
        <p:txBody>
          <a:bodyPr/>
          <a:lstStyle/>
          <a:p>
            <a:r>
              <a:rPr lang="en-US" dirty="0"/>
              <a:t>Difference-in-Difference</a:t>
            </a:r>
          </a:p>
        </p:txBody>
      </p:sp>
      <p:sp>
        <p:nvSpPr>
          <p:cNvPr id="3" name="Subtitle 2">
            <a:extLst>
              <a:ext uri="{FF2B5EF4-FFF2-40B4-BE49-F238E27FC236}">
                <a16:creationId xmlns:a16="http://schemas.microsoft.com/office/drawing/2014/main" id="{95DB4403-C1EF-963A-074C-5486BB42E5AD}"/>
              </a:ext>
            </a:extLst>
          </p:cNvPr>
          <p:cNvSpPr>
            <a:spLocks noGrp="1"/>
          </p:cNvSpPr>
          <p:nvPr>
            <p:ph type="subTitle" idx="1"/>
          </p:nvPr>
        </p:nvSpPr>
        <p:spPr/>
        <p:txBody>
          <a:bodyPr/>
          <a:lstStyle/>
          <a:p>
            <a:r>
              <a:rPr lang="en-US" dirty="0"/>
              <a:t>Prof. Sebastián Vallejo Vera</a:t>
            </a:r>
          </a:p>
        </p:txBody>
      </p:sp>
    </p:spTree>
    <p:extLst>
      <p:ext uri="{BB962C8B-B14F-4D97-AF65-F5344CB8AC3E}">
        <p14:creationId xmlns:p14="http://schemas.microsoft.com/office/powerpoint/2010/main" val="356674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3BB9-38E2-792E-2884-DA86868BB0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0675F8-AF5A-79E6-C84D-0875D7FD4BA1}"/>
              </a:ext>
            </a:extLst>
          </p:cNvPr>
          <p:cNvSpPr>
            <a:spLocks noGrp="1"/>
          </p:cNvSpPr>
          <p:nvPr>
            <p:ph idx="1"/>
          </p:nvPr>
        </p:nvSpPr>
        <p:spPr/>
        <p:txBody>
          <a:bodyPr/>
          <a:lstStyle/>
          <a:p>
            <a:r>
              <a:rPr lang="en-US" dirty="0"/>
              <a:t>Treatment Effect = Observed Effect – Effect of Time</a:t>
            </a:r>
          </a:p>
          <a:p>
            <a:r>
              <a:rPr lang="en-US" dirty="0"/>
              <a:t>We have a problem here, though… </a:t>
            </a:r>
          </a:p>
          <a:p>
            <a:endParaRPr lang="en-US" dirty="0"/>
          </a:p>
          <a:p>
            <a:r>
              <a:rPr lang="en-US" dirty="0"/>
              <a:t>That’s right, we can only estimate the Effect of Time if we can observe the counterfactual. But we cannot observe the counterfactual. </a:t>
            </a:r>
          </a:p>
          <a:p>
            <a:r>
              <a:rPr lang="en-US" dirty="0"/>
              <a:t>So how can we figure out how much of the observed effect is a product of time, and how much is a product of the treatment?</a:t>
            </a:r>
          </a:p>
        </p:txBody>
      </p:sp>
    </p:spTree>
    <p:extLst>
      <p:ext uri="{BB962C8B-B14F-4D97-AF65-F5344CB8AC3E}">
        <p14:creationId xmlns:p14="http://schemas.microsoft.com/office/powerpoint/2010/main" val="97593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96B535E-5DC6-9B5D-7808-FD0FDF0B4C5B}"/>
              </a:ext>
            </a:extLst>
          </p:cNvPr>
          <p:cNvCxnSpPr>
            <a:cxnSpLocks/>
          </p:cNvCxnSpPr>
          <p:nvPr/>
        </p:nvCxnSpPr>
        <p:spPr>
          <a:xfrm>
            <a:off x="2665141" y="959005"/>
            <a:ext cx="0" cy="505150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B480C22C-D5A9-CB59-6A9A-64E798F6D70D}"/>
              </a:ext>
            </a:extLst>
          </p:cNvPr>
          <p:cNvCxnSpPr>
            <a:cxnSpLocks/>
          </p:cNvCxnSpPr>
          <p:nvPr/>
        </p:nvCxnSpPr>
        <p:spPr>
          <a:xfrm flipH="1">
            <a:off x="2349190" y="5820936"/>
            <a:ext cx="652718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ACC34096-EF8C-E0BC-2B2F-38DC82A53F3C}"/>
              </a:ext>
            </a:extLst>
          </p:cNvPr>
          <p:cNvCxnSpPr>
            <a:cxnSpLocks/>
          </p:cNvCxnSpPr>
          <p:nvPr/>
        </p:nvCxnSpPr>
        <p:spPr>
          <a:xfrm>
            <a:off x="5419493" y="959005"/>
            <a:ext cx="0" cy="5207619"/>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6CCC561A-E69A-6B3B-58B4-911A44E4E95A}"/>
              </a:ext>
            </a:extLst>
          </p:cNvPr>
          <p:cNvGrpSpPr/>
          <p:nvPr/>
        </p:nvGrpSpPr>
        <p:grpSpPr>
          <a:xfrm>
            <a:off x="5483678" y="538780"/>
            <a:ext cx="675000" cy="306720"/>
            <a:chOff x="5483678" y="538780"/>
            <a:chExt cx="675000" cy="306720"/>
          </a:xfrm>
        </p:grpSpPr>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86D0DBC2-9D35-829D-F23D-BA3A7FD751C4}"/>
                    </a:ext>
                  </a:extLst>
                </p14:cNvPr>
                <p14:cNvContentPartPr/>
                <p14:nvPr/>
              </p14:nvContentPartPr>
              <p14:xfrm>
                <a:off x="5483678" y="637420"/>
                <a:ext cx="196920" cy="191520"/>
              </p14:xfrm>
            </p:contentPart>
          </mc:Choice>
          <mc:Fallback xmlns="">
            <p:pic>
              <p:nvPicPr>
                <p:cNvPr id="10" name="Ink 9">
                  <a:extLst>
                    <a:ext uri="{FF2B5EF4-FFF2-40B4-BE49-F238E27FC236}">
                      <a16:creationId xmlns:a16="http://schemas.microsoft.com/office/drawing/2014/main" id="{D91F057E-5145-BF61-A9D7-8F8DB376277C}"/>
                    </a:ext>
                  </a:extLst>
                </p:cNvPr>
                <p:cNvPicPr/>
                <p:nvPr/>
              </p:nvPicPr>
              <p:blipFill>
                <a:blip r:embed="rId3"/>
                <a:stretch>
                  <a:fillRect/>
                </a:stretch>
              </p:blipFill>
              <p:spPr>
                <a:xfrm>
                  <a:off x="5479358" y="633100"/>
                  <a:ext cx="20556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5ADE090E-D56C-C283-02E9-3BCBA9F3FE52}"/>
                    </a:ext>
                  </a:extLst>
                </p14:cNvPr>
                <p14:cNvContentPartPr/>
                <p14:nvPr/>
              </p14:nvContentPartPr>
              <p14:xfrm>
                <a:off x="5483678" y="538780"/>
                <a:ext cx="675000" cy="306720"/>
              </p14:xfrm>
            </p:contentPart>
          </mc:Choice>
          <mc:Fallback xmlns="">
            <p:pic>
              <p:nvPicPr>
                <p:cNvPr id="11" name="Ink 10">
                  <a:extLst>
                    <a:ext uri="{FF2B5EF4-FFF2-40B4-BE49-F238E27FC236}">
                      <a16:creationId xmlns:a16="http://schemas.microsoft.com/office/drawing/2014/main" id="{02C421CC-D531-1E38-7AD3-948822D49923}"/>
                    </a:ext>
                  </a:extLst>
                </p:cNvPr>
                <p:cNvPicPr/>
                <p:nvPr/>
              </p:nvPicPr>
              <p:blipFill>
                <a:blip r:embed="rId5"/>
                <a:stretch>
                  <a:fillRect/>
                </a:stretch>
              </p:blipFill>
              <p:spPr>
                <a:xfrm>
                  <a:off x="5479358" y="534460"/>
                  <a:ext cx="683640" cy="315360"/>
                </a:xfrm>
                <a:prstGeom prst="rect">
                  <a:avLst/>
                </a:prstGeom>
              </p:spPr>
            </p:pic>
          </mc:Fallback>
        </mc:AlternateContent>
      </p:grpSp>
      <p:sp>
        <p:nvSpPr>
          <p:cNvPr id="8" name="CuadroTexto 52">
            <a:extLst>
              <a:ext uri="{FF2B5EF4-FFF2-40B4-BE49-F238E27FC236}">
                <a16:creationId xmlns:a16="http://schemas.microsoft.com/office/drawing/2014/main" id="{EBFF0D4D-57D6-2A68-627A-935647B73EA7}"/>
              </a:ext>
            </a:extLst>
          </p:cNvPr>
          <p:cNvSpPr txBox="1"/>
          <p:nvPr/>
        </p:nvSpPr>
        <p:spPr>
          <a:xfrm>
            <a:off x="6158678" y="325846"/>
            <a:ext cx="1116696" cy="461665"/>
          </a:xfrm>
          <a:prstGeom prst="rect">
            <a:avLst/>
          </a:prstGeom>
          <a:noFill/>
        </p:spPr>
        <p:txBody>
          <a:bodyPr wrap="square" rtlCol="0" anchor="ctr" anchorCtr="1">
            <a:spAutoFit/>
          </a:bodyPr>
          <a:lstStyle/>
          <a:p>
            <a:pPr algn="ctr"/>
            <a:r>
              <a:rPr lang="en-US" sz="1200" dirty="0">
                <a:solidFill>
                  <a:srgbClr val="000000"/>
                </a:solidFill>
              </a:rPr>
              <a:t>Event/</a:t>
            </a:r>
          </a:p>
          <a:p>
            <a:pPr algn="ctr"/>
            <a:r>
              <a:rPr lang="en-US" sz="1200" dirty="0">
                <a:solidFill>
                  <a:srgbClr val="000000"/>
                </a:solidFill>
              </a:rPr>
              <a:t>Intervention</a:t>
            </a:r>
          </a:p>
        </p:txBody>
      </p:sp>
      <p:sp>
        <p:nvSpPr>
          <p:cNvPr id="9" name="CuadroTexto 52">
            <a:extLst>
              <a:ext uri="{FF2B5EF4-FFF2-40B4-BE49-F238E27FC236}">
                <a16:creationId xmlns:a16="http://schemas.microsoft.com/office/drawing/2014/main" id="{53B5EEA5-693F-5649-43B9-00CB2CD2D902}"/>
              </a:ext>
            </a:extLst>
          </p:cNvPr>
          <p:cNvSpPr txBox="1"/>
          <p:nvPr/>
        </p:nvSpPr>
        <p:spPr>
          <a:xfrm>
            <a:off x="7090121" y="402789"/>
            <a:ext cx="1116696" cy="276999"/>
          </a:xfrm>
          <a:prstGeom prst="rect">
            <a:avLst/>
          </a:prstGeom>
          <a:noFill/>
        </p:spPr>
        <p:txBody>
          <a:bodyPr wrap="square" rtlCol="0" anchor="ctr" anchorCtr="1">
            <a:spAutoFit/>
          </a:bodyPr>
          <a:lstStyle/>
          <a:p>
            <a:pPr algn="ctr"/>
            <a:r>
              <a:rPr lang="en-US" sz="1200" dirty="0">
                <a:solidFill>
                  <a:srgbClr val="000000"/>
                </a:solidFill>
              </a:rPr>
              <a:t>==  Treatment</a:t>
            </a:r>
          </a:p>
        </p:txBody>
      </p:sp>
      <p:sp>
        <p:nvSpPr>
          <p:cNvPr id="10" name="CuadroTexto 52">
            <a:extLst>
              <a:ext uri="{FF2B5EF4-FFF2-40B4-BE49-F238E27FC236}">
                <a16:creationId xmlns:a16="http://schemas.microsoft.com/office/drawing/2014/main" id="{53E19AF0-E23E-6845-FC66-8C3D11F18C4F}"/>
              </a:ext>
            </a:extLst>
          </p:cNvPr>
          <p:cNvSpPr txBox="1"/>
          <p:nvPr/>
        </p:nvSpPr>
        <p:spPr>
          <a:xfrm>
            <a:off x="3063345" y="5855281"/>
            <a:ext cx="1816523" cy="276999"/>
          </a:xfrm>
          <a:prstGeom prst="rect">
            <a:avLst/>
          </a:prstGeom>
          <a:noFill/>
        </p:spPr>
        <p:txBody>
          <a:bodyPr wrap="square" rtlCol="0" anchor="ctr" anchorCtr="1">
            <a:spAutoFit/>
          </a:bodyPr>
          <a:lstStyle/>
          <a:p>
            <a:pPr algn="ctr"/>
            <a:r>
              <a:rPr lang="en-US" sz="1200" dirty="0">
                <a:solidFill>
                  <a:srgbClr val="000000"/>
                </a:solidFill>
              </a:rPr>
              <a:t>Before Treatment</a:t>
            </a:r>
          </a:p>
        </p:txBody>
      </p:sp>
      <p:sp>
        <p:nvSpPr>
          <p:cNvPr id="11" name="CuadroTexto 52">
            <a:extLst>
              <a:ext uri="{FF2B5EF4-FFF2-40B4-BE49-F238E27FC236}">
                <a16:creationId xmlns:a16="http://schemas.microsoft.com/office/drawing/2014/main" id="{69F7D0B0-13D0-DDBB-A3C8-73B9839D204B}"/>
              </a:ext>
            </a:extLst>
          </p:cNvPr>
          <p:cNvSpPr txBox="1"/>
          <p:nvPr/>
        </p:nvSpPr>
        <p:spPr>
          <a:xfrm>
            <a:off x="5910955" y="5867773"/>
            <a:ext cx="1988045" cy="276999"/>
          </a:xfrm>
          <a:prstGeom prst="rect">
            <a:avLst/>
          </a:prstGeom>
          <a:noFill/>
        </p:spPr>
        <p:txBody>
          <a:bodyPr wrap="square" rtlCol="0" anchor="ctr" anchorCtr="1">
            <a:spAutoFit/>
          </a:bodyPr>
          <a:lstStyle/>
          <a:p>
            <a:pPr algn="ctr"/>
            <a:r>
              <a:rPr lang="en-US" sz="1200" dirty="0">
                <a:solidFill>
                  <a:srgbClr val="000000"/>
                </a:solidFill>
              </a:rPr>
              <a:t>After Treatment</a:t>
            </a:r>
          </a:p>
        </p:txBody>
      </p:sp>
      <p:sp>
        <p:nvSpPr>
          <p:cNvPr id="12" name="Oval 11">
            <a:extLst>
              <a:ext uri="{FF2B5EF4-FFF2-40B4-BE49-F238E27FC236}">
                <a16:creationId xmlns:a16="http://schemas.microsoft.com/office/drawing/2014/main" id="{DE83C872-41F9-3190-9EF2-A8E0801F3031}"/>
              </a:ext>
            </a:extLst>
          </p:cNvPr>
          <p:cNvSpPr/>
          <p:nvPr/>
        </p:nvSpPr>
        <p:spPr>
          <a:xfrm>
            <a:off x="2978910" y="4826619"/>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Oval 12">
            <a:extLst>
              <a:ext uri="{FF2B5EF4-FFF2-40B4-BE49-F238E27FC236}">
                <a16:creationId xmlns:a16="http://schemas.microsoft.com/office/drawing/2014/main" id="{D8B567D7-B042-E830-B083-863240FC9C41}"/>
              </a:ext>
            </a:extLst>
          </p:cNvPr>
          <p:cNvSpPr/>
          <p:nvPr/>
        </p:nvSpPr>
        <p:spPr>
          <a:xfrm>
            <a:off x="3304479" y="481175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Oval 13">
            <a:extLst>
              <a:ext uri="{FF2B5EF4-FFF2-40B4-BE49-F238E27FC236}">
                <a16:creationId xmlns:a16="http://schemas.microsoft.com/office/drawing/2014/main" id="{0027BE96-7A28-D59B-1C9F-F41B4F243B1C}"/>
              </a:ext>
            </a:extLst>
          </p:cNvPr>
          <p:cNvSpPr/>
          <p:nvPr/>
        </p:nvSpPr>
        <p:spPr>
          <a:xfrm>
            <a:off x="4788223" y="4726256"/>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Oval 14">
            <a:extLst>
              <a:ext uri="{FF2B5EF4-FFF2-40B4-BE49-F238E27FC236}">
                <a16:creationId xmlns:a16="http://schemas.microsoft.com/office/drawing/2014/main" id="{D5DCCC40-17B4-D755-0F3A-8142230E1D76}"/>
              </a:ext>
            </a:extLst>
          </p:cNvPr>
          <p:cNvSpPr/>
          <p:nvPr/>
        </p:nvSpPr>
        <p:spPr>
          <a:xfrm>
            <a:off x="3815489" y="466121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Oval 15">
            <a:extLst>
              <a:ext uri="{FF2B5EF4-FFF2-40B4-BE49-F238E27FC236}">
                <a16:creationId xmlns:a16="http://schemas.microsoft.com/office/drawing/2014/main" id="{050EDE7B-4B47-DDD2-2D7C-5CC731314D06}"/>
              </a:ext>
            </a:extLst>
          </p:cNvPr>
          <p:cNvSpPr/>
          <p:nvPr/>
        </p:nvSpPr>
        <p:spPr>
          <a:xfrm>
            <a:off x="4139278" y="4750416"/>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 name="Oval 16">
            <a:extLst>
              <a:ext uri="{FF2B5EF4-FFF2-40B4-BE49-F238E27FC236}">
                <a16:creationId xmlns:a16="http://schemas.microsoft.com/office/drawing/2014/main" id="{81E27E6F-0C18-9013-6FC3-56880EAD207F}"/>
              </a:ext>
            </a:extLst>
          </p:cNvPr>
          <p:cNvSpPr/>
          <p:nvPr/>
        </p:nvSpPr>
        <p:spPr>
          <a:xfrm>
            <a:off x="4511231" y="464262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8" name="Oval 17">
            <a:extLst>
              <a:ext uri="{FF2B5EF4-FFF2-40B4-BE49-F238E27FC236}">
                <a16:creationId xmlns:a16="http://schemas.microsoft.com/office/drawing/2014/main" id="{DB86ECE3-5A77-EDA3-4028-36B0974E6BF0}"/>
              </a:ext>
            </a:extLst>
          </p:cNvPr>
          <p:cNvSpPr/>
          <p:nvPr/>
        </p:nvSpPr>
        <p:spPr>
          <a:xfrm>
            <a:off x="3178098" y="443818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9" name="Oval 18">
            <a:extLst>
              <a:ext uri="{FF2B5EF4-FFF2-40B4-BE49-F238E27FC236}">
                <a16:creationId xmlns:a16="http://schemas.microsoft.com/office/drawing/2014/main" id="{89445B04-6752-B62D-B5FE-7A8181A89919}"/>
              </a:ext>
            </a:extLst>
          </p:cNvPr>
          <p:cNvSpPr/>
          <p:nvPr/>
        </p:nvSpPr>
        <p:spPr>
          <a:xfrm>
            <a:off x="3795781" y="439079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0" name="Oval 19">
            <a:extLst>
              <a:ext uri="{FF2B5EF4-FFF2-40B4-BE49-F238E27FC236}">
                <a16:creationId xmlns:a16="http://schemas.microsoft.com/office/drawing/2014/main" id="{083E8D6D-95ED-8221-E7B6-8839D6C7895E}"/>
              </a:ext>
            </a:extLst>
          </p:cNvPr>
          <p:cNvSpPr/>
          <p:nvPr/>
        </p:nvSpPr>
        <p:spPr>
          <a:xfrm>
            <a:off x="3628268" y="4895384"/>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1" name="Oval 20">
            <a:extLst>
              <a:ext uri="{FF2B5EF4-FFF2-40B4-BE49-F238E27FC236}">
                <a16:creationId xmlns:a16="http://schemas.microsoft.com/office/drawing/2014/main" id="{EFD9283A-34D7-7A37-37C3-394066D27253}"/>
              </a:ext>
            </a:extLst>
          </p:cNvPr>
          <p:cNvSpPr/>
          <p:nvPr/>
        </p:nvSpPr>
        <p:spPr>
          <a:xfrm>
            <a:off x="4124092" y="4493941"/>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2" name="Oval 21">
            <a:extLst>
              <a:ext uri="{FF2B5EF4-FFF2-40B4-BE49-F238E27FC236}">
                <a16:creationId xmlns:a16="http://schemas.microsoft.com/office/drawing/2014/main" id="{8BAE21D4-91D7-02ED-F8C4-B5CC0A400680}"/>
              </a:ext>
            </a:extLst>
          </p:cNvPr>
          <p:cNvSpPr/>
          <p:nvPr/>
        </p:nvSpPr>
        <p:spPr>
          <a:xfrm>
            <a:off x="4386795" y="435455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3" name="Oval 22">
            <a:extLst>
              <a:ext uri="{FF2B5EF4-FFF2-40B4-BE49-F238E27FC236}">
                <a16:creationId xmlns:a16="http://schemas.microsoft.com/office/drawing/2014/main" id="{41128853-F2E4-A7EC-E4FF-93D99C681067}"/>
              </a:ext>
            </a:extLst>
          </p:cNvPr>
          <p:cNvSpPr/>
          <p:nvPr/>
        </p:nvSpPr>
        <p:spPr>
          <a:xfrm>
            <a:off x="4464434" y="486007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4" name="Oval 23">
            <a:extLst>
              <a:ext uri="{FF2B5EF4-FFF2-40B4-BE49-F238E27FC236}">
                <a16:creationId xmlns:a16="http://schemas.microsoft.com/office/drawing/2014/main" id="{28233B09-4B15-2D50-ABA6-830DE96E78B5}"/>
              </a:ext>
            </a:extLst>
          </p:cNvPr>
          <p:cNvSpPr/>
          <p:nvPr/>
        </p:nvSpPr>
        <p:spPr>
          <a:xfrm>
            <a:off x="3635298" y="489538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5" name="Oval 24">
            <a:extLst>
              <a:ext uri="{FF2B5EF4-FFF2-40B4-BE49-F238E27FC236}">
                <a16:creationId xmlns:a16="http://schemas.microsoft.com/office/drawing/2014/main" id="{E52EA1C9-126E-678A-5540-D2C9ACB51878}"/>
              </a:ext>
            </a:extLst>
          </p:cNvPr>
          <p:cNvSpPr/>
          <p:nvPr/>
        </p:nvSpPr>
        <p:spPr>
          <a:xfrm>
            <a:off x="3330498" y="459058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6" name="Oval 25">
            <a:extLst>
              <a:ext uri="{FF2B5EF4-FFF2-40B4-BE49-F238E27FC236}">
                <a16:creationId xmlns:a16="http://schemas.microsoft.com/office/drawing/2014/main" id="{9E809FEC-20A9-025F-C254-317198C6B1EC}"/>
              </a:ext>
            </a:extLst>
          </p:cNvPr>
          <p:cNvSpPr/>
          <p:nvPr/>
        </p:nvSpPr>
        <p:spPr>
          <a:xfrm>
            <a:off x="4755802" y="4430749"/>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7" name="Oval 26">
            <a:extLst>
              <a:ext uri="{FF2B5EF4-FFF2-40B4-BE49-F238E27FC236}">
                <a16:creationId xmlns:a16="http://schemas.microsoft.com/office/drawing/2014/main" id="{D5A42B08-32AB-AD35-D029-E25650A3E737}"/>
              </a:ext>
            </a:extLst>
          </p:cNvPr>
          <p:cNvSpPr/>
          <p:nvPr/>
        </p:nvSpPr>
        <p:spPr>
          <a:xfrm>
            <a:off x="5070086" y="4307157"/>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8" name="Oval 27">
            <a:extLst>
              <a:ext uri="{FF2B5EF4-FFF2-40B4-BE49-F238E27FC236}">
                <a16:creationId xmlns:a16="http://schemas.microsoft.com/office/drawing/2014/main" id="{F28BDF0D-5881-AE39-25E5-FE62B5CEF1AB}"/>
              </a:ext>
            </a:extLst>
          </p:cNvPr>
          <p:cNvSpPr/>
          <p:nvPr/>
        </p:nvSpPr>
        <p:spPr>
          <a:xfrm>
            <a:off x="5098284" y="480989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9" name="Oval 28">
            <a:extLst>
              <a:ext uri="{FF2B5EF4-FFF2-40B4-BE49-F238E27FC236}">
                <a16:creationId xmlns:a16="http://schemas.microsoft.com/office/drawing/2014/main" id="{06E6E50B-7636-B5F4-8F13-38D0D2891F2C}"/>
              </a:ext>
            </a:extLst>
          </p:cNvPr>
          <p:cNvSpPr/>
          <p:nvPr/>
        </p:nvSpPr>
        <p:spPr>
          <a:xfrm>
            <a:off x="5588952" y="3674327"/>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0" name="Oval 29">
            <a:extLst>
              <a:ext uri="{FF2B5EF4-FFF2-40B4-BE49-F238E27FC236}">
                <a16:creationId xmlns:a16="http://schemas.microsoft.com/office/drawing/2014/main" id="{E2487D90-F23C-912D-A119-C82799007CE0}"/>
              </a:ext>
            </a:extLst>
          </p:cNvPr>
          <p:cNvSpPr/>
          <p:nvPr/>
        </p:nvSpPr>
        <p:spPr>
          <a:xfrm>
            <a:off x="6028785" y="3694771"/>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1" name="Oval 30">
            <a:extLst>
              <a:ext uri="{FF2B5EF4-FFF2-40B4-BE49-F238E27FC236}">
                <a16:creationId xmlns:a16="http://schemas.microsoft.com/office/drawing/2014/main" id="{A1AC679E-BAA6-641F-CEDD-F4954E5E2DE9}"/>
              </a:ext>
            </a:extLst>
          </p:cNvPr>
          <p:cNvSpPr/>
          <p:nvPr/>
        </p:nvSpPr>
        <p:spPr>
          <a:xfrm>
            <a:off x="7426061" y="339554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2" name="Oval 31">
            <a:extLst>
              <a:ext uri="{FF2B5EF4-FFF2-40B4-BE49-F238E27FC236}">
                <a16:creationId xmlns:a16="http://schemas.microsoft.com/office/drawing/2014/main" id="{024CD411-8047-C79B-9282-281DD54D5DDD}"/>
              </a:ext>
            </a:extLst>
          </p:cNvPr>
          <p:cNvSpPr/>
          <p:nvPr/>
        </p:nvSpPr>
        <p:spPr>
          <a:xfrm>
            <a:off x="6526635" y="3711498"/>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3" name="Oval 32">
            <a:extLst>
              <a:ext uri="{FF2B5EF4-FFF2-40B4-BE49-F238E27FC236}">
                <a16:creationId xmlns:a16="http://schemas.microsoft.com/office/drawing/2014/main" id="{6FAE89E0-3188-435E-0BE0-09502F7FE90A}"/>
              </a:ext>
            </a:extLst>
          </p:cNvPr>
          <p:cNvSpPr/>
          <p:nvPr/>
        </p:nvSpPr>
        <p:spPr>
          <a:xfrm>
            <a:off x="6749320" y="3598124"/>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4" name="Oval 33">
            <a:extLst>
              <a:ext uri="{FF2B5EF4-FFF2-40B4-BE49-F238E27FC236}">
                <a16:creationId xmlns:a16="http://schemas.microsoft.com/office/drawing/2014/main" id="{5070E61C-90BF-6536-A13E-BFE3D722874A}"/>
              </a:ext>
            </a:extLst>
          </p:cNvPr>
          <p:cNvSpPr/>
          <p:nvPr/>
        </p:nvSpPr>
        <p:spPr>
          <a:xfrm>
            <a:off x="7119257" y="375796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5" name="Oval 34">
            <a:extLst>
              <a:ext uri="{FF2B5EF4-FFF2-40B4-BE49-F238E27FC236}">
                <a16:creationId xmlns:a16="http://schemas.microsoft.com/office/drawing/2014/main" id="{DFDF83EC-717F-C306-6C77-FFBD912665BD}"/>
              </a:ext>
            </a:extLst>
          </p:cNvPr>
          <p:cNvSpPr/>
          <p:nvPr/>
        </p:nvSpPr>
        <p:spPr>
          <a:xfrm>
            <a:off x="5788140" y="3285893"/>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6" name="Oval 35">
            <a:extLst>
              <a:ext uri="{FF2B5EF4-FFF2-40B4-BE49-F238E27FC236}">
                <a16:creationId xmlns:a16="http://schemas.microsoft.com/office/drawing/2014/main" id="{C1474C77-8B57-3957-1C6D-5586C369CB33}"/>
              </a:ext>
            </a:extLst>
          </p:cNvPr>
          <p:cNvSpPr/>
          <p:nvPr/>
        </p:nvSpPr>
        <p:spPr>
          <a:xfrm>
            <a:off x="6529240" y="3147431"/>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7" name="Oval 36">
            <a:extLst>
              <a:ext uri="{FF2B5EF4-FFF2-40B4-BE49-F238E27FC236}">
                <a16:creationId xmlns:a16="http://schemas.microsoft.com/office/drawing/2014/main" id="{0AED4595-2457-F50F-0387-202B2735D2F9}"/>
              </a:ext>
            </a:extLst>
          </p:cNvPr>
          <p:cNvSpPr/>
          <p:nvPr/>
        </p:nvSpPr>
        <p:spPr>
          <a:xfrm>
            <a:off x="6238310" y="374309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8" name="Oval 37">
            <a:extLst>
              <a:ext uri="{FF2B5EF4-FFF2-40B4-BE49-F238E27FC236}">
                <a16:creationId xmlns:a16="http://schemas.microsoft.com/office/drawing/2014/main" id="{8916EFAF-6615-BD18-C4B9-D64DD4936B2B}"/>
              </a:ext>
            </a:extLst>
          </p:cNvPr>
          <p:cNvSpPr/>
          <p:nvPr/>
        </p:nvSpPr>
        <p:spPr>
          <a:xfrm>
            <a:off x="6545643" y="345316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9" name="Oval 38">
            <a:extLst>
              <a:ext uri="{FF2B5EF4-FFF2-40B4-BE49-F238E27FC236}">
                <a16:creationId xmlns:a16="http://schemas.microsoft.com/office/drawing/2014/main" id="{83090F1C-DE81-4FC9-DD2A-2B805A01EC0D}"/>
              </a:ext>
            </a:extLst>
          </p:cNvPr>
          <p:cNvSpPr/>
          <p:nvPr/>
        </p:nvSpPr>
        <p:spPr>
          <a:xfrm>
            <a:off x="6772509" y="2961573"/>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0" name="Oval 39">
            <a:extLst>
              <a:ext uri="{FF2B5EF4-FFF2-40B4-BE49-F238E27FC236}">
                <a16:creationId xmlns:a16="http://schemas.microsoft.com/office/drawing/2014/main" id="{8DB1E559-F081-3746-7D94-E161C284E720}"/>
              </a:ext>
            </a:extLst>
          </p:cNvPr>
          <p:cNvSpPr/>
          <p:nvPr/>
        </p:nvSpPr>
        <p:spPr>
          <a:xfrm>
            <a:off x="6869483" y="3293747"/>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1" name="Oval 40">
            <a:extLst>
              <a:ext uri="{FF2B5EF4-FFF2-40B4-BE49-F238E27FC236}">
                <a16:creationId xmlns:a16="http://schemas.microsoft.com/office/drawing/2014/main" id="{4122FCCA-98E6-9B10-F749-F73E187F4FE8}"/>
              </a:ext>
            </a:extLst>
          </p:cNvPr>
          <p:cNvSpPr/>
          <p:nvPr/>
        </p:nvSpPr>
        <p:spPr>
          <a:xfrm>
            <a:off x="6221854" y="340669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2" name="Oval 41">
            <a:extLst>
              <a:ext uri="{FF2B5EF4-FFF2-40B4-BE49-F238E27FC236}">
                <a16:creationId xmlns:a16="http://schemas.microsoft.com/office/drawing/2014/main" id="{CA451A57-E390-753E-855C-EFF087AA6771}"/>
              </a:ext>
            </a:extLst>
          </p:cNvPr>
          <p:cNvSpPr/>
          <p:nvPr/>
        </p:nvSpPr>
        <p:spPr>
          <a:xfrm>
            <a:off x="5940540" y="3438293"/>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3" name="Oval 42">
            <a:extLst>
              <a:ext uri="{FF2B5EF4-FFF2-40B4-BE49-F238E27FC236}">
                <a16:creationId xmlns:a16="http://schemas.microsoft.com/office/drawing/2014/main" id="{3E6A69EA-39F4-B5B3-D558-3A4E25DCB7D8}"/>
              </a:ext>
            </a:extLst>
          </p:cNvPr>
          <p:cNvSpPr/>
          <p:nvPr/>
        </p:nvSpPr>
        <p:spPr>
          <a:xfrm>
            <a:off x="7275374" y="292068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4" name="Oval 43">
            <a:extLst>
              <a:ext uri="{FF2B5EF4-FFF2-40B4-BE49-F238E27FC236}">
                <a16:creationId xmlns:a16="http://schemas.microsoft.com/office/drawing/2014/main" id="{2D1AD670-C30E-C2C8-0634-511B8C5124C1}"/>
              </a:ext>
            </a:extLst>
          </p:cNvPr>
          <p:cNvSpPr/>
          <p:nvPr/>
        </p:nvSpPr>
        <p:spPr>
          <a:xfrm>
            <a:off x="7680128" y="315486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5" name="Oval 44">
            <a:extLst>
              <a:ext uri="{FF2B5EF4-FFF2-40B4-BE49-F238E27FC236}">
                <a16:creationId xmlns:a16="http://schemas.microsoft.com/office/drawing/2014/main" id="{E59D7562-4C23-24E1-969C-261BFD67B39D}"/>
              </a:ext>
            </a:extLst>
          </p:cNvPr>
          <p:cNvSpPr/>
          <p:nvPr/>
        </p:nvSpPr>
        <p:spPr>
          <a:xfrm>
            <a:off x="7708326" y="3657598"/>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46" name="Straight Connector 45">
            <a:extLst>
              <a:ext uri="{FF2B5EF4-FFF2-40B4-BE49-F238E27FC236}">
                <a16:creationId xmlns:a16="http://schemas.microsoft.com/office/drawing/2014/main" id="{BB5DD6DB-17B9-B115-AC63-DCE33F6FB9D6}"/>
              </a:ext>
            </a:extLst>
          </p:cNvPr>
          <p:cNvCxnSpPr>
            <a:cxnSpLocks/>
          </p:cNvCxnSpPr>
          <p:nvPr/>
        </p:nvCxnSpPr>
        <p:spPr>
          <a:xfrm flipV="1">
            <a:off x="2787805" y="4661210"/>
            <a:ext cx="2466596" cy="65046"/>
          </a:xfrm>
          <a:prstGeom prst="line">
            <a:avLst/>
          </a:prstGeom>
          <a:ln w="38100">
            <a:solidFill>
              <a:schemeClr val="tx2">
                <a:lumMod val="90000"/>
                <a:lumOff val="10000"/>
              </a:schemeClr>
            </a:solidFill>
            <a:prstDash val="lgDash"/>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916B937B-D4D6-27EA-5597-B64031DB91EC}"/>
              </a:ext>
            </a:extLst>
          </p:cNvPr>
          <p:cNvCxnSpPr>
            <a:cxnSpLocks/>
          </p:cNvCxnSpPr>
          <p:nvPr/>
        </p:nvCxnSpPr>
        <p:spPr>
          <a:xfrm flipV="1">
            <a:off x="5539210" y="3485179"/>
            <a:ext cx="2466596" cy="65046"/>
          </a:xfrm>
          <a:prstGeom prst="line">
            <a:avLst/>
          </a:prstGeom>
          <a:ln w="38100">
            <a:solidFill>
              <a:schemeClr val="tx2">
                <a:lumMod val="90000"/>
                <a:lumOff val="10000"/>
              </a:schemeClr>
            </a:solidFill>
            <a:prstDash val="lgDash"/>
          </a:ln>
        </p:spPr>
        <p:style>
          <a:lnRef idx="1">
            <a:schemeClr val="dk1"/>
          </a:lnRef>
          <a:fillRef idx="0">
            <a:schemeClr val="dk1"/>
          </a:fillRef>
          <a:effectRef idx="0">
            <a:schemeClr val="dk1"/>
          </a:effectRef>
          <a:fontRef idx="minor">
            <a:schemeClr val="tx1"/>
          </a:fontRef>
        </p:style>
      </p:cxnSp>
      <p:sp>
        <p:nvSpPr>
          <p:cNvPr id="48" name="Oval 47">
            <a:extLst>
              <a:ext uri="{FF2B5EF4-FFF2-40B4-BE49-F238E27FC236}">
                <a16:creationId xmlns:a16="http://schemas.microsoft.com/office/drawing/2014/main" id="{9270A460-294B-7A04-5DEE-5E5D6111F468}"/>
              </a:ext>
            </a:extLst>
          </p:cNvPr>
          <p:cNvSpPr/>
          <p:nvPr/>
        </p:nvSpPr>
        <p:spPr>
          <a:xfrm>
            <a:off x="5552981" y="2348043"/>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9" name="Oval 48">
            <a:extLst>
              <a:ext uri="{FF2B5EF4-FFF2-40B4-BE49-F238E27FC236}">
                <a16:creationId xmlns:a16="http://schemas.microsoft.com/office/drawing/2014/main" id="{81688446-86F3-BDF5-772B-F0E7010B0496}"/>
              </a:ext>
            </a:extLst>
          </p:cNvPr>
          <p:cNvSpPr/>
          <p:nvPr/>
        </p:nvSpPr>
        <p:spPr>
          <a:xfrm>
            <a:off x="5992814" y="2368487"/>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0" name="Oval 49">
            <a:extLst>
              <a:ext uri="{FF2B5EF4-FFF2-40B4-BE49-F238E27FC236}">
                <a16:creationId xmlns:a16="http://schemas.microsoft.com/office/drawing/2014/main" id="{CAFF3CD9-7DD5-B8EA-A4A9-56619FC05627}"/>
              </a:ext>
            </a:extLst>
          </p:cNvPr>
          <p:cNvSpPr/>
          <p:nvPr/>
        </p:nvSpPr>
        <p:spPr>
          <a:xfrm>
            <a:off x="7390090" y="2069261"/>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1" name="Oval 50">
            <a:extLst>
              <a:ext uri="{FF2B5EF4-FFF2-40B4-BE49-F238E27FC236}">
                <a16:creationId xmlns:a16="http://schemas.microsoft.com/office/drawing/2014/main" id="{7E6F495C-6338-2023-53D9-5BF32FB5DE34}"/>
              </a:ext>
            </a:extLst>
          </p:cNvPr>
          <p:cNvSpPr/>
          <p:nvPr/>
        </p:nvSpPr>
        <p:spPr>
          <a:xfrm>
            <a:off x="6490664" y="2385214"/>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2" name="Oval 51">
            <a:extLst>
              <a:ext uri="{FF2B5EF4-FFF2-40B4-BE49-F238E27FC236}">
                <a16:creationId xmlns:a16="http://schemas.microsoft.com/office/drawing/2014/main" id="{5E84E56F-C66C-DDC9-1E3D-3C515EFFC371}"/>
              </a:ext>
            </a:extLst>
          </p:cNvPr>
          <p:cNvSpPr/>
          <p:nvPr/>
        </p:nvSpPr>
        <p:spPr>
          <a:xfrm>
            <a:off x="6713349" y="2271840"/>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3" name="Oval 52">
            <a:extLst>
              <a:ext uri="{FF2B5EF4-FFF2-40B4-BE49-F238E27FC236}">
                <a16:creationId xmlns:a16="http://schemas.microsoft.com/office/drawing/2014/main" id="{6441C9D9-9AD4-E794-CDF6-8141BC5DB980}"/>
              </a:ext>
            </a:extLst>
          </p:cNvPr>
          <p:cNvSpPr/>
          <p:nvPr/>
        </p:nvSpPr>
        <p:spPr>
          <a:xfrm>
            <a:off x="7083286" y="2431676"/>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4" name="Oval 53">
            <a:extLst>
              <a:ext uri="{FF2B5EF4-FFF2-40B4-BE49-F238E27FC236}">
                <a16:creationId xmlns:a16="http://schemas.microsoft.com/office/drawing/2014/main" id="{DD2C2F0B-1CF2-3E4A-96DD-C5E9614FBA38}"/>
              </a:ext>
            </a:extLst>
          </p:cNvPr>
          <p:cNvSpPr/>
          <p:nvPr/>
        </p:nvSpPr>
        <p:spPr>
          <a:xfrm>
            <a:off x="5752169" y="1959609"/>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5" name="Oval 54">
            <a:extLst>
              <a:ext uri="{FF2B5EF4-FFF2-40B4-BE49-F238E27FC236}">
                <a16:creationId xmlns:a16="http://schemas.microsoft.com/office/drawing/2014/main" id="{25C89224-D8F3-B7EF-7FB2-AA2823B095B4}"/>
              </a:ext>
            </a:extLst>
          </p:cNvPr>
          <p:cNvSpPr/>
          <p:nvPr/>
        </p:nvSpPr>
        <p:spPr>
          <a:xfrm>
            <a:off x="6493269" y="1821147"/>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6" name="Oval 55">
            <a:extLst>
              <a:ext uri="{FF2B5EF4-FFF2-40B4-BE49-F238E27FC236}">
                <a16:creationId xmlns:a16="http://schemas.microsoft.com/office/drawing/2014/main" id="{288E7844-7F77-66A1-6876-2A17148B1E5A}"/>
              </a:ext>
            </a:extLst>
          </p:cNvPr>
          <p:cNvSpPr/>
          <p:nvPr/>
        </p:nvSpPr>
        <p:spPr>
          <a:xfrm>
            <a:off x="6202339" y="2416808"/>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7" name="Oval 56">
            <a:extLst>
              <a:ext uri="{FF2B5EF4-FFF2-40B4-BE49-F238E27FC236}">
                <a16:creationId xmlns:a16="http://schemas.microsoft.com/office/drawing/2014/main" id="{CC0D0B3A-DB6C-8FC8-0030-79813E73F25C}"/>
              </a:ext>
            </a:extLst>
          </p:cNvPr>
          <p:cNvSpPr/>
          <p:nvPr/>
        </p:nvSpPr>
        <p:spPr>
          <a:xfrm>
            <a:off x="6509672" y="2126878"/>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8" name="Oval 57">
            <a:extLst>
              <a:ext uri="{FF2B5EF4-FFF2-40B4-BE49-F238E27FC236}">
                <a16:creationId xmlns:a16="http://schemas.microsoft.com/office/drawing/2014/main" id="{A97B7F5D-6D61-9215-7836-B32F0D3F0981}"/>
              </a:ext>
            </a:extLst>
          </p:cNvPr>
          <p:cNvSpPr/>
          <p:nvPr/>
        </p:nvSpPr>
        <p:spPr>
          <a:xfrm>
            <a:off x="6736538" y="1635289"/>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9" name="Oval 58">
            <a:extLst>
              <a:ext uri="{FF2B5EF4-FFF2-40B4-BE49-F238E27FC236}">
                <a16:creationId xmlns:a16="http://schemas.microsoft.com/office/drawing/2014/main" id="{40D2B5B3-EEF3-8346-A805-EFEBBC690D6A}"/>
              </a:ext>
            </a:extLst>
          </p:cNvPr>
          <p:cNvSpPr/>
          <p:nvPr/>
        </p:nvSpPr>
        <p:spPr>
          <a:xfrm>
            <a:off x="6833512" y="1967463"/>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0" name="Oval 59">
            <a:extLst>
              <a:ext uri="{FF2B5EF4-FFF2-40B4-BE49-F238E27FC236}">
                <a16:creationId xmlns:a16="http://schemas.microsoft.com/office/drawing/2014/main" id="{BFAE84D5-0086-4C2B-E4B2-6946EA3F2DDD}"/>
              </a:ext>
            </a:extLst>
          </p:cNvPr>
          <p:cNvSpPr/>
          <p:nvPr/>
        </p:nvSpPr>
        <p:spPr>
          <a:xfrm>
            <a:off x="6185883" y="2080411"/>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1" name="Oval 60">
            <a:extLst>
              <a:ext uri="{FF2B5EF4-FFF2-40B4-BE49-F238E27FC236}">
                <a16:creationId xmlns:a16="http://schemas.microsoft.com/office/drawing/2014/main" id="{693D0968-DCBE-82AA-EC93-D10EBC411FF2}"/>
              </a:ext>
            </a:extLst>
          </p:cNvPr>
          <p:cNvSpPr/>
          <p:nvPr/>
        </p:nvSpPr>
        <p:spPr>
          <a:xfrm>
            <a:off x="5904569" y="2112009"/>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2" name="Oval 61">
            <a:extLst>
              <a:ext uri="{FF2B5EF4-FFF2-40B4-BE49-F238E27FC236}">
                <a16:creationId xmlns:a16="http://schemas.microsoft.com/office/drawing/2014/main" id="{EE2169DB-5452-BC25-73FC-80598B210CB7}"/>
              </a:ext>
            </a:extLst>
          </p:cNvPr>
          <p:cNvSpPr/>
          <p:nvPr/>
        </p:nvSpPr>
        <p:spPr>
          <a:xfrm>
            <a:off x="7239403" y="1594401"/>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3" name="Oval 62">
            <a:extLst>
              <a:ext uri="{FF2B5EF4-FFF2-40B4-BE49-F238E27FC236}">
                <a16:creationId xmlns:a16="http://schemas.microsoft.com/office/drawing/2014/main" id="{88A6DE3C-35F5-F972-FFE6-49DAF7084A08}"/>
              </a:ext>
            </a:extLst>
          </p:cNvPr>
          <p:cNvSpPr/>
          <p:nvPr/>
        </p:nvSpPr>
        <p:spPr>
          <a:xfrm>
            <a:off x="7644157" y="1828581"/>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4" name="Oval 63">
            <a:extLst>
              <a:ext uri="{FF2B5EF4-FFF2-40B4-BE49-F238E27FC236}">
                <a16:creationId xmlns:a16="http://schemas.microsoft.com/office/drawing/2014/main" id="{1F884574-9407-6508-14E2-EFBEF19A936B}"/>
              </a:ext>
            </a:extLst>
          </p:cNvPr>
          <p:cNvSpPr/>
          <p:nvPr/>
        </p:nvSpPr>
        <p:spPr>
          <a:xfrm>
            <a:off x="7672355" y="2331314"/>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65" name="Straight Connector 64">
            <a:extLst>
              <a:ext uri="{FF2B5EF4-FFF2-40B4-BE49-F238E27FC236}">
                <a16:creationId xmlns:a16="http://schemas.microsoft.com/office/drawing/2014/main" id="{9541D50C-F6A8-BEA9-A2F6-8C33BD054DE6}"/>
              </a:ext>
            </a:extLst>
          </p:cNvPr>
          <p:cNvCxnSpPr>
            <a:cxnSpLocks/>
          </p:cNvCxnSpPr>
          <p:nvPr/>
        </p:nvCxnSpPr>
        <p:spPr>
          <a:xfrm flipV="1">
            <a:off x="5503239" y="2158895"/>
            <a:ext cx="2466596" cy="65046"/>
          </a:xfrm>
          <a:prstGeom prst="line">
            <a:avLst/>
          </a:prstGeom>
          <a:ln w="38100">
            <a:solidFill>
              <a:schemeClr val="accent4">
                <a:lumMod val="75000"/>
              </a:schemeClr>
            </a:solidFill>
            <a:prstDash val="lgDash"/>
          </a:ln>
        </p:spPr>
        <p:style>
          <a:lnRef idx="1">
            <a:schemeClr val="dk1"/>
          </a:lnRef>
          <a:fillRef idx="0">
            <a:schemeClr val="dk1"/>
          </a:fillRef>
          <a:effectRef idx="0">
            <a:schemeClr val="dk1"/>
          </a:effectRef>
          <a:fontRef idx="minor">
            <a:schemeClr val="tx1"/>
          </a:fontRef>
        </p:style>
      </p:cxnSp>
      <p:grpSp>
        <p:nvGrpSpPr>
          <p:cNvPr id="66" name="Group 65">
            <a:extLst>
              <a:ext uri="{FF2B5EF4-FFF2-40B4-BE49-F238E27FC236}">
                <a16:creationId xmlns:a16="http://schemas.microsoft.com/office/drawing/2014/main" id="{62F2C97D-D3B8-479E-9393-FE4162238E8F}"/>
              </a:ext>
            </a:extLst>
          </p:cNvPr>
          <p:cNvGrpSpPr/>
          <p:nvPr/>
        </p:nvGrpSpPr>
        <p:grpSpPr>
          <a:xfrm>
            <a:off x="8130457" y="1734029"/>
            <a:ext cx="901080" cy="505440"/>
            <a:chOff x="8130457" y="1734029"/>
            <a:chExt cx="901080" cy="505440"/>
          </a:xfrm>
        </p:grpSpPr>
        <mc:AlternateContent xmlns:mc="http://schemas.openxmlformats.org/markup-compatibility/2006">
          <mc:Choice xmlns:p14="http://schemas.microsoft.com/office/powerpoint/2010/main" Requires="p14">
            <p:contentPart p14:bwMode="auto" r:id="rId6">
              <p14:nvContentPartPr>
                <p14:cNvPr id="67" name="Ink 66">
                  <a:extLst>
                    <a:ext uri="{FF2B5EF4-FFF2-40B4-BE49-F238E27FC236}">
                      <a16:creationId xmlns:a16="http://schemas.microsoft.com/office/drawing/2014/main" id="{25F7C564-4238-0A0B-CA7D-5771B6982331}"/>
                    </a:ext>
                  </a:extLst>
                </p14:cNvPr>
                <p14:cNvContentPartPr/>
                <p14:nvPr/>
              </p14:nvContentPartPr>
              <p14:xfrm>
                <a:off x="8130457" y="1917629"/>
                <a:ext cx="142200" cy="321840"/>
              </p14:xfrm>
            </p:contentPart>
          </mc:Choice>
          <mc:Fallback>
            <p:pic>
              <p:nvPicPr>
                <p:cNvPr id="67" name="Ink 66">
                  <a:extLst>
                    <a:ext uri="{FF2B5EF4-FFF2-40B4-BE49-F238E27FC236}">
                      <a16:creationId xmlns:a16="http://schemas.microsoft.com/office/drawing/2014/main" id="{25F7C564-4238-0A0B-CA7D-5771B6982331}"/>
                    </a:ext>
                  </a:extLst>
                </p:cNvPr>
                <p:cNvPicPr/>
                <p:nvPr/>
              </p:nvPicPr>
              <p:blipFill>
                <a:blip r:embed="rId7"/>
                <a:stretch>
                  <a:fillRect/>
                </a:stretch>
              </p:blipFill>
              <p:spPr>
                <a:xfrm>
                  <a:off x="8124337" y="1911509"/>
                  <a:ext cx="15444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8" name="Ink 67">
                  <a:extLst>
                    <a:ext uri="{FF2B5EF4-FFF2-40B4-BE49-F238E27FC236}">
                      <a16:creationId xmlns:a16="http://schemas.microsoft.com/office/drawing/2014/main" id="{A185E303-B28F-5CB8-BEBD-19D45CD6CA93}"/>
                    </a:ext>
                  </a:extLst>
                </p14:cNvPr>
                <p14:cNvContentPartPr/>
                <p14:nvPr/>
              </p14:nvContentPartPr>
              <p14:xfrm>
                <a:off x="8140537" y="1734029"/>
                <a:ext cx="891000" cy="384840"/>
              </p14:xfrm>
            </p:contentPart>
          </mc:Choice>
          <mc:Fallback>
            <p:pic>
              <p:nvPicPr>
                <p:cNvPr id="68" name="Ink 67">
                  <a:extLst>
                    <a:ext uri="{FF2B5EF4-FFF2-40B4-BE49-F238E27FC236}">
                      <a16:creationId xmlns:a16="http://schemas.microsoft.com/office/drawing/2014/main" id="{A185E303-B28F-5CB8-BEBD-19D45CD6CA93}"/>
                    </a:ext>
                  </a:extLst>
                </p:cNvPr>
                <p:cNvPicPr/>
                <p:nvPr/>
              </p:nvPicPr>
              <p:blipFill>
                <a:blip r:embed="rId9"/>
                <a:stretch>
                  <a:fillRect/>
                </a:stretch>
              </p:blipFill>
              <p:spPr>
                <a:xfrm>
                  <a:off x="8134417" y="1727909"/>
                  <a:ext cx="903240" cy="397080"/>
                </a:xfrm>
                <a:prstGeom prst="rect">
                  <a:avLst/>
                </a:prstGeom>
              </p:spPr>
            </p:pic>
          </mc:Fallback>
        </mc:AlternateContent>
      </p:grpSp>
      <p:sp>
        <p:nvSpPr>
          <p:cNvPr id="69" name="CuadroTexto 52">
            <a:extLst>
              <a:ext uri="{FF2B5EF4-FFF2-40B4-BE49-F238E27FC236}">
                <a16:creationId xmlns:a16="http://schemas.microsoft.com/office/drawing/2014/main" id="{A943EE1F-9EC7-DB80-7934-E2D93B580D5F}"/>
              </a:ext>
            </a:extLst>
          </p:cNvPr>
          <p:cNvSpPr txBox="1"/>
          <p:nvPr/>
        </p:nvSpPr>
        <p:spPr>
          <a:xfrm>
            <a:off x="8712564" y="1444682"/>
            <a:ext cx="1116696" cy="276999"/>
          </a:xfrm>
          <a:prstGeom prst="rect">
            <a:avLst/>
          </a:prstGeom>
          <a:noFill/>
        </p:spPr>
        <p:txBody>
          <a:bodyPr wrap="square" rtlCol="0" anchor="ctr" anchorCtr="1">
            <a:spAutoFit/>
          </a:bodyPr>
          <a:lstStyle/>
          <a:p>
            <a:pPr algn="ctr"/>
            <a:r>
              <a:rPr lang="en-US" sz="1200" dirty="0">
                <a:solidFill>
                  <a:srgbClr val="000000"/>
                </a:solidFill>
              </a:rPr>
              <a:t>Counterfactual</a:t>
            </a:r>
          </a:p>
        </p:txBody>
      </p:sp>
      <p:sp>
        <p:nvSpPr>
          <p:cNvPr id="89" name="Oval 88">
            <a:extLst>
              <a:ext uri="{FF2B5EF4-FFF2-40B4-BE49-F238E27FC236}">
                <a16:creationId xmlns:a16="http://schemas.microsoft.com/office/drawing/2014/main" id="{295AB1EA-18A6-DFE1-35F6-1F8AB183F624}"/>
              </a:ext>
            </a:extLst>
          </p:cNvPr>
          <p:cNvSpPr/>
          <p:nvPr/>
        </p:nvSpPr>
        <p:spPr>
          <a:xfrm>
            <a:off x="2907090" y="2963155"/>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0" name="Oval 89">
            <a:extLst>
              <a:ext uri="{FF2B5EF4-FFF2-40B4-BE49-F238E27FC236}">
                <a16:creationId xmlns:a16="http://schemas.microsoft.com/office/drawing/2014/main" id="{2CDD7D3C-6091-C356-53C6-8B91B408AD9C}"/>
              </a:ext>
            </a:extLst>
          </p:cNvPr>
          <p:cNvSpPr/>
          <p:nvPr/>
        </p:nvSpPr>
        <p:spPr>
          <a:xfrm>
            <a:off x="3346923" y="2983599"/>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1" name="Oval 90">
            <a:extLst>
              <a:ext uri="{FF2B5EF4-FFF2-40B4-BE49-F238E27FC236}">
                <a16:creationId xmlns:a16="http://schemas.microsoft.com/office/drawing/2014/main" id="{BBD2B3F5-9501-7700-437C-A74B714234E1}"/>
              </a:ext>
            </a:extLst>
          </p:cNvPr>
          <p:cNvSpPr/>
          <p:nvPr/>
        </p:nvSpPr>
        <p:spPr>
          <a:xfrm>
            <a:off x="4744199" y="2684373"/>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2" name="Oval 91">
            <a:extLst>
              <a:ext uri="{FF2B5EF4-FFF2-40B4-BE49-F238E27FC236}">
                <a16:creationId xmlns:a16="http://schemas.microsoft.com/office/drawing/2014/main" id="{A5919843-7335-A2AA-D1C6-FFFF25FAB0F2}"/>
              </a:ext>
            </a:extLst>
          </p:cNvPr>
          <p:cNvSpPr/>
          <p:nvPr/>
        </p:nvSpPr>
        <p:spPr>
          <a:xfrm>
            <a:off x="3844773" y="3000326"/>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3" name="Oval 92">
            <a:extLst>
              <a:ext uri="{FF2B5EF4-FFF2-40B4-BE49-F238E27FC236}">
                <a16:creationId xmlns:a16="http://schemas.microsoft.com/office/drawing/2014/main" id="{9E95058F-72D2-A22B-8A4E-B078FE2DD836}"/>
              </a:ext>
            </a:extLst>
          </p:cNvPr>
          <p:cNvSpPr/>
          <p:nvPr/>
        </p:nvSpPr>
        <p:spPr>
          <a:xfrm>
            <a:off x="4067458" y="2886952"/>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4" name="Oval 93">
            <a:extLst>
              <a:ext uri="{FF2B5EF4-FFF2-40B4-BE49-F238E27FC236}">
                <a16:creationId xmlns:a16="http://schemas.microsoft.com/office/drawing/2014/main" id="{636F2001-9747-0555-4111-F2133C0EE6E4}"/>
              </a:ext>
            </a:extLst>
          </p:cNvPr>
          <p:cNvSpPr/>
          <p:nvPr/>
        </p:nvSpPr>
        <p:spPr>
          <a:xfrm>
            <a:off x="4437395" y="3046788"/>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5" name="Oval 94">
            <a:extLst>
              <a:ext uri="{FF2B5EF4-FFF2-40B4-BE49-F238E27FC236}">
                <a16:creationId xmlns:a16="http://schemas.microsoft.com/office/drawing/2014/main" id="{AD7EA954-A43C-AA9E-88D1-607022920F64}"/>
              </a:ext>
            </a:extLst>
          </p:cNvPr>
          <p:cNvSpPr/>
          <p:nvPr/>
        </p:nvSpPr>
        <p:spPr>
          <a:xfrm>
            <a:off x="3106278" y="2574721"/>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6" name="Oval 95">
            <a:extLst>
              <a:ext uri="{FF2B5EF4-FFF2-40B4-BE49-F238E27FC236}">
                <a16:creationId xmlns:a16="http://schemas.microsoft.com/office/drawing/2014/main" id="{D1F388E5-3002-741A-AD25-0535843F38E6}"/>
              </a:ext>
            </a:extLst>
          </p:cNvPr>
          <p:cNvSpPr/>
          <p:nvPr/>
        </p:nvSpPr>
        <p:spPr>
          <a:xfrm>
            <a:off x="3847378" y="2436259"/>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7" name="Oval 96">
            <a:extLst>
              <a:ext uri="{FF2B5EF4-FFF2-40B4-BE49-F238E27FC236}">
                <a16:creationId xmlns:a16="http://schemas.microsoft.com/office/drawing/2014/main" id="{1DF0949B-ABE5-6F0D-848B-A8DA5AE7B60E}"/>
              </a:ext>
            </a:extLst>
          </p:cNvPr>
          <p:cNvSpPr/>
          <p:nvPr/>
        </p:nvSpPr>
        <p:spPr>
          <a:xfrm>
            <a:off x="3556448" y="3031920"/>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8" name="Oval 97">
            <a:extLst>
              <a:ext uri="{FF2B5EF4-FFF2-40B4-BE49-F238E27FC236}">
                <a16:creationId xmlns:a16="http://schemas.microsoft.com/office/drawing/2014/main" id="{31C8B386-B87D-6B83-5796-B1E7A249430C}"/>
              </a:ext>
            </a:extLst>
          </p:cNvPr>
          <p:cNvSpPr/>
          <p:nvPr/>
        </p:nvSpPr>
        <p:spPr>
          <a:xfrm>
            <a:off x="3863781" y="2741990"/>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9" name="Oval 98">
            <a:extLst>
              <a:ext uri="{FF2B5EF4-FFF2-40B4-BE49-F238E27FC236}">
                <a16:creationId xmlns:a16="http://schemas.microsoft.com/office/drawing/2014/main" id="{3320F642-A5B8-A0C4-C959-9ADC6EB87446}"/>
              </a:ext>
            </a:extLst>
          </p:cNvPr>
          <p:cNvSpPr/>
          <p:nvPr/>
        </p:nvSpPr>
        <p:spPr>
          <a:xfrm>
            <a:off x="4090647" y="2250401"/>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0" name="Oval 99">
            <a:extLst>
              <a:ext uri="{FF2B5EF4-FFF2-40B4-BE49-F238E27FC236}">
                <a16:creationId xmlns:a16="http://schemas.microsoft.com/office/drawing/2014/main" id="{78F01069-D3D3-E470-3DC0-0AC4E753E8FD}"/>
              </a:ext>
            </a:extLst>
          </p:cNvPr>
          <p:cNvSpPr/>
          <p:nvPr/>
        </p:nvSpPr>
        <p:spPr>
          <a:xfrm>
            <a:off x="4187621" y="2582575"/>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1" name="Oval 100">
            <a:extLst>
              <a:ext uri="{FF2B5EF4-FFF2-40B4-BE49-F238E27FC236}">
                <a16:creationId xmlns:a16="http://schemas.microsoft.com/office/drawing/2014/main" id="{AFA9F605-353D-684E-94F9-5CFDEDE42556}"/>
              </a:ext>
            </a:extLst>
          </p:cNvPr>
          <p:cNvSpPr/>
          <p:nvPr/>
        </p:nvSpPr>
        <p:spPr>
          <a:xfrm>
            <a:off x="3539992" y="2695523"/>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2" name="Oval 101">
            <a:extLst>
              <a:ext uri="{FF2B5EF4-FFF2-40B4-BE49-F238E27FC236}">
                <a16:creationId xmlns:a16="http://schemas.microsoft.com/office/drawing/2014/main" id="{9D2E7149-A903-94A0-DA55-37638C27B3A5}"/>
              </a:ext>
            </a:extLst>
          </p:cNvPr>
          <p:cNvSpPr/>
          <p:nvPr/>
        </p:nvSpPr>
        <p:spPr>
          <a:xfrm>
            <a:off x="3258678" y="2727121"/>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3" name="Oval 102">
            <a:extLst>
              <a:ext uri="{FF2B5EF4-FFF2-40B4-BE49-F238E27FC236}">
                <a16:creationId xmlns:a16="http://schemas.microsoft.com/office/drawing/2014/main" id="{90FF3150-842E-375B-6696-70E14F84AE7C}"/>
              </a:ext>
            </a:extLst>
          </p:cNvPr>
          <p:cNvSpPr/>
          <p:nvPr/>
        </p:nvSpPr>
        <p:spPr>
          <a:xfrm>
            <a:off x="4593512" y="2209513"/>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4" name="Oval 103">
            <a:extLst>
              <a:ext uri="{FF2B5EF4-FFF2-40B4-BE49-F238E27FC236}">
                <a16:creationId xmlns:a16="http://schemas.microsoft.com/office/drawing/2014/main" id="{F24F44E1-D45F-5146-8811-28F3C860AFD8}"/>
              </a:ext>
            </a:extLst>
          </p:cNvPr>
          <p:cNvSpPr/>
          <p:nvPr/>
        </p:nvSpPr>
        <p:spPr>
          <a:xfrm>
            <a:off x="4998266" y="2443693"/>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5" name="Oval 104">
            <a:extLst>
              <a:ext uri="{FF2B5EF4-FFF2-40B4-BE49-F238E27FC236}">
                <a16:creationId xmlns:a16="http://schemas.microsoft.com/office/drawing/2014/main" id="{6A35E30B-2FE3-CE49-7A3B-3A4B5739138A}"/>
              </a:ext>
            </a:extLst>
          </p:cNvPr>
          <p:cNvSpPr/>
          <p:nvPr/>
        </p:nvSpPr>
        <p:spPr>
          <a:xfrm>
            <a:off x="5026464" y="2946426"/>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106" name="Straight Connector 105">
            <a:extLst>
              <a:ext uri="{FF2B5EF4-FFF2-40B4-BE49-F238E27FC236}">
                <a16:creationId xmlns:a16="http://schemas.microsoft.com/office/drawing/2014/main" id="{3F88DE04-4469-C0E2-24D9-5912CA1CA8F8}"/>
              </a:ext>
            </a:extLst>
          </p:cNvPr>
          <p:cNvCxnSpPr>
            <a:cxnSpLocks/>
          </p:cNvCxnSpPr>
          <p:nvPr/>
        </p:nvCxnSpPr>
        <p:spPr>
          <a:xfrm flipV="1">
            <a:off x="2857348" y="2774007"/>
            <a:ext cx="2466596" cy="65046"/>
          </a:xfrm>
          <a:prstGeom prst="line">
            <a:avLst/>
          </a:prstGeom>
          <a:ln w="38100">
            <a:solidFill>
              <a:schemeClr val="accent4">
                <a:lumMod val="75000"/>
              </a:schemeClr>
            </a:solidFill>
            <a:prstDash val="lgDash"/>
          </a:ln>
        </p:spPr>
        <p:style>
          <a:lnRef idx="1">
            <a:schemeClr val="dk1"/>
          </a:lnRef>
          <a:fillRef idx="0">
            <a:schemeClr val="dk1"/>
          </a:fillRef>
          <a:effectRef idx="0">
            <a:schemeClr val="dk1"/>
          </a:effectRef>
          <a:fontRef idx="minor">
            <a:schemeClr val="tx1"/>
          </a:fontRef>
        </p:style>
      </p:cxnSp>
      <p:sp>
        <p:nvSpPr>
          <p:cNvPr id="108" name="Right Brace 107">
            <a:extLst>
              <a:ext uri="{FF2B5EF4-FFF2-40B4-BE49-F238E27FC236}">
                <a16:creationId xmlns:a16="http://schemas.microsoft.com/office/drawing/2014/main" id="{1B73DBF6-9BE9-46D5-6DB6-B0694B2131F9}"/>
              </a:ext>
            </a:extLst>
          </p:cNvPr>
          <p:cNvSpPr/>
          <p:nvPr/>
        </p:nvSpPr>
        <p:spPr>
          <a:xfrm rot="10800000">
            <a:off x="5176352" y="3535585"/>
            <a:ext cx="208015" cy="1079217"/>
          </a:xfrm>
          <a:prstGeom prst="rightBrac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109" name="Right Brace 108">
            <a:extLst>
              <a:ext uri="{FF2B5EF4-FFF2-40B4-BE49-F238E27FC236}">
                <a16:creationId xmlns:a16="http://schemas.microsoft.com/office/drawing/2014/main" id="{AC33035E-09E2-04B7-8E23-46EF7C8960F9}"/>
              </a:ext>
            </a:extLst>
          </p:cNvPr>
          <p:cNvSpPr/>
          <p:nvPr/>
        </p:nvSpPr>
        <p:spPr>
          <a:xfrm rot="10800000">
            <a:off x="5238128" y="2171625"/>
            <a:ext cx="140417" cy="570365"/>
          </a:xfrm>
          <a:prstGeom prst="rightBrace">
            <a:avLst/>
          </a:prstGeom>
          <a:ln w="285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110" name="CuadroTexto 52">
            <a:extLst>
              <a:ext uri="{FF2B5EF4-FFF2-40B4-BE49-F238E27FC236}">
                <a16:creationId xmlns:a16="http://schemas.microsoft.com/office/drawing/2014/main" id="{770E11B0-3451-7963-AA56-4CB526D2B906}"/>
              </a:ext>
            </a:extLst>
          </p:cNvPr>
          <p:cNvSpPr txBox="1"/>
          <p:nvPr/>
        </p:nvSpPr>
        <p:spPr>
          <a:xfrm>
            <a:off x="6545644" y="4583001"/>
            <a:ext cx="4775518" cy="338554"/>
          </a:xfrm>
          <a:prstGeom prst="rect">
            <a:avLst/>
          </a:prstGeom>
          <a:noFill/>
        </p:spPr>
        <p:txBody>
          <a:bodyPr wrap="square" rtlCol="0" anchor="ctr" anchorCtr="1">
            <a:spAutoFit/>
          </a:bodyPr>
          <a:lstStyle/>
          <a:p>
            <a:pPr algn="ctr"/>
            <a:r>
              <a:rPr lang="en-US" sz="1600" b="1" dirty="0">
                <a:solidFill>
                  <a:srgbClr val="000000"/>
                </a:solidFill>
              </a:rPr>
              <a:t>Treatment Effect </a:t>
            </a:r>
            <a:r>
              <a:rPr lang="en-US" sz="1600" dirty="0">
                <a:solidFill>
                  <a:srgbClr val="000000"/>
                </a:solidFill>
              </a:rPr>
              <a:t>= Observed Effect – Effect of Time</a:t>
            </a:r>
          </a:p>
        </p:txBody>
      </p:sp>
      <p:sp>
        <p:nvSpPr>
          <p:cNvPr id="111" name="Right Brace 110">
            <a:extLst>
              <a:ext uri="{FF2B5EF4-FFF2-40B4-BE49-F238E27FC236}">
                <a16:creationId xmlns:a16="http://schemas.microsoft.com/office/drawing/2014/main" id="{1FD80903-453B-735F-1026-9483602E2339}"/>
              </a:ext>
            </a:extLst>
          </p:cNvPr>
          <p:cNvSpPr/>
          <p:nvPr/>
        </p:nvSpPr>
        <p:spPr>
          <a:xfrm rot="5400000">
            <a:off x="9109082" y="4495793"/>
            <a:ext cx="208015" cy="1079217"/>
          </a:xfrm>
          <a:prstGeom prst="rightBrac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112" name="Right Brace 111">
            <a:extLst>
              <a:ext uri="{FF2B5EF4-FFF2-40B4-BE49-F238E27FC236}">
                <a16:creationId xmlns:a16="http://schemas.microsoft.com/office/drawing/2014/main" id="{1AB7CA3B-5578-C23C-325F-8702F98BE26C}"/>
              </a:ext>
            </a:extLst>
          </p:cNvPr>
          <p:cNvSpPr/>
          <p:nvPr/>
        </p:nvSpPr>
        <p:spPr>
          <a:xfrm rot="5400000">
            <a:off x="10535405" y="4744002"/>
            <a:ext cx="140417" cy="570365"/>
          </a:xfrm>
          <a:prstGeom prst="rightBrace">
            <a:avLst/>
          </a:prstGeom>
          <a:ln w="285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Tree>
    <p:extLst>
      <p:ext uri="{BB962C8B-B14F-4D97-AF65-F5344CB8AC3E}">
        <p14:creationId xmlns:p14="http://schemas.microsoft.com/office/powerpoint/2010/main" val="3191814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1ECD0E51-3A97-E0A6-ABAF-07453F9A929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63342" y="796343"/>
            <a:ext cx="5265315" cy="5265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888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4C461-3305-F411-C8E4-C66CDABB28CA}"/>
              </a:ext>
            </a:extLst>
          </p:cNvPr>
          <p:cNvSpPr>
            <a:spLocks noGrp="1"/>
          </p:cNvSpPr>
          <p:nvPr>
            <p:ph type="title"/>
          </p:nvPr>
        </p:nvSpPr>
        <p:spPr/>
        <p:txBody>
          <a:bodyPr/>
          <a:lstStyle/>
          <a:p>
            <a:r>
              <a:rPr lang="en-US" dirty="0"/>
              <a:t>Example: </a:t>
            </a:r>
            <a:r>
              <a:rPr lang="es-ES_tradnl" dirty="0"/>
              <a:t>Kessler and Roth (2014)</a:t>
            </a:r>
            <a:endParaRPr lang="en-US" dirty="0"/>
          </a:p>
        </p:txBody>
      </p:sp>
      <p:sp>
        <p:nvSpPr>
          <p:cNvPr id="3" name="Content Placeholder 2">
            <a:extLst>
              <a:ext uri="{FF2B5EF4-FFF2-40B4-BE49-F238E27FC236}">
                <a16:creationId xmlns:a16="http://schemas.microsoft.com/office/drawing/2014/main" id="{D3FFD4B9-7AA9-3050-7916-1125096485ED}"/>
              </a:ext>
            </a:extLst>
          </p:cNvPr>
          <p:cNvSpPr>
            <a:spLocks noGrp="1"/>
          </p:cNvSpPr>
          <p:nvPr>
            <p:ph idx="1"/>
          </p:nvPr>
        </p:nvSpPr>
        <p:spPr/>
        <p:txBody>
          <a:bodyPr>
            <a:normAutofit/>
          </a:bodyPr>
          <a:lstStyle/>
          <a:p>
            <a:r>
              <a:rPr lang="en-US" dirty="0"/>
              <a:t>Organ donation schemes have three options: opt-out, opt-in (e.g., United States), and active-choice (e.g., California). </a:t>
            </a:r>
          </a:p>
          <a:p>
            <a:r>
              <a:rPr lang="en-US" dirty="0"/>
              <a:t>There are more people that require organs than available organs. </a:t>
            </a:r>
          </a:p>
          <a:p>
            <a:r>
              <a:rPr lang="en-US" dirty="0"/>
              <a:t>Expert in the U.S. have pressured for years to change the organ donation scheme to one of active-choice. </a:t>
            </a:r>
          </a:p>
          <a:p>
            <a:r>
              <a:rPr lang="en-US" dirty="0"/>
              <a:t>In 2011, California changed its scheme from opt-in to active-choice. Kessler and Roth (2014) wanted to analyze what is the effect of changing the donation scheme in the actual donation of organs. </a:t>
            </a:r>
            <a:endParaRPr lang="es-ES_tradnl" dirty="0"/>
          </a:p>
          <a:p>
            <a:endParaRPr lang="en-US" dirty="0"/>
          </a:p>
        </p:txBody>
      </p:sp>
    </p:spTree>
    <p:extLst>
      <p:ext uri="{BB962C8B-B14F-4D97-AF65-F5344CB8AC3E}">
        <p14:creationId xmlns:p14="http://schemas.microsoft.com/office/powerpoint/2010/main" val="390038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65275-ACCA-0749-28B9-9E55EB293B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3F1BBB5-ED9B-A930-14EC-0568C831EEA2}"/>
              </a:ext>
            </a:extLst>
          </p:cNvPr>
          <p:cNvSpPr>
            <a:spLocks noGrp="1"/>
          </p:cNvSpPr>
          <p:nvPr>
            <p:ph idx="1"/>
          </p:nvPr>
        </p:nvSpPr>
        <p:spPr/>
        <p:txBody>
          <a:bodyPr/>
          <a:lstStyle/>
          <a:p>
            <a:r>
              <a:rPr lang="en-US" dirty="0"/>
              <a:t>Kessler and Roth (2014) opted (get it) for a difference-in-difference design. What did they compare?</a:t>
            </a:r>
          </a:p>
          <a:p>
            <a:endParaRPr lang="en-US" dirty="0"/>
          </a:p>
          <a:p>
            <a:r>
              <a:rPr lang="en-US" dirty="0"/>
              <a:t>Yes! They compared California to the rest of the U.S. before and after the changes in the donation scheme in California. </a:t>
            </a:r>
          </a:p>
        </p:txBody>
      </p:sp>
    </p:spTree>
    <p:extLst>
      <p:ext uri="{BB962C8B-B14F-4D97-AF65-F5344CB8AC3E}">
        <p14:creationId xmlns:p14="http://schemas.microsoft.com/office/powerpoint/2010/main" val="279516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9C772C-B229-D0CC-0BDA-081035FB5A4D}"/>
              </a:ext>
            </a:extLst>
          </p:cNvPr>
          <p:cNvPicPr>
            <a:picLocks noChangeAspect="1"/>
          </p:cNvPicPr>
          <p:nvPr/>
        </p:nvPicPr>
        <p:blipFill>
          <a:blip r:embed="rId2"/>
          <a:stretch>
            <a:fillRect/>
          </a:stretch>
        </p:blipFill>
        <p:spPr>
          <a:xfrm>
            <a:off x="2464748" y="796343"/>
            <a:ext cx="7262503" cy="5265315"/>
          </a:xfrm>
          <a:prstGeom prst="rect">
            <a:avLst/>
          </a:prstGeom>
        </p:spPr>
      </p:pic>
    </p:spTree>
    <p:extLst>
      <p:ext uri="{BB962C8B-B14F-4D97-AF65-F5344CB8AC3E}">
        <p14:creationId xmlns:p14="http://schemas.microsoft.com/office/powerpoint/2010/main" val="2045205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8E8953-31AD-75DB-7BEF-05EB4A801777}"/>
              </a:ext>
            </a:extLst>
          </p:cNvPr>
          <p:cNvPicPr>
            <a:picLocks noChangeAspect="1"/>
          </p:cNvPicPr>
          <p:nvPr/>
        </p:nvPicPr>
        <p:blipFill>
          <a:blip r:embed="rId2"/>
          <a:stretch>
            <a:fillRect/>
          </a:stretch>
        </p:blipFill>
        <p:spPr>
          <a:xfrm>
            <a:off x="1354667" y="643467"/>
            <a:ext cx="9482665" cy="5571066"/>
          </a:xfrm>
          <a:prstGeom prst="rect">
            <a:avLst/>
          </a:prstGeom>
        </p:spPr>
      </p:pic>
      <p:sp>
        <p:nvSpPr>
          <p:cNvPr id="3" name="TextBox 2">
            <a:extLst>
              <a:ext uri="{FF2B5EF4-FFF2-40B4-BE49-F238E27FC236}">
                <a16:creationId xmlns:a16="http://schemas.microsoft.com/office/drawing/2014/main" id="{859969FC-D9F0-02C5-4457-9962B80AE754}"/>
              </a:ext>
            </a:extLst>
          </p:cNvPr>
          <p:cNvSpPr txBox="1"/>
          <p:nvPr/>
        </p:nvSpPr>
        <p:spPr>
          <a:xfrm>
            <a:off x="8547844" y="1143000"/>
            <a:ext cx="2289488" cy="307777"/>
          </a:xfrm>
          <a:prstGeom prst="rect">
            <a:avLst/>
          </a:prstGeom>
          <a:noFill/>
        </p:spPr>
        <p:txBody>
          <a:bodyPr wrap="square" rtlCol="0">
            <a:spAutoFit/>
          </a:bodyPr>
          <a:lstStyle/>
          <a:p>
            <a:r>
              <a:rPr lang="es-ES_tradnl" sz="1400" dirty="0" err="1">
                <a:latin typeface="Times" pitchFamily="2" charset="0"/>
              </a:rPr>
              <a:t>From</a:t>
            </a:r>
            <a:r>
              <a:rPr lang="es-ES_tradnl" sz="1400" dirty="0">
                <a:latin typeface="Times" pitchFamily="2" charset="0"/>
              </a:rPr>
              <a:t> 44.5% </a:t>
            </a:r>
            <a:r>
              <a:rPr lang="es-ES_tradnl" sz="1400" dirty="0" err="1">
                <a:latin typeface="Times" pitchFamily="2" charset="0"/>
              </a:rPr>
              <a:t>to</a:t>
            </a:r>
            <a:r>
              <a:rPr lang="es-ES_tradnl" sz="1400" dirty="0">
                <a:latin typeface="Times" pitchFamily="2" charset="0"/>
              </a:rPr>
              <a:t> 45.9% = 1.4</a:t>
            </a:r>
          </a:p>
        </p:txBody>
      </p:sp>
      <p:cxnSp>
        <p:nvCxnSpPr>
          <p:cNvPr id="8" name="Straight Arrow Connector 7">
            <a:extLst>
              <a:ext uri="{FF2B5EF4-FFF2-40B4-BE49-F238E27FC236}">
                <a16:creationId xmlns:a16="http://schemas.microsoft.com/office/drawing/2014/main" id="{F3C2E952-256E-CAA6-A7EF-83422AF98E72}"/>
              </a:ext>
            </a:extLst>
          </p:cNvPr>
          <p:cNvCxnSpPr>
            <a:cxnSpLocks/>
          </p:cNvCxnSpPr>
          <p:nvPr/>
        </p:nvCxnSpPr>
        <p:spPr>
          <a:xfrm flipH="1" flipV="1">
            <a:off x="8932127" y="2665141"/>
            <a:ext cx="1290643" cy="586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4491B01-1739-8D45-CF35-6B0435686487}"/>
              </a:ext>
            </a:extLst>
          </p:cNvPr>
          <p:cNvSpPr txBox="1"/>
          <p:nvPr/>
        </p:nvSpPr>
        <p:spPr>
          <a:xfrm>
            <a:off x="9124006" y="3183313"/>
            <a:ext cx="2562987" cy="307777"/>
          </a:xfrm>
          <a:prstGeom prst="rect">
            <a:avLst/>
          </a:prstGeom>
          <a:noFill/>
        </p:spPr>
        <p:txBody>
          <a:bodyPr wrap="square" rtlCol="0">
            <a:spAutoFit/>
          </a:bodyPr>
          <a:lstStyle/>
          <a:p>
            <a:r>
              <a:rPr lang="es-ES_tradnl" sz="1400" dirty="0" err="1">
                <a:latin typeface="Times" pitchFamily="2" charset="0"/>
              </a:rPr>
              <a:t>From</a:t>
            </a:r>
            <a:r>
              <a:rPr lang="es-ES_tradnl" sz="1400" dirty="0">
                <a:latin typeface="Times" pitchFamily="2" charset="0"/>
              </a:rPr>
              <a:t> 27.1% </a:t>
            </a:r>
            <a:r>
              <a:rPr lang="es-ES_tradnl" sz="1400" dirty="0" err="1">
                <a:latin typeface="Times" pitchFamily="2" charset="0"/>
              </a:rPr>
              <a:t>to</a:t>
            </a:r>
            <a:r>
              <a:rPr lang="es-ES_tradnl" sz="1400" dirty="0">
                <a:latin typeface="Times" pitchFamily="2" charset="0"/>
              </a:rPr>
              <a:t> 26.3% = -0.8</a:t>
            </a:r>
          </a:p>
        </p:txBody>
      </p:sp>
      <p:sp>
        <p:nvSpPr>
          <p:cNvPr id="12" name="TextBox 11">
            <a:extLst>
              <a:ext uri="{FF2B5EF4-FFF2-40B4-BE49-F238E27FC236}">
                <a16:creationId xmlns:a16="http://schemas.microsoft.com/office/drawing/2014/main" id="{35B5D684-E16F-FE97-D961-6D70D3E249D7}"/>
              </a:ext>
            </a:extLst>
          </p:cNvPr>
          <p:cNvSpPr txBox="1"/>
          <p:nvPr/>
        </p:nvSpPr>
        <p:spPr>
          <a:xfrm>
            <a:off x="8035076" y="3991585"/>
            <a:ext cx="2937724" cy="307777"/>
          </a:xfrm>
          <a:prstGeom prst="rect">
            <a:avLst/>
          </a:prstGeom>
          <a:noFill/>
        </p:spPr>
        <p:txBody>
          <a:bodyPr wrap="square" rtlCol="0">
            <a:spAutoFit/>
          </a:bodyPr>
          <a:lstStyle/>
          <a:p>
            <a:r>
              <a:rPr lang="es-ES_tradnl" sz="1400" dirty="0" err="1">
                <a:latin typeface="Times" pitchFamily="2" charset="0"/>
              </a:rPr>
              <a:t>The</a:t>
            </a:r>
            <a:r>
              <a:rPr lang="es-ES_tradnl" sz="1400" dirty="0">
                <a:latin typeface="Times" pitchFamily="2" charset="0"/>
              </a:rPr>
              <a:t> </a:t>
            </a:r>
            <a:r>
              <a:rPr lang="es-ES_tradnl" sz="1400" dirty="0" err="1">
                <a:latin typeface="Times" pitchFamily="2" charset="0"/>
              </a:rPr>
              <a:t>effect</a:t>
            </a:r>
            <a:r>
              <a:rPr lang="es-ES_tradnl" sz="1400" dirty="0">
                <a:latin typeface="Times" pitchFamily="2" charset="0"/>
              </a:rPr>
              <a:t> </a:t>
            </a:r>
            <a:r>
              <a:rPr lang="es-ES_tradnl" sz="1400" dirty="0" err="1">
                <a:latin typeface="Times" pitchFamily="2" charset="0"/>
              </a:rPr>
              <a:t>is</a:t>
            </a:r>
            <a:r>
              <a:rPr lang="es-ES_tradnl" sz="1400" dirty="0">
                <a:latin typeface="Times" pitchFamily="2" charset="0"/>
              </a:rPr>
              <a:t> (-0.8) – (1.4) = -2.2 </a:t>
            </a:r>
            <a:r>
              <a:rPr lang="es-ES_tradnl" sz="1400" dirty="0">
                <a:latin typeface="Times" pitchFamily="2" charset="0"/>
                <a:sym typeface="Wingdings" pitchFamily="2" charset="2"/>
              </a:rPr>
              <a:t></a:t>
            </a:r>
            <a:endParaRPr lang="es-ES_tradnl" sz="1400" dirty="0">
              <a:latin typeface="Times" pitchFamily="2" charset="0"/>
            </a:endParaRPr>
          </a:p>
        </p:txBody>
      </p:sp>
    </p:spTree>
    <p:extLst>
      <p:ext uri="{BB962C8B-B14F-4D97-AF65-F5344CB8AC3E}">
        <p14:creationId xmlns:p14="http://schemas.microsoft.com/office/powerpoint/2010/main" val="4258125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24DD9-3563-84E2-5B01-000FB85D9CC5}"/>
              </a:ext>
            </a:extLst>
          </p:cNvPr>
          <p:cNvSpPr>
            <a:spLocks noGrp="1"/>
          </p:cNvSpPr>
          <p:nvPr>
            <p:ph type="title"/>
          </p:nvPr>
        </p:nvSpPr>
        <p:spPr/>
        <p:txBody>
          <a:bodyPr/>
          <a:lstStyle/>
          <a:p>
            <a:r>
              <a:rPr lang="es-ES_tradnl" dirty="0" err="1"/>
              <a:t>What</a:t>
            </a:r>
            <a:r>
              <a:rPr lang="es-ES_tradnl" dirty="0"/>
              <a:t> </a:t>
            </a:r>
            <a:r>
              <a:rPr lang="es-ES_tradnl" dirty="0" err="1"/>
              <a:t>about</a:t>
            </a:r>
            <a:r>
              <a:rPr lang="es-ES_tradnl" dirty="0"/>
              <a:t> </a:t>
            </a:r>
            <a:r>
              <a:rPr lang="es-ES_tradnl" dirty="0" err="1"/>
              <a:t>the</a:t>
            </a:r>
            <a:r>
              <a:rPr lang="es-ES_tradnl" dirty="0"/>
              <a:t> </a:t>
            </a:r>
            <a:r>
              <a:rPr lang="es-ES_tradnl" dirty="0" err="1"/>
              <a:t>Math</a:t>
            </a:r>
            <a:r>
              <a:rPr lang="es-ES_tradnl" dirty="0"/>
              <a:t> </a:t>
            </a:r>
            <a:r>
              <a:rPr lang="es-ES_tradnl" sz="2800" dirty="0"/>
              <a:t>(</a:t>
            </a:r>
            <a:r>
              <a:rPr lang="es-ES_tradnl" sz="2800" dirty="0" err="1"/>
              <a:t>said</a:t>
            </a:r>
            <a:r>
              <a:rPr lang="es-ES_tradnl" sz="2800" dirty="0"/>
              <a:t> no </a:t>
            </a:r>
            <a:r>
              <a:rPr lang="es-ES_tradnl" sz="2800" dirty="0" err="1"/>
              <a:t>one</a:t>
            </a:r>
            <a:r>
              <a:rPr lang="es-ES_tradnl" sz="2800" dirty="0"/>
              <a:t> </a:t>
            </a:r>
            <a:r>
              <a:rPr lang="es-ES_tradnl" sz="2800" dirty="0" err="1"/>
              <a:t>ever</a:t>
            </a:r>
            <a:r>
              <a:rPr lang="es-ES_tradnl" sz="2800" dirty="0"/>
              <a:t>)</a:t>
            </a:r>
            <a:r>
              <a:rPr lang="es-ES_tradnl" dirty="0"/>
              <a:t>?</a:t>
            </a:r>
          </a:p>
        </p:txBody>
      </p:sp>
      <p:sp>
        <p:nvSpPr>
          <p:cNvPr id="3" name="Content Placeholder 2">
            <a:extLst>
              <a:ext uri="{FF2B5EF4-FFF2-40B4-BE49-F238E27FC236}">
                <a16:creationId xmlns:a16="http://schemas.microsoft.com/office/drawing/2014/main" id="{09FBBDEB-4554-561B-C28E-DEABF5AADDDC}"/>
              </a:ext>
            </a:extLst>
          </p:cNvPr>
          <p:cNvSpPr>
            <a:spLocks noGrp="1"/>
          </p:cNvSpPr>
          <p:nvPr>
            <p:ph idx="1"/>
          </p:nvPr>
        </p:nvSpPr>
        <p:spPr/>
        <p:txBody>
          <a:bodyPr/>
          <a:lstStyle/>
          <a:p>
            <a:r>
              <a:rPr lang="es-ES_tradnl" dirty="0" err="1"/>
              <a:t>This</a:t>
            </a:r>
            <a:r>
              <a:rPr lang="es-ES_tradnl" dirty="0"/>
              <a:t> </a:t>
            </a:r>
            <a:r>
              <a:rPr lang="es-ES_tradnl" dirty="0" err="1"/>
              <a:t>is</a:t>
            </a:r>
            <a:r>
              <a:rPr lang="es-ES_tradnl" dirty="0"/>
              <a:t> </a:t>
            </a:r>
            <a:r>
              <a:rPr lang="es-ES_tradnl" dirty="0" err="1"/>
              <a:t>the</a:t>
            </a:r>
            <a:r>
              <a:rPr lang="es-ES_tradnl" dirty="0"/>
              <a:t> </a:t>
            </a:r>
            <a:r>
              <a:rPr lang="es-ES_tradnl" dirty="0" err="1"/>
              <a:t>equation</a:t>
            </a:r>
            <a:r>
              <a:rPr lang="es-ES_tradnl" dirty="0"/>
              <a:t> </a:t>
            </a:r>
            <a:r>
              <a:rPr lang="es-ES_tradnl" dirty="0" err="1"/>
              <a:t>we</a:t>
            </a:r>
            <a:r>
              <a:rPr lang="es-ES_tradnl" dirty="0"/>
              <a:t> </a:t>
            </a:r>
            <a:r>
              <a:rPr lang="es-ES_tradnl" dirty="0" err="1"/>
              <a:t>want</a:t>
            </a:r>
            <a:r>
              <a:rPr lang="es-ES_tradnl" dirty="0"/>
              <a:t> </a:t>
            </a:r>
            <a:r>
              <a:rPr lang="es-ES_tradnl" dirty="0" err="1"/>
              <a:t>to</a:t>
            </a:r>
            <a:r>
              <a:rPr lang="es-ES_tradnl" dirty="0"/>
              <a:t> </a:t>
            </a:r>
            <a:r>
              <a:rPr lang="es-ES_tradnl" dirty="0" err="1"/>
              <a:t>estimate</a:t>
            </a:r>
            <a:r>
              <a:rPr lang="es-ES_tradnl" dirty="0"/>
              <a:t>: </a:t>
            </a:r>
          </a:p>
          <a:p>
            <a:endParaRPr lang="es-ES_tradnl" dirty="0"/>
          </a:p>
          <a:p>
            <a:endParaRPr lang="es-ES_tradnl" dirty="0"/>
          </a:p>
          <a:p>
            <a:endParaRPr lang="es-ES_tradnl" dirty="0"/>
          </a:p>
          <a:p>
            <a:endParaRPr lang="es-ES_tradnl" dirty="0"/>
          </a:p>
          <a:p>
            <a:r>
              <a:rPr lang="es-ES_tradnl" dirty="0" err="1"/>
              <a:t>We</a:t>
            </a:r>
            <a:r>
              <a:rPr lang="es-ES_tradnl" dirty="0"/>
              <a:t> can </a:t>
            </a:r>
            <a:r>
              <a:rPr lang="es-ES_tradnl" dirty="0" err="1"/>
              <a:t>also</a:t>
            </a:r>
            <a:r>
              <a:rPr lang="es-ES_tradnl" dirty="0"/>
              <a:t> </a:t>
            </a:r>
            <a:r>
              <a:rPr lang="es-ES_tradnl" dirty="0" err="1"/>
              <a:t>estimate</a:t>
            </a:r>
            <a:r>
              <a:rPr lang="es-ES_tradnl" dirty="0"/>
              <a:t> </a:t>
            </a:r>
            <a:r>
              <a:rPr lang="es-ES_tradnl" dirty="0" err="1"/>
              <a:t>it</a:t>
            </a:r>
            <a:r>
              <a:rPr lang="es-ES_tradnl" dirty="0"/>
              <a:t> </a:t>
            </a:r>
            <a:r>
              <a:rPr lang="es-ES_tradnl" dirty="0" err="1"/>
              <a:t>this</a:t>
            </a:r>
            <a:r>
              <a:rPr lang="es-ES_tradnl" dirty="0"/>
              <a:t> </a:t>
            </a:r>
            <a:r>
              <a:rPr lang="es-ES_tradnl" dirty="0" err="1"/>
              <a:t>way</a:t>
            </a:r>
            <a:r>
              <a:rPr lang="es-ES_tradnl" dirty="0"/>
              <a:t>:</a:t>
            </a:r>
          </a:p>
        </p:txBody>
      </p:sp>
      <p:pic>
        <p:nvPicPr>
          <p:cNvPr id="4" name="Picture 3">
            <a:extLst>
              <a:ext uri="{FF2B5EF4-FFF2-40B4-BE49-F238E27FC236}">
                <a16:creationId xmlns:a16="http://schemas.microsoft.com/office/drawing/2014/main" id="{F8245EB0-779A-91D2-19BA-8F151D7532DD}"/>
              </a:ext>
            </a:extLst>
          </p:cNvPr>
          <p:cNvPicPr>
            <a:picLocks noChangeAspect="1"/>
          </p:cNvPicPr>
          <p:nvPr/>
        </p:nvPicPr>
        <p:blipFill rotWithShape="1">
          <a:blip r:embed="rId2"/>
          <a:srcRect l="-1" t="19643" r="24789" b="19643"/>
          <a:stretch/>
        </p:blipFill>
        <p:spPr>
          <a:xfrm>
            <a:off x="4400550" y="2943225"/>
            <a:ext cx="3390900" cy="485775"/>
          </a:xfrm>
          <a:prstGeom prst="rect">
            <a:avLst/>
          </a:prstGeom>
        </p:spPr>
      </p:pic>
      <p:sp>
        <p:nvSpPr>
          <p:cNvPr id="8" name="CuadroTexto 52">
            <a:extLst>
              <a:ext uri="{FF2B5EF4-FFF2-40B4-BE49-F238E27FC236}">
                <a16:creationId xmlns:a16="http://schemas.microsoft.com/office/drawing/2014/main" id="{13A1C97E-03F8-90A7-ECCE-E25F883D08EF}"/>
              </a:ext>
            </a:extLst>
          </p:cNvPr>
          <p:cNvSpPr txBox="1"/>
          <p:nvPr/>
        </p:nvSpPr>
        <p:spPr>
          <a:xfrm>
            <a:off x="3827375" y="3966304"/>
            <a:ext cx="1319336" cy="276999"/>
          </a:xfrm>
          <a:prstGeom prst="rect">
            <a:avLst/>
          </a:prstGeom>
          <a:noFill/>
        </p:spPr>
        <p:txBody>
          <a:bodyPr wrap="none" rtlCol="0" anchor="ctr" anchorCtr="1">
            <a:spAutoFit/>
          </a:bodyPr>
          <a:lstStyle/>
          <a:p>
            <a:pPr algn="ctr"/>
            <a:r>
              <a:rPr lang="en-US" sz="1200" dirty="0">
                <a:solidFill>
                  <a:srgbClr val="000000"/>
                </a:solidFill>
              </a:rPr>
              <a:t>Group fixed effect</a:t>
            </a:r>
          </a:p>
        </p:txBody>
      </p:sp>
      <p:sp>
        <p:nvSpPr>
          <p:cNvPr id="12" name="CuadroTexto 52">
            <a:extLst>
              <a:ext uri="{FF2B5EF4-FFF2-40B4-BE49-F238E27FC236}">
                <a16:creationId xmlns:a16="http://schemas.microsoft.com/office/drawing/2014/main" id="{82744613-B31A-E27E-4EEA-34ADA7851366}"/>
              </a:ext>
            </a:extLst>
          </p:cNvPr>
          <p:cNvSpPr txBox="1"/>
          <p:nvPr/>
        </p:nvSpPr>
        <p:spPr>
          <a:xfrm>
            <a:off x="5526493" y="4025070"/>
            <a:ext cx="2432718" cy="276999"/>
          </a:xfrm>
          <a:prstGeom prst="rect">
            <a:avLst/>
          </a:prstGeom>
          <a:noFill/>
        </p:spPr>
        <p:txBody>
          <a:bodyPr wrap="none" rtlCol="0" anchor="ctr" anchorCtr="1">
            <a:spAutoFit/>
          </a:bodyPr>
          <a:lstStyle/>
          <a:p>
            <a:pPr algn="ctr"/>
            <a:r>
              <a:rPr lang="en-US" sz="1200" dirty="0">
                <a:solidFill>
                  <a:srgbClr val="000000"/>
                </a:solidFill>
              </a:rPr>
              <a:t>Time fixed effects (before and after)</a:t>
            </a:r>
          </a:p>
        </p:txBody>
      </p:sp>
      <p:sp>
        <p:nvSpPr>
          <p:cNvPr id="16" name="CuadroTexto 52">
            <a:extLst>
              <a:ext uri="{FF2B5EF4-FFF2-40B4-BE49-F238E27FC236}">
                <a16:creationId xmlns:a16="http://schemas.microsoft.com/office/drawing/2014/main" id="{900E72FA-9B94-9998-FB3F-B759695305C1}"/>
              </a:ext>
            </a:extLst>
          </p:cNvPr>
          <p:cNvSpPr txBox="1"/>
          <p:nvPr/>
        </p:nvSpPr>
        <p:spPr>
          <a:xfrm>
            <a:off x="8144302" y="2102096"/>
            <a:ext cx="1197187" cy="276999"/>
          </a:xfrm>
          <a:prstGeom prst="rect">
            <a:avLst/>
          </a:prstGeom>
          <a:noFill/>
        </p:spPr>
        <p:txBody>
          <a:bodyPr wrap="none" rtlCol="0" anchor="ctr" anchorCtr="1">
            <a:spAutoFit/>
          </a:bodyPr>
          <a:lstStyle/>
          <a:p>
            <a:pPr algn="ctr"/>
            <a:r>
              <a:rPr lang="en-US" sz="1200" dirty="0">
                <a:solidFill>
                  <a:srgbClr val="000000"/>
                </a:solidFill>
              </a:rPr>
              <a:t>Dummy variable</a:t>
            </a: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E6B33863-EEFC-A5F1-8156-F2EA5C80D5D0}"/>
                  </a:ext>
                </a:extLst>
              </p14:cNvPr>
              <p14:cNvContentPartPr/>
              <p14:nvPr/>
            </p14:nvContentPartPr>
            <p14:xfrm>
              <a:off x="7044502" y="2907630"/>
              <a:ext cx="187560" cy="166320"/>
            </p14:xfrm>
          </p:contentPart>
        </mc:Choice>
        <mc:Fallback xmlns="">
          <p:pic>
            <p:nvPicPr>
              <p:cNvPr id="13" name="Ink 12">
                <a:extLst>
                  <a:ext uri="{FF2B5EF4-FFF2-40B4-BE49-F238E27FC236}">
                    <a16:creationId xmlns:a16="http://schemas.microsoft.com/office/drawing/2014/main" id="{E6B33863-EEFC-A5F1-8156-F2EA5C80D5D0}"/>
                  </a:ext>
                </a:extLst>
              </p:cNvPr>
              <p:cNvPicPr/>
              <p:nvPr/>
            </p:nvPicPr>
            <p:blipFill>
              <a:blip r:embed="rId4"/>
              <a:stretch>
                <a:fillRect/>
              </a:stretch>
            </p:blipFill>
            <p:spPr>
              <a:xfrm>
                <a:off x="7040182" y="2903310"/>
                <a:ext cx="19620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9FA5EBE8-1F50-73C6-2574-52FDC3367FB0}"/>
                  </a:ext>
                </a:extLst>
              </p14:cNvPr>
              <p14:cNvContentPartPr/>
              <p14:nvPr/>
            </p14:nvContentPartPr>
            <p14:xfrm>
              <a:off x="7080502" y="2247390"/>
              <a:ext cx="1063800" cy="839520"/>
            </p14:xfrm>
          </p:contentPart>
        </mc:Choice>
        <mc:Fallback xmlns="">
          <p:pic>
            <p:nvPicPr>
              <p:cNvPr id="14" name="Ink 13">
                <a:extLst>
                  <a:ext uri="{FF2B5EF4-FFF2-40B4-BE49-F238E27FC236}">
                    <a16:creationId xmlns:a16="http://schemas.microsoft.com/office/drawing/2014/main" id="{9FA5EBE8-1F50-73C6-2574-52FDC3367FB0}"/>
                  </a:ext>
                </a:extLst>
              </p:cNvPr>
              <p:cNvPicPr/>
              <p:nvPr/>
            </p:nvPicPr>
            <p:blipFill>
              <a:blip r:embed="rId6"/>
              <a:stretch>
                <a:fillRect/>
              </a:stretch>
            </p:blipFill>
            <p:spPr>
              <a:xfrm>
                <a:off x="7076182" y="2243070"/>
                <a:ext cx="1072440" cy="848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EEA071A2-5213-662A-460B-DE8EBBCC3985}"/>
                  </a:ext>
                </a:extLst>
              </p14:cNvPr>
              <p14:cNvContentPartPr/>
              <p14:nvPr/>
            </p14:nvContentPartPr>
            <p14:xfrm>
              <a:off x="6199222" y="3015270"/>
              <a:ext cx="411840" cy="439920"/>
            </p14:xfrm>
          </p:contentPart>
        </mc:Choice>
        <mc:Fallback xmlns="">
          <p:pic>
            <p:nvPicPr>
              <p:cNvPr id="18" name="Ink 17">
                <a:extLst>
                  <a:ext uri="{FF2B5EF4-FFF2-40B4-BE49-F238E27FC236}">
                    <a16:creationId xmlns:a16="http://schemas.microsoft.com/office/drawing/2014/main" id="{EEA071A2-5213-662A-460B-DE8EBBCC3985}"/>
                  </a:ext>
                </a:extLst>
              </p:cNvPr>
              <p:cNvPicPr/>
              <p:nvPr/>
            </p:nvPicPr>
            <p:blipFill>
              <a:blip r:embed="rId8"/>
              <a:stretch>
                <a:fillRect/>
              </a:stretch>
            </p:blipFill>
            <p:spPr>
              <a:xfrm>
                <a:off x="6194902" y="3010950"/>
                <a:ext cx="420480" cy="448560"/>
              </a:xfrm>
              <a:prstGeom prst="rect">
                <a:avLst/>
              </a:prstGeom>
            </p:spPr>
          </p:pic>
        </mc:Fallback>
      </mc:AlternateContent>
      <p:grpSp>
        <p:nvGrpSpPr>
          <p:cNvPr id="23" name="Group 22">
            <a:extLst>
              <a:ext uri="{FF2B5EF4-FFF2-40B4-BE49-F238E27FC236}">
                <a16:creationId xmlns:a16="http://schemas.microsoft.com/office/drawing/2014/main" id="{DD325357-2B20-DA01-A9A6-D36E9EA9BCC5}"/>
              </a:ext>
            </a:extLst>
          </p:cNvPr>
          <p:cNvGrpSpPr/>
          <p:nvPr/>
        </p:nvGrpSpPr>
        <p:grpSpPr>
          <a:xfrm>
            <a:off x="4625302" y="3373830"/>
            <a:ext cx="3997440" cy="651240"/>
            <a:chOff x="4625302" y="3373830"/>
            <a:chExt cx="3997440" cy="651240"/>
          </a:xfrm>
        </p:grpSpPr>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9C95FF5A-1450-8DBE-DF9A-F0A27C6F0E5C}"/>
                    </a:ext>
                  </a:extLst>
                </p14:cNvPr>
                <p14:cNvContentPartPr/>
                <p14:nvPr/>
              </p14:nvContentPartPr>
              <p14:xfrm>
                <a:off x="4625302" y="3462390"/>
                <a:ext cx="690120" cy="547200"/>
              </p14:xfrm>
            </p:contentPart>
          </mc:Choice>
          <mc:Fallback xmlns="">
            <p:pic>
              <p:nvPicPr>
                <p:cNvPr id="5" name="Ink 4">
                  <a:extLst>
                    <a:ext uri="{FF2B5EF4-FFF2-40B4-BE49-F238E27FC236}">
                      <a16:creationId xmlns:a16="http://schemas.microsoft.com/office/drawing/2014/main" id="{9C95FF5A-1450-8DBE-DF9A-F0A27C6F0E5C}"/>
                    </a:ext>
                  </a:extLst>
                </p:cNvPr>
                <p:cNvPicPr/>
                <p:nvPr/>
              </p:nvPicPr>
              <p:blipFill>
                <a:blip r:embed="rId10"/>
                <a:stretch>
                  <a:fillRect/>
                </a:stretch>
              </p:blipFill>
              <p:spPr>
                <a:xfrm>
                  <a:off x="4620982" y="3458070"/>
                  <a:ext cx="698760" cy="555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2914E790-BDBC-80EB-3B5E-AC884DFFA826}"/>
                    </a:ext>
                  </a:extLst>
                </p14:cNvPr>
                <p14:cNvContentPartPr/>
                <p14:nvPr/>
              </p14:nvContentPartPr>
              <p14:xfrm>
                <a:off x="5211022" y="3373830"/>
                <a:ext cx="185400" cy="154440"/>
              </p14:xfrm>
            </p:contentPart>
          </mc:Choice>
          <mc:Fallback xmlns="">
            <p:pic>
              <p:nvPicPr>
                <p:cNvPr id="6" name="Ink 5">
                  <a:extLst>
                    <a:ext uri="{FF2B5EF4-FFF2-40B4-BE49-F238E27FC236}">
                      <a16:creationId xmlns:a16="http://schemas.microsoft.com/office/drawing/2014/main" id="{2914E790-BDBC-80EB-3B5E-AC884DFFA826}"/>
                    </a:ext>
                  </a:extLst>
                </p:cNvPr>
                <p:cNvPicPr/>
                <p:nvPr/>
              </p:nvPicPr>
              <p:blipFill>
                <a:blip r:embed="rId12"/>
                <a:stretch>
                  <a:fillRect/>
                </a:stretch>
              </p:blipFill>
              <p:spPr>
                <a:xfrm>
                  <a:off x="5206702" y="3369510"/>
                  <a:ext cx="19404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6BDBADE9-8309-9295-C4B9-19BF8E76C112}"/>
                    </a:ext>
                  </a:extLst>
                </p14:cNvPr>
                <p14:cNvContentPartPr/>
                <p14:nvPr/>
              </p14:nvContentPartPr>
              <p14:xfrm>
                <a:off x="5906902" y="3403350"/>
                <a:ext cx="601560" cy="621720"/>
              </p14:xfrm>
            </p:contentPart>
          </mc:Choice>
          <mc:Fallback xmlns="">
            <p:pic>
              <p:nvPicPr>
                <p:cNvPr id="9" name="Ink 8">
                  <a:extLst>
                    <a:ext uri="{FF2B5EF4-FFF2-40B4-BE49-F238E27FC236}">
                      <a16:creationId xmlns:a16="http://schemas.microsoft.com/office/drawing/2014/main" id="{6BDBADE9-8309-9295-C4B9-19BF8E76C112}"/>
                    </a:ext>
                  </a:extLst>
                </p:cNvPr>
                <p:cNvPicPr/>
                <p:nvPr/>
              </p:nvPicPr>
              <p:blipFill>
                <a:blip r:embed="rId14"/>
                <a:stretch>
                  <a:fillRect/>
                </a:stretch>
              </p:blipFill>
              <p:spPr>
                <a:xfrm>
                  <a:off x="5902582" y="3399030"/>
                  <a:ext cx="610200" cy="630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23332135-D9F3-9464-6818-B7ADAF757E19}"/>
                    </a:ext>
                  </a:extLst>
                </p14:cNvPr>
                <p14:cNvContentPartPr/>
                <p14:nvPr/>
              </p14:nvContentPartPr>
              <p14:xfrm>
                <a:off x="5836702" y="3404790"/>
                <a:ext cx="182160" cy="120240"/>
              </p14:xfrm>
            </p:contentPart>
          </mc:Choice>
          <mc:Fallback xmlns="">
            <p:pic>
              <p:nvPicPr>
                <p:cNvPr id="10" name="Ink 9">
                  <a:extLst>
                    <a:ext uri="{FF2B5EF4-FFF2-40B4-BE49-F238E27FC236}">
                      <a16:creationId xmlns:a16="http://schemas.microsoft.com/office/drawing/2014/main" id="{23332135-D9F3-9464-6818-B7ADAF757E19}"/>
                    </a:ext>
                  </a:extLst>
                </p:cNvPr>
                <p:cNvPicPr/>
                <p:nvPr/>
              </p:nvPicPr>
              <p:blipFill>
                <a:blip r:embed="rId16"/>
                <a:stretch>
                  <a:fillRect/>
                </a:stretch>
              </p:blipFill>
              <p:spPr>
                <a:xfrm>
                  <a:off x="5832382" y="3400470"/>
                  <a:ext cx="19080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1" name="Ink 20">
                  <a:extLst>
                    <a:ext uri="{FF2B5EF4-FFF2-40B4-BE49-F238E27FC236}">
                      <a16:creationId xmlns:a16="http://schemas.microsoft.com/office/drawing/2014/main" id="{88ED9146-7A81-14EF-59CF-55FC0C5E93AE}"/>
                    </a:ext>
                  </a:extLst>
                </p14:cNvPr>
                <p14:cNvContentPartPr/>
                <p14:nvPr/>
              </p14:nvContentPartPr>
              <p14:xfrm>
                <a:off x="6498742" y="3442590"/>
                <a:ext cx="2063520" cy="320760"/>
              </p14:xfrm>
            </p:contentPart>
          </mc:Choice>
          <mc:Fallback xmlns="">
            <p:pic>
              <p:nvPicPr>
                <p:cNvPr id="21" name="Ink 20">
                  <a:extLst>
                    <a:ext uri="{FF2B5EF4-FFF2-40B4-BE49-F238E27FC236}">
                      <a16:creationId xmlns:a16="http://schemas.microsoft.com/office/drawing/2014/main" id="{88ED9146-7A81-14EF-59CF-55FC0C5E93AE}"/>
                    </a:ext>
                  </a:extLst>
                </p:cNvPr>
                <p:cNvPicPr/>
                <p:nvPr/>
              </p:nvPicPr>
              <p:blipFill>
                <a:blip r:embed="rId18"/>
                <a:stretch>
                  <a:fillRect/>
                </a:stretch>
              </p:blipFill>
              <p:spPr>
                <a:xfrm>
                  <a:off x="6494422" y="3438270"/>
                  <a:ext cx="207216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86824CCF-F055-E316-A2AB-3DD3FD8FAFED}"/>
                    </a:ext>
                  </a:extLst>
                </p14:cNvPr>
                <p14:cNvContentPartPr/>
                <p14:nvPr/>
              </p14:nvContentPartPr>
              <p14:xfrm>
                <a:off x="8490982" y="3688830"/>
                <a:ext cx="131760" cy="145440"/>
              </p14:xfrm>
            </p:contentPart>
          </mc:Choice>
          <mc:Fallback xmlns="">
            <p:pic>
              <p:nvPicPr>
                <p:cNvPr id="22" name="Ink 21">
                  <a:extLst>
                    <a:ext uri="{FF2B5EF4-FFF2-40B4-BE49-F238E27FC236}">
                      <a16:creationId xmlns:a16="http://schemas.microsoft.com/office/drawing/2014/main" id="{86824CCF-F055-E316-A2AB-3DD3FD8FAFED}"/>
                    </a:ext>
                  </a:extLst>
                </p:cNvPr>
                <p:cNvPicPr/>
                <p:nvPr/>
              </p:nvPicPr>
              <p:blipFill>
                <a:blip r:embed="rId20"/>
                <a:stretch>
                  <a:fillRect/>
                </a:stretch>
              </p:blipFill>
              <p:spPr>
                <a:xfrm>
                  <a:off x="8486662" y="3684510"/>
                  <a:ext cx="140400" cy="154080"/>
                </a:xfrm>
                <a:prstGeom prst="rect">
                  <a:avLst/>
                </a:prstGeom>
              </p:spPr>
            </p:pic>
          </mc:Fallback>
        </mc:AlternateContent>
      </p:grpSp>
      <p:sp>
        <p:nvSpPr>
          <p:cNvPr id="24" name="CuadroTexto 52">
            <a:extLst>
              <a:ext uri="{FF2B5EF4-FFF2-40B4-BE49-F238E27FC236}">
                <a16:creationId xmlns:a16="http://schemas.microsoft.com/office/drawing/2014/main" id="{F16C6241-9AD1-73E3-FC54-BEB19F8A876E}"/>
              </a:ext>
            </a:extLst>
          </p:cNvPr>
          <p:cNvSpPr txBox="1"/>
          <p:nvPr/>
        </p:nvSpPr>
        <p:spPr>
          <a:xfrm>
            <a:off x="8622742" y="3636665"/>
            <a:ext cx="1215654" cy="276999"/>
          </a:xfrm>
          <a:prstGeom prst="rect">
            <a:avLst/>
          </a:prstGeom>
          <a:noFill/>
        </p:spPr>
        <p:txBody>
          <a:bodyPr wrap="none" rtlCol="0" anchor="ctr" anchorCtr="1">
            <a:spAutoFit/>
          </a:bodyPr>
          <a:lstStyle/>
          <a:p>
            <a:pPr algn="ctr"/>
            <a:r>
              <a:rPr lang="en-US" sz="1200" dirty="0">
                <a:solidFill>
                  <a:srgbClr val="000000"/>
                </a:solidFill>
              </a:rPr>
              <a:t>Treatment Effect</a:t>
            </a:r>
          </a:p>
        </p:txBody>
      </p:sp>
      <p:pic>
        <p:nvPicPr>
          <p:cNvPr id="25" name="Picture 24">
            <a:extLst>
              <a:ext uri="{FF2B5EF4-FFF2-40B4-BE49-F238E27FC236}">
                <a16:creationId xmlns:a16="http://schemas.microsoft.com/office/drawing/2014/main" id="{FDD93A1A-04CD-FBA0-BC30-96C743AA9A9C}"/>
              </a:ext>
            </a:extLst>
          </p:cNvPr>
          <p:cNvPicPr>
            <a:picLocks noChangeAspect="1"/>
          </p:cNvPicPr>
          <p:nvPr/>
        </p:nvPicPr>
        <p:blipFill>
          <a:blip r:embed="rId21"/>
          <a:stretch>
            <a:fillRect/>
          </a:stretch>
        </p:blipFill>
        <p:spPr>
          <a:xfrm>
            <a:off x="3452648" y="4925681"/>
            <a:ext cx="5308600" cy="673100"/>
          </a:xfrm>
          <a:prstGeom prst="rect">
            <a:avLst/>
          </a:prstGeom>
        </p:spPr>
      </p:pic>
      <mc:AlternateContent xmlns:mc="http://schemas.openxmlformats.org/markup-compatibility/2006" xmlns:p14="http://schemas.microsoft.com/office/powerpoint/2010/main">
        <mc:Choice Requires="p14">
          <p:contentPart p14:bwMode="auto" r:id="rId22">
            <p14:nvContentPartPr>
              <p14:cNvPr id="29" name="Ink 28">
                <a:extLst>
                  <a:ext uri="{FF2B5EF4-FFF2-40B4-BE49-F238E27FC236}">
                    <a16:creationId xmlns:a16="http://schemas.microsoft.com/office/drawing/2014/main" id="{BEA704DD-FA9A-5C86-430C-2BC27776246A}"/>
                  </a:ext>
                </a:extLst>
              </p14:cNvPr>
              <p14:cNvContentPartPr/>
              <p14:nvPr/>
            </p14:nvContentPartPr>
            <p14:xfrm>
              <a:off x="4370782" y="5243310"/>
              <a:ext cx="494280" cy="521280"/>
            </p14:xfrm>
          </p:contentPart>
        </mc:Choice>
        <mc:Fallback xmlns="">
          <p:pic>
            <p:nvPicPr>
              <p:cNvPr id="29" name="Ink 28">
                <a:extLst>
                  <a:ext uri="{FF2B5EF4-FFF2-40B4-BE49-F238E27FC236}">
                    <a16:creationId xmlns:a16="http://schemas.microsoft.com/office/drawing/2014/main" id="{BEA704DD-FA9A-5C86-430C-2BC27776246A}"/>
                  </a:ext>
                </a:extLst>
              </p:cNvPr>
              <p:cNvPicPr/>
              <p:nvPr/>
            </p:nvPicPr>
            <p:blipFill>
              <a:blip r:embed="rId23"/>
              <a:stretch>
                <a:fillRect/>
              </a:stretch>
            </p:blipFill>
            <p:spPr>
              <a:xfrm>
                <a:off x="4366462" y="5238990"/>
                <a:ext cx="502920" cy="529920"/>
              </a:xfrm>
              <a:prstGeom prst="rect">
                <a:avLst/>
              </a:prstGeom>
            </p:spPr>
          </p:pic>
        </mc:Fallback>
      </mc:AlternateContent>
      <p:grpSp>
        <p:nvGrpSpPr>
          <p:cNvPr id="32" name="Group 31">
            <a:extLst>
              <a:ext uri="{FF2B5EF4-FFF2-40B4-BE49-F238E27FC236}">
                <a16:creationId xmlns:a16="http://schemas.microsoft.com/office/drawing/2014/main" id="{9A901EB7-6FDB-D828-B05E-D37E93357A11}"/>
              </a:ext>
            </a:extLst>
          </p:cNvPr>
          <p:cNvGrpSpPr/>
          <p:nvPr/>
        </p:nvGrpSpPr>
        <p:grpSpPr>
          <a:xfrm>
            <a:off x="4723582" y="4020390"/>
            <a:ext cx="5006160" cy="2212560"/>
            <a:chOff x="4723582" y="4020390"/>
            <a:chExt cx="5006160" cy="2212560"/>
          </a:xfrm>
        </p:grpSpPr>
        <mc:AlternateContent xmlns:mc="http://schemas.openxmlformats.org/markup-compatibility/2006" xmlns:p14="http://schemas.microsoft.com/office/powerpoint/2010/main">
          <mc:Choice Requires="p14">
            <p:contentPart p14:bwMode="auto" r:id="rId24">
              <p14:nvContentPartPr>
                <p14:cNvPr id="30" name="Ink 29">
                  <a:extLst>
                    <a:ext uri="{FF2B5EF4-FFF2-40B4-BE49-F238E27FC236}">
                      <a16:creationId xmlns:a16="http://schemas.microsoft.com/office/drawing/2014/main" id="{1F2BC926-CA1A-1968-7A16-C713A8FE5CCF}"/>
                    </a:ext>
                  </a:extLst>
                </p14:cNvPr>
                <p14:cNvContentPartPr/>
                <p14:nvPr/>
              </p14:nvContentPartPr>
              <p14:xfrm>
                <a:off x="4723582" y="4095630"/>
                <a:ext cx="4933080" cy="2137320"/>
              </p14:xfrm>
            </p:contentPart>
          </mc:Choice>
          <mc:Fallback xmlns="">
            <p:pic>
              <p:nvPicPr>
                <p:cNvPr id="30" name="Ink 29">
                  <a:extLst>
                    <a:ext uri="{FF2B5EF4-FFF2-40B4-BE49-F238E27FC236}">
                      <a16:creationId xmlns:a16="http://schemas.microsoft.com/office/drawing/2014/main" id="{1F2BC926-CA1A-1968-7A16-C713A8FE5CCF}"/>
                    </a:ext>
                  </a:extLst>
                </p:cNvPr>
                <p:cNvPicPr/>
                <p:nvPr/>
              </p:nvPicPr>
              <p:blipFill>
                <a:blip r:embed="rId25"/>
                <a:stretch>
                  <a:fillRect/>
                </a:stretch>
              </p:blipFill>
              <p:spPr>
                <a:xfrm>
                  <a:off x="4719262" y="4091310"/>
                  <a:ext cx="4941720" cy="21459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1" name="Ink 30">
                  <a:extLst>
                    <a:ext uri="{FF2B5EF4-FFF2-40B4-BE49-F238E27FC236}">
                      <a16:creationId xmlns:a16="http://schemas.microsoft.com/office/drawing/2014/main" id="{4C25650E-422C-A6C2-BDB8-3C8C59716A6A}"/>
                    </a:ext>
                  </a:extLst>
                </p14:cNvPr>
                <p14:cNvContentPartPr/>
                <p14:nvPr/>
              </p14:nvContentPartPr>
              <p14:xfrm>
                <a:off x="9592222" y="4020390"/>
                <a:ext cx="137520" cy="155520"/>
              </p14:xfrm>
            </p:contentPart>
          </mc:Choice>
          <mc:Fallback xmlns="">
            <p:pic>
              <p:nvPicPr>
                <p:cNvPr id="31" name="Ink 30">
                  <a:extLst>
                    <a:ext uri="{FF2B5EF4-FFF2-40B4-BE49-F238E27FC236}">
                      <a16:creationId xmlns:a16="http://schemas.microsoft.com/office/drawing/2014/main" id="{4C25650E-422C-A6C2-BDB8-3C8C59716A6A}"/>
                    </a:ext>
                  </a:extLst>
                </p:cNvPr>
                <p:cNvPicPr/>
                <p:nvPr/>
              </p:nvPicPr>
              <p:blipFill>
                <a:blip r:embed="rId27"/>
                <a:stretch>
                  <a:fillRect/>
                </a:stretch>
              </p:blipFill>
              <p:spPr>
                <a:xfrm>
                  <a:off x="9587902" y="4016070"/>
                  <a:ext cx="146160" cy="164160"/>
                </a:xfrm>
                <a:prstGeom prst="rect">
                  <a:avLst/>
                </a:prstGeom>
              </p:spPr>
            </p:pic>
          </mc:Fallback>
        </mc:AlternateContent>
      </p:grpSp>
    </p:spTree>
    <p:extLst>
      <p:ext uri="{BB962C8B-B14F-4D97-AF65-F5344CB8AC3E}">
        <p14:creationId xmlns:p14="http://schemas.microsoft.com/office/powerpoint/2010/main" val="3063070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5573289-FEB6-7F4A-D0E4-E54F9F14BEA0}"/>
              </a:ext>
            </a:extLst>
          </p:cNvPr>
          <p:cNvCxnSpPr>
            <a:cxnSpLocks/>
          </p:cNvCxnSpPr>
          <p:nvPr/>
        </p:nvCxnSpPr>
        <p:spPr>
          <a:xfrm>
            <a:off x="2665141" y="959005"/>
            <a:ext cx="0" cy="505150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76788C57-EC90-0E3C-25AC-A2F4F37E7000}"/>
              </a:ext>
            </a:extLst>
          </p:cNvPr>
          <p:cNvCxnSpPr>
            <a:cxnSpLocks/>
          </p:cNvCxnSpPr>
          <p:nvPr/>
        </p:nvCxnSpPr>
        <p:spPr>
          <a:xfrm flipH="1">
            <a:off x="2349190" y="5820936"/>
            <a:ext cx="652718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4A83FAD-5DCC-4BF4-7B1F-967FDAC78CF3}"/>
              </a:ext>
            </a:extLst>
          </p:cNvPr>
          <p:cNvCxnSpPr>
            <a:cxnSpLocks/>
          </p:cNvCxnSpPr>
          <p:nvPr/>
        </p:nvCxnSpPr>
        <p:spPr>
          <a:xfrm>
            <a:off x="5419493" y="959005"/>
            <a:ext cx="0" cy="5207619"/>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1D04EA2D-D0FD-E4FB-9639-CFB0E2D2A58A}"/>
              </a:ext>
            </a:extLst>
          </p:cNvPr>
          <p:cNvGrpSpPr/>
          <p:nvPr/>
        </p:nvGrpSpPr>
        <p:grpSpPr>
          <a:xfrm>
            <a:off x="5483678" y="538780"/>
            <a:ext cx="675000" cy="306720"/>
            <a:chOff x="5483678" y="538780"/>
            <a:chExt cx="675000" cy="306720"/>
          </a:xfrm>
        </p:grpSpPr>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D91F057E-5145-BF61-A9D7-8F8DB376277C}"/>
                    </a:ext>
                  </a:extLst>
                </p14:cNvPr>
                <p14:cNvContentPartPr/>
                <p14:nvPr/>
              </p14:nvContentPartPr>
              <p14:xfrm>
                <a:off x="5483678" y="637420"/>
                <a:ext cx="196920" cy="191520"/>
              </p14:xfrm>
            </p:contentPart>
          </mc:Choice>
          <mc:Fallback xmlns="">
            <p:pic>
              <p:nvPicPr>
                <p:cNvPr id="10" name="Ink 9">
                  <a:extLst>
                    <a:ext uri="{FF2B5EF4-FFF2-40B4-BE49-F238E27FC236}">
                      <a16:creationId xmlns:a16="http://schemas.microsoft.com/office/drawing/2014/main" id="{D91F057E-5145-BF61-A9D7-8F8DB376277C}"/>
                    </a:ext>
                  </a:extLst>
                </p:cNvPr>
                <p:cNvPicPr/>
                <p:nvPr/>
              </p:nvPicPr>
              <p:blipFill>
                <a:blip r:embed="rId3"/>
                <a:stretch>
                  <a:fillRect/>
                </a:stretch>
              </p:blipFill>
              <p:spPr>
                <a:xfrm>
                  <a:off x="5479358" y="633100"/>
                  <a:ext cx="20556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02C421CC-D531-1E38-7AD3-948822D49923}"/>
                    </a:ext>
                  </a:extLst>
                </p14:cNvPr>
                <p14:cNvContentPartPr/>
                <p14:nvPr/>
              </p14:nvContentPartPr>
              <p14:xfrm>
                <a:off x="5483678" y="538780"/>
                <a:ext cx="675000" cy="306720"/>
              </p14:xfrm>
            </p:contentPart>
          </mc:Choice>
          <mc:Fallback xmlns="">
            <p:pic>
              <p:nvPicPr>
                <p:cNvPr id="11" name="Ink 10">
                  <a:extLst>
                    <a:ext uri="{FF2B5EF4-FFF2-40B4-BE49-F238E27FC236}">
                      <a16:creationId xmlns:a16="http://schemas.microsoft.com/office/drawing/2014/main" id="{02C421CC-D531-1E38-7AD3-948822D49923}"/>
                    </a:ext>
                  </a:extLst>
                </p:cNvPr>
                <p:cNvPicPr/>
                <p:nvPr/>
              </p:nvPicPr>
              <p:blipFill>
                <a:blip r:embed="rId5"/>
                <a:stretch>
                  <a:fillRect/>
                </a:stretch>
              </p:blipFill>
              <p:spPr>
                <a:xfrm>
                  <a:off x="5479358" y="534460"/>
                  <a:ext cx="683640" cy="315360"/>
                </a:xfrm>
                <a:prstGeom prst="rect">
                  <a:avLst/>
                </a:prstGeom>
              </p:spPr>
            </p:pic>
          </mc:Fallback>
        </mc:AlternateContent>
      </p:grpSp>
      <p:sp>
        <p:nvSpPr>
          <p:cNvPr id="53" name="CuadroTexto 52">
            <a:extLst>
              <a:ext uri="{FF2B5EF4-FFF2-40B4-BE49-F238E27FC236}">
                <a16:creationId xmlns:a16="http://schemas.microsoft.com/office/drawing/2014/main" id="{2EA38AF2-3407-4ED7-9C2C-58B34157697F}"/>
              </a:ext>
            </a:extLst>
          </p:cNvPr>
          <p:cNvSpPr txBox="1"/>
          <p:nvPr/>
        </p:nvSpPr>
        <p:spPr>
          <a:xfrm>
            <a:off x="6166693" y="325846"/>
            <a:ext cx="952377" cy="461665"/>
          </a:xfrm>
          <a:prstGeom prst="rect">
            <a:avLst/>
          </a:prstGeom>
          <a:noFill/>
        </p:spPr>
        <p:txBody>
          <a:bodyPr wrap="none" rtlCol="0" anchor="ctr" anchorCtr="1">
            <a:spAutoFit/>
          </a:bodyPr>
          <a:lstStyle/>
          <a:p>
            <a:pPr algn="ctr"/>
            <a:r>
              <a:rPr lang="en-US" sz="1200" dirty="0">
                <a:solidFill>
                  <a:srgbClr val="000000"/>
                </a:solidFill>
              </a:rPr>
              <a:t>Event/</a:t>
            </a:r>
          </a:p>
          <a:p>
            <a:pPr algn="ctr"/>
            <a:r>
              <a:rPr lang="en-US" sz="1200" dirty="0">
                <a:solidFill>
                  <a:srgbClr val="000000"/>
                </a:solidFill>
              </a:rPr>
              <a:t>Intervention</a:t>
            </a:r>
          </a:p>
        </p:txBody>
      </p:sp>
      <p:sp>
        <p:nvSpPr>
          <p:cNvPr id="26" name="CuadroTexto 52">
            <a:extLst>
              <a:ext uri="{FF2B5EF4-FFF2-40B4-BE49-F238E27FC236}">
                <a16:creationId xmlns:a16="http://schemas.microsoft.com/office/drawing/2014/main" id="{CF0F8276-AADF-8C2A-85DE-3E6920F52069}"/>
              </a:ext>
            </a:extLst>
          </p:cNvPr>
          <p:cNvSpPr txBox="1"/>
          <p:nvPr/>
        </p:nvSpPr>
        <p:spPr>
          <a:xfrm>
            <a:off x="6869483" y="382251"/>
            <a:ext cx="1324867" cy="276999"/>
          </a:xfrm>
          <a:prstGeom prst="rect">
            <a:avLst/>
          </a:prstGeom>
          <a:noFill/>
        </p:spPr>
        <p:txBody>
          <a:bodyPr wrap="square" rtlCol="0" anchor="ctr" anchorCtr="1">
            <a:spAutoFit/>
          </a:bodyPr>
          <a:lstStyle/>
          <a:p>
            <a:pPr algn="ctr"/>
            <a:r>
              <a:rPr lang="en-US" sz="1200" dirty="0">
                <a:solidFill>
                  <a:srgbClr val="000000"/>
                </a:solidFill>
              </a:rPr>
              <a:t>==  Treatment</a:t>
            </a:r>
          </a:p>
        </p:txBody>
      </p:sp>
      <p:sp>
        <p:nvSpPr>
          <p:cNvPr id="28" name="CuadroTexto 52">
            <a:extLst>
              <a:ext uri="{FF2B5EF4-FFF2-40B4-BE49-F238E27FC236}">
                <a16:creationId xmlns:a16="http://schemas.microsoft.com/office/drawing/2014/main" id="{47FE4DE0-81C1-DB66-E35A-12D875B9A2C4}"/>
              </a:ext>
            </a:extLst>
          </p:cNvPr>
          <p:cNvSpPr txBox="1"/>
          <p:nvPr/>
        </p:nvSpPr>
        <p:spPr>
          <a:xfrm>
            <a:off x="3338871" y="5855281"/>
            <a:ext cx="1265476" cy="276999"/>
          </a:xfrm>
          <a:prstGeom prst="rect">
            <a:avLst/>
          </a:prstGeom>
          <a:noFill/>
        </p:spPr>
        <p:txBody>
          <a:bodyPr wrap="none" rtlCol="0" anchor="ctr" anchorCtr="1">
            <a:spAutoFit/>
          </a:bodyPr>
          <a:lstStyle/>
          <a:p>
            <a:pPr algn="ctr"/>
            <a:r>
              <a:rPr lang="en-US" sz="1200" dirty="0">
                <a:solidFill>
                  <a:srgbClr val="000000"/>
                </a:solidFill>
              </a:rPr>
              <a:t>Before Treatment</a:t>
            </a:r>
          </a:p>
        </p:txBody>
      </p:sp>
      <p:sp>
        <p:nvSpPr>
          <p:cNvPr id="29" name="CuadroTexto 52">
            <a:extLst>
              <a:ext uri="{FF2B5EF4-FFF2-40B4-BE49-F238E27FC236}">
                <a16:creationId xmlns:a16="http://schemas.microsoft.com/office/drawing/2014/main" id="{C80D7354-CDC2-7214-69C9-F253E3E56982}"/>
              </a:ext>
            </a:extLst>
          </p:cNvPr>
          <p:cNvSpPr txBox="1"/>
          <p:nvPr/>
        </p:nvSpPr>
        <p:spPr>
          <a:xfrm>
            <a:off x="6315653" y="5867773"/>
            <a:ext cx="1178656" cy="276999"/>
          </a:xfrm>
          <a:prstGeom prst="rect">
            <a:avLst/>
          </a:prstGeom>
          <a:noFill/>
        </p:spPr>
        <p:txBody>
          <a:bodyPr wrap="none" rtlCol="0" anchor="ctr" anchorCtr="1">
            <a:spAutoFit/>
          </a:bodyPr>
          <a:lstStyle/>
          <a:p>
            <a:pPr algn="ctr"/>
            <a:r>
              <a:rPr lang="en-US" sz="1200" dirty="0">
                <a:solidFill>
                  <a:srgbClr val="000000"/>
                </a:solidFill>
              </a:rPr>
              <a:t>After Treatment</a:t>
            </a:r>
          </a:p>
        </p:txBody>
      </p:sp>
      <p:sp>
        <p:nvSpPr>
          <p:cNvPr id="27" name="Oval 26">
            <a:extLst>
              <a:ext uri="{FF2B5EF4-FFF2-40B4-BE49-F238E27FC236}">
                <a16:creationId xmlns:a16="http://schemas.microsoft.com/office/drawing/2014/main" id="{08CC8FA4-7E74-5366-927B-552725750874}"/>
              </a:ext>
            </a:extLst>
          </p:cNvPr>
          <p:cNvSpPr/>
          <p:nvPr/>
        </p:nvSpPr>
        <p:spPr>
          <a:xfrm>
            <a:off x="2978910" y="4826619"/>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1" name="Oval 30">
            <a:extLst>
              <a:ext uri="{FF2B5EF4-FFF2-40B4-BE49-F238E27FC236}">
                <a16:creationId xmlns:a16="http://schemas.microsoft.com/office/drawing/2014/main" id="{55AD6655-B3A1-B147-77E3-5092307CAEC4}"/>
              </a:ext>
            </a:extLst>
          </p:cNvPr>
          <p:cNvSpPr/>
          <p:nvPr/>
        </p:nvSpPr>
        <p:spPr>
          <a:xfrm>
            <a:off x="3304479" y="481175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2" name="Oval 31">
            <a:extLst>
              <a:ext uri="{FF2B5EF4-FFF2-40B4-BE49-F238E27FC236}">
                <a16:creationId xmlns:a16="http://schemas.microsoft.com/office/drawing/2014/main" id="{44979E0D-C36C-A96B-8F3B-6DE4E75F6D6E}"/>
              </a:ext>
            </a:extLst>
          </p:cNvPr>
          <p:cNvSpPr/>
          <p:nvPr/>
        </p:nvSpPr>
        <p:spPr>
          <a:xfrm>
            <a:off x="4788223" y="4726256"/>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3" name="Oval 32">
            <a:extLst>
              <a:ext uri="{FF2B5EF4-FFF2-40B4-BE49-F238E27FC236}">
                <a16:creationId xmlns:a16="http://schemas.microsoft.com/office/drawing/2014/main" id="{6BA02CB9-A786-5361-C281-BCAF3D657192}"/>
              </a:ext>
            </a:extLst>
          </p:cNvPr>
          <p:cNvSpPr/>
          <p:nvPr/>
        </p:nvSpPr>
        <p:spPr>
          <a:xfrm>
            <a:off x="3815489" y="466121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4" name="Oval 33">
            <a:extLst>
              <a:ext uri="{FF2B5EF4-FFF2-40B4-BE49-F238E27FC236}">
                <a16:creationId xmlns:a16="http://schemas.microsoft.com/office/drawing/2014/main" id="{D7DE83A7-D2CD-6EAB-F6D0-8A83466F1449}"/>
              </a:ext>
            </a:extLst>
          </p:cNvPr>
          <p:cNvSpPr/>
          <p:nvPr/>
        </p:nvSpPr>
        <p:spPr>
          <a:xfrm>
            <a:off x="4139278" y="4750416"/>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5" name="Oval 34">
            <a:extLst>
              <a:ext uri="{FF2B5EF4-FFF2-40B4-BE49-F238E27FC236}">
                <a16:creationId xmlns:a16="http://schemas.microsoft.com/office/drawing/2014/main" id="{4F0FC669-1BCC-B395-EE67-5BBA383CF931}"/>
              </a:ext>
            </a:extLst>
          </p:cNvPr>
          <p:cNvSpPr/>
          <p:nvPr/>
        </p:nvSpPr>
        <p:spPr>
          <a:xfrm>
            <a:off x="4511231" y="464262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6" name="Oval 35">
            <a:extLst>
              <a:ext uri="{FF2B5EF4-FFF2-40B4-BE49-F238E27FC236}">
                <a16:creationId xmlns:a16="http://schemas.microsoft.com/office/drawing/2014/main" id="{4EF4CBAD-780F-0C0D-215F-A68A4199D2C3}"/>
              </a:ext>
            </a:extLst>
          </p:cNvPr>
          <p:cNvSpPr/>
          <p:nvPr/>
        </p:nvSpPr>
        <p:spPr>
          <a:xfrm>
            <a:off x="3178098" y="443818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7" name="Oval 36">
            <a:extLst>
              <a:ext uri="{FF2B5EF4-FFF2-40B4-BE49-F238E27FC236}">
                <a16:creationId xmlns:a16="http://schemas.microsoft.com/office/drawing/2014/main" id="{89328F1B-6E9D-94BC-446A-5D842B22E3AF}"/>
              </a:ext>
            </a:extLst>
          </p:cNvPr>
          <p:cNvSpPr/>
          <p:nvPr/>
        </p:nvSpPr>
        <p:spPr>
          <a:xfrm>
            <a:off x="3795781" y="439079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8" name="Oval 37">
            <a:extLst>
              <a:ext uri="{FF2B5EF4-FFF2-40B4-BE49-F238E27FC236}">
                <a16:creationId xmlns:a16="http://schemas.microsoft.com/office/drawing/2014/main" id="{B62AEDC1-A9E9-5F24-C9CE-EE23F5AB47C0}"/>
              </a:ext>
            </a:extLst>
          </p:cNvPr>
          <p:cNvSpPr/>
          <p:nvPr/>
        </p:nvSpPr>
        <p:spPr>
          <a:xfrm>
            <a:off x="3628268" y="4895384"/>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9" name="Oval 38">
            <a:extLst>
              <a:ext uri="{FF2B5EF4-FFF2-40B4-BE49-F238E27FC236}">
                <a16:creationId xmlns:a16="http://schemas.microsoft.com/office/drawing/2014/main" id="{9CA9F9F6-A53D-00AB-2C36-9D657E671062}"/>
              </a:ext>
            </a:extLst>
          </p:cNvPr>
          <p:cNvSpPr/>
          <p:nvPr/>
        </p:nvSpPr>
        <p:spPr>
          <a:xfrm>
            <a:off x="4124092" y="4493941"/>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0" name="Oval 39">
            <a:extLst>
              <a:ext uri="{FF2B5EF4-FFF2-40B4-BE49-F238E27FC236}">
                <a16:creationId xmlns:a16="http://schemas.microsoft.com/office/drawing/2014/main" id="{983F65FE-B4DE-9AE6-8D49-68B4F2263800}"/>
              </a:ext>
            </a:extLst>
          </p:cNvPr>
          <p:cNvSpPr/>
          <p:nvPr/>
        </p:nvSpPr>
        <p:spPr>
          <a:xfrm>
            <a:off x="4386795" y="435455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1" name="Oval 40">
            <a:extLst>
              <a:ext uri="{FF2B5EF4-FFF2-40B4-BE49-F238E27FC236}">
                <a16:creationId xmlns:a16="http://schemas.microsoft.com/office/drawing/2014/main" id="{D644C4C4-B922-830E-FBAA-41D0F69A8AA3}"/>
              </a:ext>
            </a:extLst>
          </p:cNvPr>
          <p:cNvSpPr/>
          <p:nvPr/>
        </p:nvSpPr>
        <p:spPr>
          <a:xfrm>
            <a:off x="4464434" y="486007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2" name="Oval 41">
            <a:extLst>
              <a:ext uri="{FF2B5EF4-FFF2-40B4-BE49-F238E27FC236}">
                <a16:creationId xmlns:a16="http://schemas.microsoft.com/office/drawing/2014/main" id="{949570C6-9E09-C407-9719-3388279C38CA}"/>
              </a:ext>
            </a:extLst>
          </p:cNvPr>
          <p:cNvSpPr/>
          <p:nvPr/>
        </p:nvSpPr>
        <p:spPr>
          <a:xfrm>
            <a:off x="3635298" y="489538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3" name="Oval 42">
            <a:extLst>
              <a:ext uri="{FF2B5EF4-FFF2-40B4-BE49-F238E27FC236}">
                <a16:creationId xmlns:a16="http://schemas.microsoft.com/office/drawing/2014/main" id="{BDB48527-3170-ED42-8C29-E7420490B21D}"/>
              </a:ext>
            </a:extLst>
          </p:cNvPr>
          <p:cNvSpPr/>
          <p:nvPr/>
        </p:nvSpPr>
        <p:spPr>
          <a:xfrm>
            <a:off x="3330498" y="459058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4" name="Oval 43">
            <a:extLst>
              <a:ext uri="{FF2B5EF4-FFF2-40B4-BE49-F238E27FC236}">
                <a16:creationId xmlns:a16="http://schemas.microsoft.com/office/drawing/2014/main" id="{E1CDF86F-3CED-5F73-DCB0-C0528E0CB1DD}"/>
              </a:ext>
            </a:extLst>
          </p:cNvPr>
          <p:cNvSpPr/>
          <p:nvPr/>
        </p:nvSpPr>
        <p:spPr>
          <a:xfrm>
            <a:off x="4755802" y="4430749"/>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5" name="Oval 44">
            <a:extLst>
              <a:ext uri="{FF2B5EF4-FFF2-40B4-BE49-F238E27FC236}">
                <a16:creationId xmlns:a16="http://schemas.microsoft.com/office/drawing/2014/main" id="{A892010C-B945-6578-5341-482F91B799A7}"/>
              </a:ext>
            </a:extLst>
          </p:cNvPr>
          <p:cNvSpPr/>
          <p:nvPr/>
        </p:nvSpPr>
        <p:spPr>
          <a:xfrm>
            <a:off x="5070086" y="4307157"/>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6" name="Oval 45">
            <a:extLst>
              <a:ext uri="{FF2B5EF4-FFF2-40B4-BE49-F238E27FC236}">
                <a16:creationId xmlns:a16="http://schemas.microsoft.com/office/drawing/2014/main" id="{CD4E950B-1646-472D-DD88-AC7637C0275A}"/>
              </a:ext>
            </a:extLst>
          </p:cNvPr>
          <p:cNvSpPr/>
          <p:nvPr/>
        </p:nvSpPr>
        <p:spPr>
          <a:xfrm>
            <a:off x="5098284" y="480989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5" name="Oval 64">
            <a:extLst>
              <a:ext uri="{FF2B5EF4-FFF2-40B4-BE49-F238E27FC236}">
                <a16:creationId xmlns:a16="http://schemas.microsoft.com/office/drawing/2014/main" id="{A4B11599-BA1A-A2BE-EC43-51623894CB3C}"/>
              </a:ext>
            </a:extLst>
          </p:cNvPr>
          <p:cNvSpPr/>
          <p:nvPr/>
        </p:nvSpPr>
        <p:spPr>
          <a:xfrm>
            <a:off x="5588952" y="3674327"/>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6" name="Oval 65">
            <a:extLst>
              <a:ext uri="{FF2B5EF4-FFF2-40B4-BE49-F238E27FC236}">
                <a16:creationId xmlns:a16="http://schemas.microsoft.com/office/drawing/2014/main" id="{045B75D6-5A10-25C6-4C2D-7CCADD2C0F11}"/>
              </a:ext>
            </a:extLst>
          </p:cNvPr>
          <p:cNvSpPr/>
          <p:nvPr/>
        </p:nvSpPr>
        <p:spPr>
          <a:xfrm>
            <a:off x="6028785" y="3694771"/>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7" name="Oval 66">
            <a:extLst>
              <a:ext uri="{FF2B5EF4-FFF2-40B4-BE49-F238E27FC236}">
                <a16:creationId xmlns:a16="http://schemas.microsoft.com/office/drawing/2014/main" id="{1FEF021F-C351-67D0-2632-B5FC5E076936}"/>
              </a:ext>
            </a:extLst>
          </p:cNvPr>
          <p:cNvSpPr/>
          <p:nvPr/>
        </p:nvSpPr>
        <p:spPr>
          <a:xfrm>
            <a:off x="7426061" y="339554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8" name="Oval 67">
            <a:extLst>
              <a:ext uri="{FF2B5EF4-FFF2-40B4-BE49-F238E27FC236}">
                <a16:creationId xmlns:a16="http://schemas.microsoft.com/office/drawing/2014/main" id="{8C2EA957-43C0-8982-D9FD-05B0C1CCBD73}"/>
              </a:ext>
            </a:extLst>
          </p:cNvPr>
          <p:cNvSpPr/>
          <p:nvPr/>
        </p:nvSpPr>
        <p:spPr>
          <a:xfrm>
            <a:off x="6526635" y="3711498"/>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9" name="Oval 68">
            <a:extLst>
              <a:ext uri="{FF2B5EF4-FFF2-40B4-BE49-F238E27FC236}">
                <a16:creationId xmlns:a16="http://schemas.microsoft.com/office/drawing/2014/main" id="{D620D441-81CC-9EA0-55F6-63834EB13574}"/>
              </a:ext>
            </a:extLst>
          </p:cNvPr>
          <p:cNvSpPr/>
          <p:nvPr/>
        </p:nvSpPr>
        <p:spPr>
          <a:xfrm>
            <a:off x="6749320" y="3598124"/>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0" name="Oval 69">
            <a:extLst>
              <a:ext uri="{FF2B5EF4-FFF2-40B4-BE49-F238E27FC236}">
                <a16:creationId xmlns:a16="http://schemas.microsoft.com/office/drawing/2014/main" id="{0A9044D6-0A2A-0E40-0E55-4F80447584DF}"/>
              </a:ext>
            </a:extLst>
          </p:cNvPr>
          <p:cNvSpPr/>
          <p:nvPr/>
        </p:nvSpPr>
        <p:spPr>
          <a:xfrm>
            <a:off x="7119257" y="375796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1" name="Oval 70">
            <a:extLst>
              <a:ext uri="{FF2B5EF4-FFF2-40B4-BE49-F238E27FC236}">
                <a16:creationId xmlns:a16="http://schemas.microsoft.com/office/drawing/2014/main" id="{368B7A09-278E-4544-E8A0-5240CB4AEE80}"/>
              </a:ext>
            </a:extLst>
          </p:cNvPr>
          <p:cNvSpPr/>
          <p:nvPr/>
        </p:nvSpPr>
        <p:spPr>
          <a:xfrm>
            <a:off x="5788140" y="3285893"/>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2" name="Oval 71">
            <a:extLst>
              <a:ext uri="{FF2B5EF4-FFF2-40B4-BE49-F238E27FC236}">
                <a16:creationId xmlns:a16="http://schemas.microsoft.com/office/drawing/2014/main" id="{4CB61D3E-7EDB-4785-38B9-AD5C91C09A39}"/>
              </a:ext>
            </a:extLst>
          </p:cNvPr>
          <p:cNvSpPr/>
          <p:nvPr/>
        </p:nvSpPr>
        <p:spPr>
          <a:xfrm>
            <a:off x="6529240" y="3147431"/>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3" name="Oval 72">
            <a:extLst>
              <a:ext uri="{FF2B5EF4-FFF2-40B4-BE49-F238E27FC236}">
                <a16:creationId xmlns:a16="http://schemas.microsoft.com/office/drawing/2014/main" id="{0AD10D33-FA36-ADA0-DA36-7FF538B219EB}"/>
              </a:ext>
            </a:extLst>
          </p:cNvPr>
          <p:cNvSpPr/>
          <p:nvPr/>
        </p:nvSpPr>
        <p:spPr>
          <a:xfrm>
            <a:off x="6238310" y="374309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4" name="Oval 73">
            <a:extLst>
              <a:ext uri="{FF2B5EF4-FFF2-40B4-BE49-F238E27FC236}">
                <a16:creationId xmlns:a16="http://schemas.microsoft.com/office/drawing/2014/main" id="{704B2FCE-FBE7-AA04-60DA-1773933F27AA}"/>
              </a:ext>
            </a:extLst>
          </p:cNvPr>
          <p:cNvSpPr/>
          <p:nvPr/>
        </p:nvSpPr>
        <p:spPr>
          <a:xfrm>
            <a:off x="6545643" y="345316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5" name="Oval 74">
            <a:extLst>
              <a:ext uri="{FF2B5EF4-FFF2-40B4-BE49-F238E27FC236}">
                <a16:creationId xmlns:a16="http://schemas.microsoft.com/office/drawing/2014/main" id="{CE62E6EF-8B7C-8B43-E01A-891F7F06CDFF}"/>
              </a:ext>
            </a:extLst>
          </p:cNvPr>
          <p:cNvSpPr/>
          <p:nvPr/>
        </p:nvSpPr>
        <p:spPr>
          <a:xfrm>
            <a:off x="6772509" y="2961573"/>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6" name="Oval 75">
            <a:extLst>
              <a:ext uri="{FF2B5EF4-FFF2-40B4-BE49-F238E27FC236}">
                <a16:creationId xmlns:a16="http://schemas.microsoft.com/office/drawing/2014/main" id="{27613A72-4507-A39B-8D6A-5DCD1398B5C6}"/>
              </a:ext>
            </a:extLst>
          </p:cNvPr>
          <p:cNvSpPr/>
          <p:nvPr/>
        </p:nvSpPr>
        <p:spPr>
          <a:xfrm>
            <a:off x="6869483" y="3293747"/>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7" name="Oval 76">
            <a:extLst>
              <a:ext uri="{FF2B5EF4-FFF2-40B4-BE49-F238E27FC236}">
                <a16:creationId xmlns:a16="http://schemas.microsoft.com/office/drawing/2014/main" id="{C0F4BE01-9D5B-23B1-19EB-AA82DBB11178}"/>
              </a:ext>
            </a:extLst>
          </p:cNvPr>
          <p:cNvSpPr/>
          <p:nvPr/>
        </p:nvSpPr>
        <p:spPr>
          <a:xfrm>
            <a:off x="6221854" y="340669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8" name="Oval 77">
            <a:extLst>
              <a:ext uri="{FF2B5EF4-FFF2-40B4-BE49-F238E27FC236}">
                <a16:creationId xmlns:a16="http://schemas.microsoft.com/office/drawing/2014/main" id="{32CF4B4E-C28C-0A40-CA62-D01FD24DB855}"/>
              </a:ext>
            </a:extLst>
          </p:cNvPr>
          <p:cNvSpPr/>
          <p:nvPr/>
        </p:nvSpPr>
        <p:spPr>
          <a:xfrm>
            <a:off x="5940540" y="3438293"/>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9" name="Oval 78">
            <a:extLst>
              <a:ext uri="{FF2B5EF4-FFF2-40B4-BE49-F238E27FC236}">
                <a16:creationId xmlns:a16="http://schemas.microsoft.com/office/drawing/2014/main" id="{C2752D55-FED3-EAE6-05A9-9CC16F4BFA78}"/>
              </a:ext>
            </a:extLst>
          </p:cNvPr>
          <p:cNvSpPr/>
          <p:nvPr/>
        </p:nvSpPr>
        <p:spPr>
          <a:xfrm>
            <a:off x="7275374" y="292068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0" name="Oval 79">
            <a:extLst>
              <a:ext uri="{FF2B5EF4-FFF2-40B4-BE49-F238E27FC236}">
                <a16:creationId xmlns:a16="http://schemas.microsoft.com/office/drawing/2014/main" id="{9A0604A0-3202-BC8F-14C5-CE882E02F30B}"/>
              </a:ext>
            </a:extLst>
          </p:cNvPr>
          <p:cNvSpPr/>
          <p:nvPr/>
        </p:nvSpPr>
        <p:spPr>
          <a:xfrm>
            <a:off x="7680128" y="315486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1" name="Oval 80">
            <a:extLst>
              <a:ext uri="{FF2B5EF4-FFF2-40B4-BE49-F238E27FC236}">
                <a16:creationId xmlns:a16="http://schemas.microsoft.com/office/drawing/2014/main" id="{25789AFC-4CD0-E188-5F68-EFA98666A92D}"/>
              </a:ext>
            </a:extLst>
          </p:cNvPr>
          <p:cNvSpPr/>
          <p:nvPr/>
        </p:nvSpPr>
        <p:spPr>
          <a:xfrm>
            <a:off x="7708326" y="3657598"/>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82" name="Straight Connector 81">
            <a:extLst>
              <a:ext uri="{FF2B5EF4-FFF2-40B4-BE49-F238E27FC236}">
                <a16:creationId xmlns:a16="http://schemas.microsoft.com/office/drawing/2014/main" id="{EA40CE15-5CFD-417D-749E-4A1122CF7D7F}"/>
              </a:ext>
            </a:extLst>
          </p:cNvPr>
          <p:cNvCxnSpPr/>
          <p:nvPr/>
        </p:nvCxnSpPr>
        <p:spPr>
          <a:xfrm flipV="1">
            <a:off x="2787805" y="4661210"/>
            <a:ext cx="2466596" cy="65046"/>
          </a:xfrm>
          <a:prstGeom prst="line">
            <a:avLst/>
          </a:prstGeom>
          <a:ln w="38100">
            <a:solidFill>
              <a:schemeClr val="tx2">
                <a:lumMod val="90000"/>
                <a:lumOff val="10000"/>
              </a:schemeClr>
            </a:solidFill>
            <a:prstDash val="lgDash"/>
          </a:ln>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7D4C3A00-BFA0-E2B9-16A7-D59CDE17CFA8}"/>
              </a:ext>
            </a:extLst>
          </p:cNvPr>
          <p:cNvCxnSpPr/>
          <p:nvPr/>
        </p:nvCxnSpPr>
        <p:spPr>
          <a:xfrm flipV="1">
            <a:off x="5539210" y="3485179"/>
            <a:ext cx="2466596" cy="65046"/>
          </a:xfrm>
          <a:prstGeom prst="line">
            <a:avLst/>
          </a:prstGeom>
          <a:ln w="38100">
            <a:solidFill>
              <a:schemeClr val="tx2">
                <a:lumMod val="90000"/>
                <a:lumOff val="10000"/>
              </a:schemeClr>
            </a:solidFill>
            <a:prstDash val="lgDash"/>
          </a:ln>
        </p:spPr>
        <p:style>
          <a:lnRef idx="1">
            <a:schemeClr val="dk1"/>
          </a:lnRef>
          <a:fillRef idx="0">
            <a:schemeClr val="dk1"/>
          </a:fillRef>
          <a:effectRef idx="0">
            <a:schemeClr val="dk1"/>
          </a:effectRef>
          <a:fontRef idx="minor">
            <a:schemeClr val="tx1"/>
          </a:fontRef>
        </p:style>
      </p:cxnSp>
      <p:sp>
        <p:nvSpPr>
          <p:cNvPr id="54" name="Oval 53">
            <a:extLst>
              <a:ext uri="{FF2B5EF4-FFF2-40B4-BE49-F238E27FC236}">
                <a16:creationId xmlns:a16="http://schemas.microsoft.com/office/drawing/2014/main" id="{C60916C9-969C-E4CC-063E-57A500E534DF}"/>
              </a:ext>
            </a:extLst>
          </p:cNvPr>
          <p:cNvSpPr/>
          <p:nvPr/>
        </p:nvSpPr>
        <p:spPr>
          <a:xfrm>
            <a:off x="2987000" y="3921045"/>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5" name="Oval 54">
            <a:extLst>
              <a:ext uri="{FF2B5EF4-FFF2-40B4-BE49-F238E27FC236}">
                <a16:creationId xmlns:a16="http://schemas.microsoft.com/office/drawing/2014/main" id="{04E6B1DA-BF1A-13F0-730D-B55C5C5F8F45}"/>
              </a:ext>
            </a:extLst>
          </p:cNvPr>
          <p:cNvSpPr/>
          <p:nvPr/>
        </p:nvSpPr>
        <p:spPr>
          <a:xfrm>
            <a:off x="3312569" y="3906176"/>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6" name="Oval 55">
            <a:extLst>
              <a:ext uri="{FF2B5EF4-FFF2-40B4-BE49-F238E27FC236}">
                <a16:creationId xmlns:a16="http://schemas.microsoft.com/office/drawing/2014/main" id="{4A439697-306D-79E7-37A1-F3F758EB5E57}"/>
              </a:ext>
            </a:extLst>
          </p:cNvPr>
          <p:cNvSpPr/>
          <p:nvPr/>
        </p:nvSpPr>
        <p:spPr>
          <a:xfrm>
            <a:off x="4796313" y="3820682"/>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7" name="Oval 56">
            <a:extLst>
              <a:ext uri="{FF2B5EF4-FFF2-40B4-BE49-F238E27FC236}">
                <a16:creationId xmlns:a16="http://schemas.microsoft.com/office/drawing/2014/main" id="{1815B3AD-B9B5-730B-2EA1-52E3A290010A}"/>
              </a:ext>
            </a:extLst>
          </p:cNvPr>
          <p:cNvSpPr/>
          <p:nvPr/>
        </p:nvSpPr>
        <p:spPr>
          <a:xfrm>
            <a:off x="3823579" y="3755636"/>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8" name="Oval 57">
            <a:extLst>
              <a:ext uri="{FF2B5EF4-FFF2-40B4-BE49-F238E27FC236}">
                <a16:creationId xmlns:a16="http://schemas.microsoft.com/office/drawing/2014/main" id="{8D823A33-D725-22FA-A3B0-677898F81BC4}"/>
              </a:ext>
            </a:extLst>
          </p:cNvPr>
          <p:cNvSpPr/>
          <p:nvPr/>
        </p:nvSpPr>
        <p:spPr>
          <a:xfrm>
            <a:off x="4147368" y="3844842"/>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9" name="Oval 58">
            <a:extLst>
              <a:ext uri="{FF2B5EF4-FFF2-40B4-BE49-F238E27FC236}">
                <a16:creationId xmlns:a16="http://schemas.microsoft.com/office/drawing/2014/main" id="{AA5686C6-523A-4983-6BCA-A53D021C968B}"/>
              </a:ext>
            </a:extLst>
          </p:cNvPr>
          <p:cNvSpPr/>
          <p:nvPr/>
        </p:nvSpPr>
        <p:spPr>
          <a:xfrm>
            <a:off x="4519321" y="3737048"/>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0" name="Oval 59">
            <a:extLst>
              <a:ext uri="{FF2B5EF4-FFF2-40B4-BE49-F238E27FC236}">
                <a16:creationId xmlns:a16="http://schemas.microsoft.com/office/drawing/2014/main" id="{11EF9DF2-135A-781E-D045-818F69947D86}"/>
              </a:ext>
            </a:extLst>
          </p:cNvPr>
          <p:cNvSpPr/>
          <p:nvPr/>
        </p:nvSpPr>
        <p:spPr>
          <a:xfrm>
            <a:off x="2986925" y="3446655"/>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1" name="Oval 60">
            <a:extLst>
              <a:ext uri="{FF2B5EF4-FFF2-40B4-BE49-F238E27FC236}">
                <a16:creationId xmlns:a16="http://schemas.microsoft.com/office/drawing/2014/main" id="{D3CDFC5D-B30B-496C-73E1-EC201CF645C4}"/>
              </a:ext>
            </a:extLst>
          </p:cNvPr>
          <p:cNvSpPr/>
          <p:nvPr/>
        </p:nvSpPr>
        <p:spPr>
          <a:xfrm>
            <a:off x="3629827" y="3514328"/>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2" name="Oval 61">
            <a:extLst>
              <a:ext uri="{FF2B5EF4-FFF2-40B4-BE49-F238E27FC236}">
                <a16:creationId xmlns:a16="http://schemas.microsoft.com/office/drawing/2014/main" id="{23AB6E6E-89FD-1747-03E5-719A34209E26}"/>
              </a:ext>
            </a:extLst>
          </p:cNvPr>
          <p:cNvSpPr/>
          <p:nvPr/>
        </p:nvSpPr>
        <p:spPr>
          <a:xfrm>
            <a:off x="3636358" y="3989810"/>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3" name="Oval 62">
            <a:extLst>
              <a:ext uri="{FF2B5EF4-FFF2-40B4-BE49-F238E27FC236}">
                <a16:creationId xmlns:a16="http://schemas.microsoft.com/office/drawing/2014/main" id="{C2ED5FFB-8B97-38A7-9BB3-0542760A3FE8}"/>
              </a:ext>
            </a:extLst>
          </p:cNvPr>
          <p:cNvSpPr/>
          <p:nvPr/>
        </p:nvSpPr>
        <p:spPr>
          <a:xfrm>
            <a:off x="3933038" y="3532610"/>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4" name="Oval 63">
            <a:extLst>
              <a:ext uri="{FF2B5EF4-FFF2-40B4-BE49-F238E27FC236}">
                <a16:creationId xmlns:a16="http://schemas.microsoft.com/office/drawing/2014/main" id="{A01537D5-7B76-9155-0F9E-3349C0C6D0D4}"/>
              </a:ext>
            </a:extLst>
          </p:cNvPr>
          <p:cNvSpPr/>
          <p:nvPr/>
        </p:nvSpPr>
        <p:spPr>
          <a:xfrm>
            <a:off x="4292160" y="3291468"/>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5" name="Oval 84">
            <a:extLst>
              <a:ext uri="{FF2B5EF4-FFF2-40B4-BE49-F238E27FC236}">
                <a16:creationId xmlns:a16="http://schemas.microsoft.com/office/drawing/2014/main" id="{FF3DEB20-3D84-513E-905D-3615C759D56C}"/>
              </a:ext>
            </a:extLst>
          </p:cNvPr>
          <p:cNvSpPr/>
          <p:nvPr/>
        </p:nvSpPr>
        <p:spPr>
          <a:xfrm>
            <a:off x="4715658" y="3513561"/>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6" name="Oval 85">
            <a:extLst>
              <a:ext uri="{FF2B5EF4-FFF2-40B4-BE49-F238E27FC236}">
                <a16:creationId xmlns:a16="http://schemas.microsoft.com/office/drawing/2014/main" id="{E4655CE7-B62B-E19B-471A-ACDA414A3A6C}"/>
              </a:ext>
            </a:extLst>
          </p:cNvPr>
          <p:cNvSpPr/>
          <p:nvPr/>
        </p:nvSpPr>
        <p:spPr>
          <a:xfrm>
            <a:off x="3643380" y="3791060"/>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1" name="Oval 90">
            <a:extLst>
              <a:ext uri="{FF2B5EF4-FFF2-40B4-BE49-F238E27FC236}">
                <a16:creationId xmlns:a16="http://schemas.microsoft.com/office/drawing/2014/main" id="{3681CD3E-ACBA-508B-78E3-F78687551E9B}"/>
              </a:ext>
            </a:extLst>
          </p:cNvPr>
          <p:cNvSpPr/>
          <p:nvPr/>
        </p:nvSpPr>
        <p:spPr>
          <a:xfrm>
            <a:off x="3338588" y="3685011"/>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2" name="Oval 91">
            <a:extLst>
              <a:ext uri="{FF2B5EF4-FFF2-40B4-BE49-F238E27FC236}">
                <a16:creationId xmlns:a16="http://schemas.microsoft.com/office/drawing/2014/main" id="{8636AF7E-C794-D983-BA41-B083F0DC65D2}"/>
              </a:ext>
            </a:extLst>
          </p:cNvPr>
          <p:cNvSpPr/>
          <p:nvPr/>
        </p:nvSpPr>
        <p:spPr>
          <a:xfrm>
            <a:off x="4522368" y="3457340"/>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3" name="Oval 92">
            <a:extLst>
              <a:ext uri="{FF2B5EF4-FFF2-40B4-BE49-F238E27FC236}">
                <a16:creationId xmlns:a16="http://schemas.microsoft.com/office/drawing/2014/main" id="{A55F0A84-F3B9-0610-A91D-F631E911AC70}"/>
              </a:ext>
            </a:extLst>
          </p:cNvPr>
          <p:cNvSpPr/>
          <p:nvPr/>
        </p:nvSpPr>
        <p:spPr>
          <a:xfrm>
            <a:off x="4922829" y="3301381"/>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95" name="Straight Connector 94">
            <a:extLst>
              <a:ext uri="{FF2B5EF4-FFF2-40B4-BE49-F238E27FC236}">
                <a16:creationId xmlns:a16="http://schemas.microsoft.com/office/drawing/2014/main" id="{245F634D-62C8-FC78-7686-F3D75788E8F7}"/>
              </a:ext>
            </a:extLst>
          </p:cNvPr>
          <p:cNvCxnSpPr/>
          <p:nvPr/>
        </p:nvCxnSpPr>
        <p:spPr>
          <a:xfrm flipV="1">
            <a:off x="2795895" y="3755636"/>
            <a:ext cx="2466596" cy="65046"/>
          </a:xfrm>
          <a:prstGeom prst="line">
            <a:avLst/>
          </a:prstGeom>
          <a:ln w="38100">
            <a:solidFill>
              <a:schemeClr val="accent1">
                <a:lumMod val="60000"/>
                <a:lumOff val="40000"/>
              </a:schemeClr>
            </a:solidFill>
            <a:prstDash val="lgDash"/>
          </a:ln>
        </p:spPr>
        <p:style>
          <a:lnRef idx="1">
            <a:schemeClr val="dk1"/>
          </a:lnRef>
          <a:fillRef idx="0">
            <a:schemeClr val="dk1"/>
          </a:fillRef>
          <a:effectRef idx="0">
            <a:schemeClr val="dk1"/>
          </a:effectRef>
          <a:fontRef idx="minor">
            <a:schemeClr val="tx1"/>
          </a:fontRef>
        </p:style>
      </p:cxnSp>
      <p:sp>
        <p:nvSpPr>
          <p:cNvPr id="96" name="Oval 95">
            <a:extLst>
              <a:ext uri="{FF2B5EF4-FFF2-40B4-BE49-F238E27FC236}">
                <a16:creationId xmlns:a16="http://schemas.microsoft.com/office/drawing/2014/main" id="{86728313-9200-8C72-38BF-1F6B646363BD}"/>
              </a:ext>
            </a:extLst>
          </p:cNvPr>
          <p:cNvSpPr/>
          <p:nvPr/>
        </p:nvSpPr>
        <p:spPr>
          <a:xfrm>
            <a:off x="5694806" y="3387297"/>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7" name="Oval 96">
            <a:extLst>
              <a:ext uri="{FF2B5EF4-FFF2-40B4-BE49-F238E27FC236}">
                <a16:creationId xmlns:a16="http://schemas.microsoft.com/office/drawing/2014/main" id="{0EF90C59-25D3-1F42-F524-90F38D54FFA0}"/>
              </a:ext>
            </a:extLst>
          </p:cNvPr>
          <p:cNvSpPr/>
          <p:nvPr/>
        </p:nvSpPr>
        <p:spPr>
          <a:xfrm>
            <a:off x="6020375" y="3372428"/>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8" name="Oval 97">
            <a:extLst>
              <a:ext uri="{FF2B5EF4-FFF2-40B4-BE49-F238E27FC236}">
                <a16:creationId xmlns:a16="http://schemas.microsoft.com/office/drawing/2014/main" id="{CBF7035C-59EF-3746-172C-ECF4FB616551}"/>
              </a:ext>
            </a:extLst>
          </p:cNvPr>
          <p:cNvSpPr/>
          <p:nvPr/>
        </p:nvSpPr>
        <p:spPr>
          <a:xfrm>
            <a:off x="7504119" y="3286934"/>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9" name="Oval 98">
            <a:extLst>
              <a:ext uri="{FF2B5EF4-FFF2-40B4-BE49-F238E27FC236}">
                <a16:creationId xmlns:a16="http://schemas.microsoft.com/office/drawing/2014/main" id="{34231949-D797-8143-3AE6-4A27C053091B}"/>
              </a:ext>
            </a:extLst>
          </p:cNvPr>
          <p:cNvSpPr/>
          <p:nvPr/>
        </p:nvSpPr>
        <p:spPr>
          <a:xfrm>
            <a:off x="6531385" y="3221888"/>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0" name="Oval 99">
            <a:extLst>
              <a:ext uri="{FF2B5EF4-FFF2-40B4-BE49-F238E27FC236}">
                <a16:creationId xmlns:a16="http://schemas.microsoft.com/office/drawing/2014/main" id="{8A755751-19D0-193A-EFD8-9B2745A88FC7}"/>
              </a:ext>
            </a:extLst>
          </p:cNvPr>
          <p:cNvSpPr/>
          <p:nvPr/>
        </p:nvSpPr>
        <p:spPr>
          <a:xfrm>
            <a:off x="6956442" y="3324723"/>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1" name="Oval 100">
            <a:extLst>
              <a:ext uri="{FF2B5EF4-FFF2-40B4-BE49-F238E27FC236}">
                <a16:creationId xmlns:a16="http://schemas.microsoft.com/office/drawing/2014/main" id="{3147EF11-F757-C4DC-4506-4B92627C49CF}"/>
              </a:ext>
            </a:extLst>
          </p:cNvPr>
          <p:cNvSpPr/>
          <p:nvPr/>
        </p:nvSpPr>
        <p:spPr>
          <a:xfrm>
            <a:off x="7227127" y="3203300"/>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2" name="Oval 101">
            <a:extLst>
              <a:ext uri="{FF2B5EF4-FFF2-40B4-BE49-F238E27FC236}">
                <a16:creationId xmlns:a16="http://schemas.microsoft.com/office/drawing/2014/main" id="{540E9575-0BBC-8E17-F858-331709D024FB}"/>
              </a:ext>
            </a:extLst>
          </p:cNvPr>
          <p:cNvSpPr/>
          <p:nvPr/>
        </p:nvSpPr>
        <p:spPr>
          <a:xfrm>
            <a:off x="5694731" y="2912907"/>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3" name="Oval 102">
            <a:extLst>
              <a:ext uri="{FF2B5EF4-FFF2-40B4-BE49-F238E27FC236}">
                <a16:creationId xmlns:a16="http://schemas.microsoft.com/office/drawing/2014/main" id="{EB84FBD0-D1F7-5487-A35C-ACC0C691D2A4}"/>
              </a:ext>
            </a:extLst>
          </p:cNvPr>
          <p:cNvSpPr/>
          <p:nvPr/>
        </p:nvSpPr>
        <p:spPr>
          <a:xfrm>
            <a:off x="6221854" y="2808361"/>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4" name="Oval 103">
            <a:extLst>
              <a:ext uri="{FF2B5EF4-FFF2-40B4-BE49-F238E27FC236}">
                <a16:creationId xmlns:a16="http://schemas.microsoft.com/office/drawing/2014/main" id="{3B5E8BD4-EF49-9CDD-B6B1-96FB694BBBAB}"/>
              </a:ext>
            </a:extLst>
          </p:cNvPr>
          <p:cNvSpPr/>
          <p:nvPr/>
        </p:nvSpPr>
        <p:spPr>
          <a:xfrm>
            <a:off x="6344164" y="3456062"/>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5" name="Oval 104">
            <a:extLst>
              <a:ext uri="{FF2B5EF4-FFF2-40B4-BE49-F238E27FC236}">
                <a16:creationId xmlns:a16="http://schemas.microsoft.com/office/drawing/2014/main" id="{60E21DB7-049E-8382-401C-96779951B351}"/>
              </a:ext>
            </a:extLst>
          </p:cNvPr>
          <p:cNvSpPr/>
          <p:nvPr/>
        </p:nvSpPr>
        <p:spPr>
          <a:xfrm>
            <a:off x="6640844" y="2998862"/>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6" name="Oval 105">
            <a:extLst>
              <a:ext uri="{FF2B5EF4-FFF2-40B4-BE49-F238E27FC236}">
                <a16:creationId xmlns:a16="http://schemas.microsoft.com/office/drawing/2014/main" id="{ABFD89B1-6A87-3BFA-60EC-951A47F30C20}"/>
              </a:ext>
            </a:extLst>
          </p:cNvPr>
          <p:cNvSpPr/>
          <p:nvPr/>
        </p:nvSpPr>
        <p:spPr>
          <a:xfrm>
            <a:off x="6956716" y="2900129"/>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7" name="Oval 106">
            <a:extLst>
              <a:ext uri="{FF2B5EF4-FFF2-40B4-BE49-F238E27FC236}">
                <a16:creationId xmlns:a16="http://schemas.microsoft.com/office/drawing/2014/main" id="{7B80F872-82F9-68F4-FAA3-4ECE8F3EEE95}"/>
              </a:ext>
            </a:extLst>
          </p:cNvPr>
          <p:cNvSpPr/>
          <p:nvPr/>
        </p:nvSpPr>
        <p:spPr>
          <a:xfrm>
            <a:off x="7423464" y="2979813"/>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8" name="Oval 107">
            <a:extLst>
              <a:ext uri="{FF2B5EF4-FFF2-40B4-BE49-F238E27FC236}">
                <a16:creationId xmlns:a16="http://schemas.microsoft.com/office/drawing/2014/main" id="{00A35204-62DF-DD63-E363-902A89D239E1}"/>
              </a:ext>
            </a:extLst>
          </p:cNvPr>
          <p:cNvSpPr/>
          <p:nvPr/>
        </p:nvSpPr>
        <p:spPr>
          <a:xfrm>
            <a:off x="6351186" y="3257312"/>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9" name="Oval 108">
            <a:extLst>
              <a:ext uri="{FF2B5EF4-FFF2-40B4-BE49-F238E27FC236}">
                <a16:creationId xmlns:a16="http://schemas.microsoft.com/office/drawing/2014/main" id="{9F386BE4-9371-EDEF-7BC9-3CA28F711A64}"/>
              </a:ext>
            </a:extLst>
          </p:cNvPr>
          <p:cNvSpPr/>
          <p:nvPr/>
        </p:nvSpPr>
        <p:spPr>
          <a:xfrm>
            <a:off x="6046394" y="3151263"/>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0" name="Oval 109">
            <a:extLst>
              <a:ext uri="{FF2B5EF4-FFF2-40B4-BE49-F238E27FC236}">
                <a16:creationId xmlns:a16="http://schemas.microsoft.com/office/drawing/2014/main" id="{D34665AD-FEF2-2994-CB2A-3BAAC72A35E6}"/>
              </a:ext>
            </a:extLst>
          </p:cNvPr>
          <p:cNvSpPr/>
          <p:nvPr/>
        </p:nvSpPr>
        <p:spPr>
          <a:xfrm>
            <a:off x="7230174" y="2923592"/>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1" name="Oval 110">
            <a:extLst>
              <a:ext uri="{FF2B5EF4-FFF2-40B4-BE49-F238E27FC236}">
                <a16:creationId xmlns:a16="http://schemas.microsoft.com/office/drawing/2014/main" id="{49424D4B-0ACC-0AD7-83E6-A08B3579884B}"/>
              </a:ext>
            </a:extLst>
          </p:cNvPr>
          <p:cNvSpPr/>
          <p:nvPr/>
        </p:nvSpPr>
        <p:spPr>
          <a:xfrm>
            <a:off x="7718622" y="2969007"/>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112" name="Straight Connector 111">
            <a:extLst>
              <a:ext uri="{FF2B5EF4-FFF2-40B4-BE49-F238E27FC236}">
                <a16:creationId xmlns:a16="http://schemas.microsoft.com/office/drawing/2014/main" id="{584EF6D6-4D76-A6BB-CBB9-6E06243338BA}"/>
              </a:ext>
            </a:extLst>
          </p:cNvPr>
          <p:cNvCxnSpPr/>
          <p:nvPr/>
        </p:nvCxnSpPr>
        <p:spPr>
          <a:xfrm flipV="1">
            <a:off x="5503701" y="3221888"/>
            <a:ext cx="2466596" cy="65046"/>
          </a:xfrm>
          <a:prstGeom prst="line">
            <a:avLst/>
          </a:prstGeom>
          <a:ln w="38100">
            <a:solidFill>
              <a:schemeClr val="accent1">
                <a:lumMod val="60000"/>
                <a:lumOff val="40000"/>
              </a:schemeClr>
            </a:solidFill>
            <a:prstDash val="lgDash"/>
          </a:ln>
        </p:spPr>
        <p:style>
          <a:lnRef idx="1">
            <a:schemeClr val="dk1"/>
          </a:lnRef>
          <a:fillRef idx="0">
            <a:schemeClr val="dk1"/>
          </a:fillRef>
          <a:effectRef idx="0">
            <a:schemeClr val="dk1"/>
          </a:effectRef>
          <a:fontRef idx="minor">
            <a:schemeClr val="tx1"/>
          </a:fontRef>
        </p:style>
      </p:cxnSp>
      <p:pic>
        <p:nvPicPr>
          <p:cNvPr id="94" name="Picture 93">
            <a:extLst>
              <a:ext uri="{FF2B5EF4-FFF2-40B4-BE49-F238E27FC236}">
                <a16:creationId xmlns:a16="http://schemas.microsoft.com/office/drawing/2014/main" id="{71D4A56E-3621-93FE-0346-8B43E95C84F2}"/>
              </a:ext>
            </a:extLst>
          </p:cNvPr>
          <p:cNvPicPr>
            <a:picLocks noChangeAspect="1"/>
          </p:cNvPicPr>
          <p:nvPr/>
        </p:nvPicPr>
        <p:blipFill>
          <a:blip r:embed="rId6"/>
          <a:stretch>
            <a:fillRect/>
          </a:stretch>
        </p:blipFill>
        <p:spPr>
          <a:xfrm>
            <a:off x="6299912" y="1247535"/>
            <a:ext cx="5308600" cy="673100"/>
          </a:xfrm>
          <a:prstGeom prst="rect">
            <a:avLst/>
          </a:prstGeom>
        </p:spPr>
      </p:pic>
      <p:pic>
        <p:nvPicPr>
          <p:cNvPr id="2" name="Picture 1">
            <a:extLst>
              <a:ext uri="{FF2B5EF4-FFF2-40B4-BE49-F238E27FC236}">
                <a16:creationId xmlns:a16="http://schemas.microsoft.com/office/drawing/2014/main" id="{A0005FBD-EB23-80A4-C7C6-7B0A71648CC3}"/>
              </a:ext>
            </a:extLst>
          </p:cNvPr>
          <p:cNvPicPr>
            <a:picLocks noChangeAspect="1"/>
          </p:cNvPicPr>
          <p:nvPr/>
        </p:nvPicPr>
        <p:blipFill rotWithShape="1">
          <a:blip r:embed="rId7"/>
          <a:srcRect l="-1" t="19643" r="24789" b="19643"/>
          <a:stretch/>
        </p:blipFill>
        <p:spPr>
          <a:xfrm>
            <a:off x="7191097" y="1334657"/>
            <a:ext cx="3390900" cy="485775"/>
          </a:xfrm>
          <a:prstGeom prst="rect">
            <a:avLst/>
          </a:prstGeom>
        </p:spPr>
      </p:pic>
    </p:spTree>
    <p:extLst>
      <p:ext uri="{BB962C8B-B14F-4D97-AF65-F5344CB8AC3E}">
        <p14:creationId xmlns:p14="http://schemas.microsoft.com/office/powerpoint/2010/main" val="220753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4586A5-2800-A68B-A3F3-F19E2E667310}"/>
              </a:ext>
            </a:extLst>
          </p:cNvPr>
          <p:cNvPicPr>
            <a:picLocks noChangeAspect="1"/>
          </p:cNvPicPr>
          <p:nvPr/>
        </p:nvPicPr>
        <p:blipFill rotWithShape="1">
          <a:blip r:embed="rId2"/>
          <a:srcRect l="-1" t="19643" r="24789" b="19643"/>
          <a:stretch/>
        </p:blipFill>
        <p:spPr>
          <a:xfrm>
            <a:off x="4400550" y="1389741"/>
            <a:ext cx="3390900" cy="485775"/>
          </a:xfrm>
          <a:prstGeom prst="rect">
            <a:avLst/>
          </a:prstGeom>
        </p:spPr>
      </p:pic>
      <p:sp>
        <p:nvSpPr>
          <p:cNvPr id="6" name="Content Placeholder 5">
            <a:extLst>
              <a:ext uri="{FF2B5EF4-FFF2-40B4-BE49-F238E27FC236}">
                <a16:creationId xmlns:a16="http://schemas.microsoft.com/office/drawing/2014/main" id="{9121F3F5-D857-EB7C-D2B9-00A216E3D231}"/>
              </a:ext>
            </a:extLst>
          </p:cNvPr>
          <p:cNvSpPr>
            <a:spLocks noGrp="1"/>
          </p:cNvSpPr>
          <p:nvPr>
            <p:ph idx="1"/>
          </p:nvPr>
        </p:nvSpPr>
        <p:spPr>
          <a:xfrm>
            <a:off x="1251678" y="2566930"/>
            <a:ext cx="10178322" cy="3312662"/>
          </a:xfrm>
        </p:spPr>
        <p:txBody>
          <a:bodyPr>
            <a:normAutofit/>
          </a:bodyPr>
          <a:lstStyle/>
          <a:p>
            <a:r>
              <a:rPr lang="en-US" dirty="0"/>
              <a:t>This multistate analysis uses a data set with 6 quarters and 51 states (including the District of Columbia), for a total of 162 observations. This data structure is called a state-quarter panel.</a:t>
            </a:r>
          </a:p>
          <a:p>
            <a:r>
              <a:rPr lang="en-US" dirty="0"/>
              <a:t>The state effects (g) in the equation control for fixed differences between states (for example, organ donations are less frequent, on average, in poorer states).</a:t>
            </a:r>
          </a:p>
          <a:p>
            <a:r>
              <a:rPr lang="en-US" dirty="0"/>
              <a:t>The quarter (t) effects in this equation control for trends in donation rates that are common to all states.</a:t>
            </a:r>
          </a:p>
          <a:p>
            <a:r>
              <a:rPr lang="en-US" dirty="0"/>
              <a:t>Finally, the equation attributes changes in donation within states to changes in </a:t>
            </a:r>
            <a:r>
              <a:rPr lang="en-US" i="1" dirty="0"/>
              <a:t>Treated</a:t>
            </a:r>
            <a:r>
              <a:rPr lang="en-US" dirty="0"/>
              <a:t>, a causal attribution that relies on a parallel assumption.</a:t>
            </a:r>
          </a:p>
        </p:txBody>
      </p:sp>
    </p:spTree>
    <p:extLst>
      <p:ext uri="{BB962C8B-B14F-4D97-AF65-F5344CB8AC3E}">
        <p14:creationId xmlns:p14="http://schemas.microsoft.com/office/powerpoint/2010/main" val="1388954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198B3-4DBB-26C8-4AFC-4F544A0F88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1D7363-9310-8871-90E2-3B5C799297A1}"/>
              </a:ext>
            </a:extLst>
          </p:cNvPr>
          <p:cNvSpPr>
            <a:spLocks noGrp="1"/>
          </p:cNvSpPr>
          <p:nvPr>
            <p:ph idx="1"/>
          </p:nvPr>
        </p:nvSpPr>
        <p:spPr/>
        <p:txBody>
          <a:bodyPr/>
          <a:lstStyle/>
          <a:p>
            <a:r>
              <a:rPr lang="en-US" dirty="0"/>
              <a:t>One of the main problems of causal inference is identification. </a:t>
            </a:r>
          </a:p>
          <a:p>
            <a:r>
              <a:rPr lang="en-US" dirty="0"/>
              <a:t>We often have limitations on how much we can argue that our treatment was assigned randomly (in observational data, we rarely can).  </a:t>
            </a:r>
          </a:p>
        </p:txBody>
      </p:sp>
    </p:spTree>
    <p:extLst>
      <p:ext uri="{BB962C8B-B14F-4D97-AF65-F5344CB8AC3E}">
        <p14:creationId xmlns:p14="http://schemas.microsoft.com/office/powerpoint/2010/main" val="562997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0AF4E-9824-AA75-BD02-7BD2CCE371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AF8B9A-1845-FCC9-0697-5ED61FE630AA}"/>
              </a:ext>
            </a:extLst>
          </p:cNvPr>
          <p:cNvSpPr>
            <a:spLocks noGrp="1"/>
          </p:cNvSpPr>
          <p:nvPr>
            <p:ph idx="1"/>
          </p:nvPr>
        </p:nvSpPr>
        <p:spPr/>
        <p:txBody>
          <a:bodyPr/>
          <a:lstStyle/>
          <a:p>
            <a:endParaRPr lang="en-US" dirty="0"/>
          </a:p>
          <a:p>
            <a:r>
              <a:rPr lang="en-US" dirty="0"/>
              <a:t>Go to code for 12 Difference in </a:t>
            </a:r>
            <a:r>
              <a:rPr lang="en-US" dirty="0" err="1"/>
              <a:t>Difference.R</a:t>
            </a:r>
            <a:r>
              <a:rPr lang="en-US" dirty="0"/>
              <a:t> / Vignette 11.1: Difference in Difference Example</a:t>
            </a:r>
          </a:p>
        </p:txBody>
      </p:sp>
    </p:spTree>
    <p:extLst>
      <p:ext uri="{BB962C8B-B14F-4D97-AF65-F5344CB8AC3E}">
        <p14:creationId xmlns:p14="http://schemas.microsoft.com/office/powerpoint/2010/main" val="3146835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DFFDB91-C3F2-351C-E3D8-194A3B3BE8C9}"/>
              </a:ext>
            </a:extLst>
          </p:cNvPr>
          <p:cNvPicPr>
            <a:picLocks noChangeAspect="1"/>
          </p:cNvPicPr>
          <p:nvPr/>
        </p:nvPicPr>
        <p:blipFill>
          <a:blip r:embed="rId2"/>
          <a:stretch>
            <a:fillRect/>
          </a:stretch>
        </p:blipFill>
        <p:spPr>
          <a:xfrm>
            <a:off x="3568650" y="796343"/>
            <a:ext cx="5054700" cy="5265315"/>
          </a:xfrm>
          <a:prstGeom prst="rect">
            <a:avLst/>
          </a:prstGeom>
        </p:spPr>
      </p:pic>
    </p:spTree>
    <p:extLst>
      <p:ext uri="{BB962C8B-B14F-4D97-AF65-F5344CB8AC3E}">
        <p14:creationId xmlns:p14="http://schemas.microsoft.com/office/powerpoint/2010/main" val="4221168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3F915-3705-F213-3A62-AC2DF1FAC8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082512-83BF-A0A4-6DBB-57721B105858}"/>
              </a:ext>
            </a:extLst>
          </p:cNvPr>
          <p:cNvSpPr>
            <a:spLocks noGrp="1"/>
          </p:cNvSpPr>
          <p:nvPr>
            <p:ph idx="1"/>
          </p:nvPr>
        </p:nvSpPr>
        <p:spPr/>
        <p:txBody>
          <a:bodyPr>
            <a:normAutofit lnSpcReduction="10000"/>
          </a:bodyPr>
          <a:lstStyle/>
          <a:p>
            <a:r>
              <a:rPr lang="en-US" dirty="0"/>
              <a:t>The Diff-in-Diff tool amounts to a comparison of slopes or trends across states.</a:t>
            </a:r>
          </a:p>
          <a:p>
            <a:r>
              <a:rPr lang="en-US" dirty="0"/>
              <a:t>The dotted line is the counterfactual outcome that lies at the heart of the DD research design: this line tells us what would have happened in California had everything evolved as it did in the U.S.</a:t>
            </a:r>
          </a:p>
          <a:p>
            <a:r>
              <a:rPr lang="en-US" dirty="0"/>
              <a:t>The fact that the solid line for California declines while the counterfactual increases is evidence for the ineffectiveness of the organ </a:t>
            </a:r>
            <a:r>
              <a:rPr lang="en-US" dirty="0" err="1"/>
              <a:t>donot</a:t>
            </a:r>
            <a:r>
              <a:rPr lang="en-US" dirty="0"/>
              <a:t> policy.</a:t>
            </a:r>
          </a:p>
          <a:p>
            <a:r>
              <a:rPr lang="en-US" dirty="0"/>
              <a:t>The 2.2% less organ donations uncovered by the Diff-in-Diff calculation is the difference between what really happened (observed effect) and what would have happened (counterfactual/effect of time) had organ donation in California and the U.S. unfolded in parallel.</a:t>
            </a:r>
          </a:p>
        </p:txBody>
      </p:sp>
    </p:spTree>
    <p:extLst>
      <p:ext uri="{BB962C8B-B14F-4D97-AF65-F5344CB8AC3E}">
        <p14:creationId xmlns:p14="http://schemas.microsoft.com/office/powerpoint/2010/main" val="3395158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56690-C426-7EC8-778D-C0C6DC565C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9D26AA-B98A-BEC5-F2C5-E18EFFD91999}"/>
              </a:ext>
            </a:extLst>
          </p:cNvPr>
          <p:cNvSpPr>
            <a:spLocks noGrp="1"/>
          </p:cNvSpPr>
          <p:nvPr>
            <p:ph idx="1"/>
          </p:nvPr>
        </p:nvSpPr>
        <p:spPr/>
        <p:txBody>
          <a:bodyPr>
            <a:normAutofit/>
          </a:bodyPr>
          <a:lstStyle/>
          <a:p>
            <a:r>
              <a:rPr lang="en-US" dirty="0"/>
              <a:t>The Diff-in-Diff counterfactual comes from a strong but easily stated assumption: common trends.</a:t>
            </a:r>
          </a:p>
          <a:p>
            <a:r>
              <a:rPr lang="en-US" dirty="0"/>
              <a:t>In Kessler and Roth (2014), Diff-in-Diff presumes that—absent any policy differences—the U.S. trend is what we should have expected to see in California.</a:t>
            </a:r>
          </a:p>
          <a:p>
            <a:r>
              <a:rPr lang="en-US" dirty="0"/>
              <a:t>Although strong, the common trends assumption seems like a reasonable starting point, one that takes account of pre-treatment differences in levels. With enough data, the assumption can also be probed, tested, and relaxed.</a:t>
            </a:r>
          </a:p>
        </p:txBody>
      </p:sp>
    </p:spTree>
    <p:extLst>
      <p:ext uri="{BB962C8B-B14F-4D97-AF65-F5344CB8AC3E}">
        <p14:creationId xmlns:p14="http://schemas.microsoft.com/office/powerpoint/2010/main" val="3349037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45F51-32F8-2F37-38E2-14AC249384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27F73E-EC3C-8EFC-F8C0-C1CC41FA9456}"/>
              </a:ext>
            </a:extLst>
          </p:cNvPr>
          <p:cNvSpPr>
            <a:spLocks noGrp="1"/>
          </p:cNvSpPr>
          <p:nvPr>
            <p:ph idx="1"/>
          </p:nvPr>
        </p:nvSpPr>
        <p:spPr/>
        <p:txBody>
          <a:bodyPr>
            <a:normAutofit/>
          </a:bodyPr>
          <a:lstStyle/>
          <a:p>
            <a:r>
              <a:rPr lang="en-US" dirty="0"/>
              <a:t>Models with state-specific linear trends provide an important check on the causal interpretation of any set of regression Diff-in-Diff estimates using multi-period data.</a:t>
            </a:r>
          </a:p>
          <a:p>
            <a:r>
              <a:rPr lang="en-US" dirty="0"/>
              <a:t>In practice, however, empirical reality may be considerably mushier and harder to interpret because the findings generated by a regression model like in the equation are often imprecise.</a:t>
            </a:r>
          </a:p>
          <a:p>
            <a:r>
              <a:rPr lang="en-US" dirty="0"/>
              <a:t>The sharper the deviation from trend induced by a causal effect, the more likely we are to be able to uncover it. On the other hand, if treatment effects emerge only gradually, estimates may fail to distinguish treatment effects from differential trends, with the end result being an imprecise and therefore inconclusive set of findings.</a:t>
            </a:r>
          </a:p>
        </p:txBody>
      </p:sp>
    </p:spTree>
    <p:extLst>
      <p:ext uri="{BB962C8B-B14F-4D97-AF65-F5344CB8AC3E}">
        <p14:creationId xmlns:p14="http://schemas.microsoft.com/office/powerpoint/2010/main" val="3355991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5C1413-E528-32FC-7F91-A2F4D46939B7}"/>
              </a:ext>
            </a:extLst>
          </p:cNvPr>
          <p:cNvSpPr>
            <a:spLocks noGrp="1"/>
          </p:cNvSpPr>
          <p:nvPr>
            <p:ph type="title"/>
          </p:nvPr>
        </p:nvSpPr>
        <p:spPr/>
        <p:txBody>
          <a:bodyPr/>
          <a:lstStyle/>
          <a:p>
            <a:r>
              <a:rPr lang="en-US" dirty="0"/>
              <a:t>Parallel Trends Assumption</a:t>
            </a:r>
          </a:p>
        </p:txBody>
      </p:sp>
      <p:sp>
        <p:nvSpPr>
          <p:cNvPr id="5" name="Text Placeholder 4">
            <a:extLst>
              <a:ext uri="{FF2B5EF4-FFF2-40B4-BE49-F238E27FC236}">
                <a16:creationId xmlns:a16="http://schemas.microsoft.com/office/drawing/2014/main" id="{2F584B3C-6E3F-027A-3C0D-183AF5CBC18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38824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5573289-FEB6-7F4A-D0E4-E54F9F14BEA0}"/>
              </a:ext>
            </a:extLst>
          </p:cNvPr>
          <p:cNvCxnSpPr>
            <a:cxnSpLocks/>
          </p:cNvCxnSpPr>
          <p:nvPr/>
        </p:nvCxnSpPr>
        <p:spPr>
          <a:xfrm>
            <a:off x="2665141" y="959005"/>
            <a:ext cx="0" cy="505150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76788C57-EC90-0E3C-25AC-A2F4F37E7000}"/>
              </a:ext>
            </a:extLst>
          </p:cNvPr>
          <p:cNvCxnSpPr>
            <a:cxnSpLocks/>
          </p:cNvCxnSpPr>
          <p:nvPr/>
        </p:nvCxnSpPr>
        <p:spPr>
          <a:xfrm flipH="1">
            <a:off x="2349190" y="5820936"/>
            <a:ext cx="652718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4A83FAD-5DCC-4BF4-7B1F-967FDAC78CF3}"/>
              </a:ext>
            </a:extLst>
          </p:cNvPr>
          <p:cNvCxnSpPr>
            <a:cxnSpLocks/>
          </p:cNvCxnSpPr>
          <p:nvPr/>
        </p:nvCxnSpPr>
        <p:spPr>
          <a:xfrm>
            <a:off x="5419493" y="959005"/>
            <a:ext cx="0" cy="5207619"/>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1D04EA2D-D0FD-E4FB-9639-CFB0E2D2A58A}"/>
              </a:ext>
            </a:extLst>
          </p:cNvPr>
          <p:cNvGrpSpPr/>
          <p:nvPr/>
        </p:nvGrpSpPr>
        <p:grpSpPr>
          <a:xfrm>
            <a:off x="5483678" y="538780"/>
            <a:ext cx="675000" cy="306720"/>
            <a:chOff x="5483678" y="538780"/>
            <a:chExt cx="675000" cy="306720"/>
          </a:xfrm>
        </p:grpSpPr>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D91F057E-5145-BF61-A9D7-8F8DB376277C}"/>
                    </a:ext>
                  </a:extLst>
                </p14:cNvPr>
                <p14:cNvContentPartPr/>
                <p14:nvPr/>
              </p14:nvContentPartPr>
              <p14:xfrm>
                <a:off x="5483678" y="637420"/>
                <a:ext cx="196920" cy="191520"/>
              </p14:xfrm>
            </p:contentPart>
          </mc:Choice>
          <mc:Fallback xmlns="">
            <p:pic>
              <p:nvPicPr>
                <p:cNvPr id="10" name="Ink 9">
                  <a:extLst>
                    <a:ext uri="{FF2B5EF4-FFF2-40B4-BE49-F238E27FC236}">
                      <a16:creationId xmlns:a16="http://schemas.microsoft.com/office/drawing/2014/main" id="{D91F057E-5145-BF61-A9D7-8F8DB376277C}"/>
                    </a:ext>
                  </a:extLst>
                </p:cNvPr>
                <p:cNvPicPr/>
                <p:nvPr/>
              </p:nvPicPr>
              <p:blipFill>
                <a:blip r:embed="rId3"/>
                <a:stretch>
                  <a:fillRect/>
                </a:stretch>
              </p:blipFill>
              <p:spPr>
                <a:xfrm>
                  <a:off x="5479358" y="633100"/>
                  <a:ext cx="20556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02C421CC-D531-1E38-7AD3-948822D49923}"/>
                    </a:ext>
                  </a:extLst>
                </p14:cNvPr>
                <p14:cNvContentPartPr/>
                <p14:nvPr/>
              </p14:nvContentPartPr>
              <p14:xfrm>
                <a:off x="5483678" y="538780"/>
                <a:ext cx="675000" cy="306720"/>
              </p14:xfrm>
            </p:contentPart>
          </mc:Choice>
          <mc:Fallback xmlns="">
            <p:pic>
              <p:nvPicPr>
                <p:cNvPr id="11" name="Ink 10">
                  <a:extLst>
                    <a:ext uri="{FF2B5EF4-FFF2-40B4-BE49-F238E27FC236}">
                      <a16:creationId xmlns:a16="http://schemas.microsoft.com/office/drawing/2014/main" id="{02C421CC-D531-1E38-7AD3-948822D49923}"/>
                    </a:ext>
                  </a:extLst>
                </p:cNvPr>
                <p:cNvPicPr/>
                <p:nvPr/>
              </p:nvPicPr>
              <p:blipFill>
                <a:blip r:embed="rId5"/>
                <a:stretch>
                  <a:fillRect/>
                </a:stretch>
              </p:blipFill>
              <p:spPr>
                <a:xfrm>
                  <a:off x="5479358" y="534460"/>
                  <a:ext cx="683640" cy="315360"/>
                </a:xfrm>
                <a:prstGeom prst="rect">
                  <a:avLst/>
                </a:prstGeom>
              </p:spPr>
            </p:pic>
          </mc:Fallback>
        </mc:AlternateContent>
      </p:grpSp>
      <p:sp>
        <p:nvSpPr>
          <p:cNvPr id="53" name="CuadroTexto 52">
            <a:extLst>
              <a:ext uri="{FF2B5EF4-FFF2-40B4-BE49-F238E27FC236}">
                <a16:creationId xmlns:a16="http://schemas.microsoft.com/office/drawing/2014/main" id="{2EA38AF2-3407-4ED7-9C2C-58B34157697F}"/>
              </a:ext>
            </a:extLst>
          </p:cNvPr>
          <p:cNvSpPr txBox="1"/>
          <p:nvPr/>
        </p:nvSpPr>
        <p:spPr>
          <a:xfrm>
            <a:off x="6166693" y="325846"/>
            <a:ext cx="952377" cy="461665"/>
          </a:xfrm>
          <a:prstGeom prst="rect">
            <a:avLst/>
          </a:prstGeom>
          <a:noFill/>
        </p:spPr>
        <p:txBody>
          <a:bodyPr wrap="none" rtlCol="0" anchor="ctr" anchorCtr="1">
            <a:spAutoFit/>
          </a:bodyPr>
          <a:lstStyle/>
          <a:p>
            <a:pPr algn="ctr"/>
            <a:r>
              <a:rPr lang="en-US" sz="1200" dirty="0">
                <a:solidFill>
                  <a:srgbClr val="000000"/>
                </a:solidFill>
              </a:rPr>
              <a:t>Event /</a:t>
            </a:r>
          </a:p>
          <a:p>
            <a:pPr algn="ctr"/>
            <a:r>
              <a:rPr lang="en-US" sz="1200" dirty="0">
                <a:solidFill>
                  <a:srgbClr val="000000"/>
                </a:solidFill>
              </a:rPr>
              <a:t>Intervention</a:t>
            </a:r>
          </a:p>
        </p:txBody>
      </p:sp>
      <p:sp>
        <p:nvSpPr>
          <p:cNvPr id="26" name="CuadroTexto 52">
            <a:extLst>
              <a:ext uri="{FF2B5EF4-FFF2-40B4-BE49-F238E27FC236}">
                <a16:creationId xmlns:a16="http://schemas.microsoft.com/office/drawing/2014/main" id="{CF0F8276-AADF-8C2A-85DE-3E6920F52069}"/>
              </a:ext>
            </a:extLst>
          </p:cNvPr>
          <p:cNvSpPr txBox="1"/>
          <p:nvPr/>
        </p:nvSpPr>
        <p:spPr>
          <a:xfrm>
            <a:off x="7042351" y="428232"/>
            <a:ext cx="1074460" cy="276999"/>
          </a:xfrm>
          <a:prstGeom prst="rect">
            <a:avLst/>
          </a:prstGeom>
          <a:noFill/>
        </p:spPr>
        <p:txBody>
          <a:bodyPr wrap="none" rtlCol="0" anchor="ctr" anchorCtr="1">
            <a:spAutoFit/>
          </a:bodyPr>
          <a:lstStyle/>
          <a:p>
            <a:pPr algn="ctr"/>
            <a:r>
              <a:rPr lang="en-US" sz="1200" dirty="0">
                <a:solidFill>
                  <a:srgbClr val="000000"/>
                </a:solidFill>
              </a:rPr>
              <a:t>==  Treatment</a:t>
            </a:r>
          </a:p>
        </p:txBody>
      </p:sp>
      <p:sp>
        <p:nvSpPr>
          <p:cNvPr id="28" name="CuadroTexto 52">
            <a:extLst>
              <a:ext uri="{FF2B5EF4-FFF2-40B4-BE49-F238E27FC236}">
                <a16:creationId xmlns:a16="http://schemas.microsoft.com/office/drawing/2014/main" id="{47FE4DE0-81C1-DB66-E35A-12D875B9A2C4}"/>
              </a:ext>
            </a:extLst>
          </p:cNvPr>
          <p:cNvSpPr txBox="1"/>
          <p:nvPr/>
        </p:nvSpPr>
        <p:spPr>
          <a:xfrm>
            <a:off x="3338871" y="5855281"/>
            <a:ext cx="1265476" cy="276999"/>
          </a:xfrm>
          <a:prstGeom prst="rect">
            <a:avLst/>
          </a:prstGeom>
          <a:noFill/>
        </p:spPr>
        <p:txBody>
          <a:bodyPr wrap="none" rtlCol="0" anchor="ctr" anchorCtr="1">
            <a:spAutoFit/>
          </a:bodyPr>
          <a:lstStyle/>
          <a:p>
            <a:pPr algn="ctr"/>
            <a:r>
              <a:rPr lang="en-US" sz="1200" dirty="0">
                <a:solidFill>
                  <a:srgbClr val="000000"/>
                </a:solidFill>
              </a:rPr>
              <a:t>Before Treatment</a:t>
            </a:r>
          </a:p>
        </p:txBody>
      </p:sp>
      <p:sp>
        <p:nvSpPr>
          <p:cNvPr id="29" name="CuadroTexto 52">
            <a:extLst>
              <a:ext uri="{FF2B5EF4-FFF2-40B4-BE49-F238E27FC236}">
                <a16:creationId xmlns:a16="http://schemas.microsoft.com/office/drawing/2014/main" id="{C80D7354-CDC2-7214-69C9-F253E3E56982}"/>
              </a:ext>
            </a:extLst>
          </p:cNvPr>
          <p:cNvSpPr txBox="1"/>
          <p:nvPr/>
        </p:nvSpPr>
        <p:spPr>
          <a:xfrm>
            <a:off x="6294011" y="5867773"/>
            <a:ext cx="1221938" cy="276999"/>
          </a:xfrm>
          <a:prstGeom prst="rect">
            <a:avLst/>
          </a:prstGeom>
          <a:noFill/>
        </p:spPr>
        <p:txBody>
          <a:bodyPr wrap="none" rtlCol="0" anchor="ctr" anchorCtr="1">
            <a:spAutoFit/>
          </a:bodyPr>
          <a:lstStyle/>
          <a:p>
            <a:pPr algn="ctr"/>
            <a:r>
              <a:rPr lang="en-US" sz="1200" dirty="0">
                <a:solidFill>
                  <a:srgbClr val="000000"/>
                </a:solidFill>
              </a:rPr>
              <a:t>After Treatment</a:t>
            </a:r>
          </a:p>
        </p:txBody>
      </p:sp>
      <p:sp>
        <p:nvSpPr>
          <p:cNvPr id="27" name="Oval 26">
            <a:extLst>
              <a:ext uri="{FF2B5EF4-FFF2-40B4-BE49-F238E27FC236}">
                <a16:creationId xmlns:a16="http://schemas.microsoft.com/office/drawing/2014/main" id="{08CC8FA4-7E74-5366-927B-552725750874}"/>
              </a:ext>
            </a:extLst>
          </p:cNvPr>
          <p:cNvSpPr/>
          <p:nvPr/>
        </p:nvSpPr>
        <p:spPr>
          <a:xfrm>
            <a:off x="2978910" y="4826619"/>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1" name="Oval 30">
            <a:extLst>
              <a:ext uri="{FF2B5EF4-FFF2-40B4-BE49-F238E27FC236}">
                <a16:creationId xmlns:a16="http://schemas.microsoft.com/office/drawing/2014/main" id="{55AD6655-B3A1-B147-77E3-5092307CAEC4}"/>
              </a:ext>
            </a:extLst>
          </p:cNvPr>
          <p:cNvSpPr/>
          <p:nvPr/>
        </p:nvSpPr>
        <p:spPr>
          <a:xfrm>
            <a:off x="3304479" y="481175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2" name="Oval 31">
            <a:extLst>
              <a:ext uri="{FF2B5EF4-FFF2-40B4-BE49-F238E27FC236}">
                <a16:creationId xmlns:a16="http://schemas.microsoft.com/office/drawing/2014/main" id="{44979E0D-C36C-A96B-8F3B-6DE4E75F6D6E}"/>
              </a:ext>
            </a:extLst>
          </p:cNvPr>
          <p:cNvSpPr/>
          <p:nvPr/>
        </p:nvSpPr>
        <p:spPr>
          <a:xfrm>
            <a:off x="4788223" y="4726256"/>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3" name="Oval 32">
            <a:extLst>
              <a:ext uri="{FF2B5EF4-FFF2-40B4-BE49-F238E27FC236}">
                <a16:creationId xmlns:a16="http://schemas.microsoft.com/office/drawing/2014/main" id="{6BA02CB9-A786-5361-C281-BCAF3D657192}"/>
              </a:ext>
            </a:extLst>
          </p:cNvPr>
          <p:cNvSpPr/>
          <p:nvPr/>
        </p:nvSpPr>
        <p:spPr>
          <a:xfrm>
            <a:off x="3815489" y="466121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4" name="Oval 33">
            <a:extLst>
              <a:ext uri="{FF2B5EF4-FFF2-40B4-BE49-F238E27FC236}">
                <a16:creationId xmlns:a16="http://schemas.microsoft.com/office/drawing/2014/main" id="{D7DE83A7-D2CD-6EAB-F6D0-8A83466F1449}"/>
              </a:ext>
            </a:extLst>
          </p:cNvPr>
          <p:cNvSpPr/>
          <p:nvPr/>
        </p:nvSpPr>
        <p:spPr>
          <a:xfrm>
            <a:off x="4139278" y="4750416"/>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5" name="Oval 34">
            <a:extLst>
              <a:ext uri="{FF2B5EF4-FFF2-40B4-BE49-F238E27FC236}">
                <a16:creationId xmlns:a16="http://schemas.microsoft.com/office/drawing/2014/main" id="{4F0FC669-1BCC-B395-EE67-5BBA383CF931}"/>
              </a:ext>
            </a:extLst>
          </p:cNvPr>
          <p:cNvSpPr/>
          <p:nvPr/>
        </p:nvSpPr>
        <p:spPr>
          <a:xfrm>
            <a:off x="4511231" y="464262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6" name="Oval 35">
            <a:extLst>
              <a:ext uri="{FF2B5EF4-FFF2-40B4-BE49-F238E27FC236}">
                <a16:creationId xmlns:a16="http://schemas.microsoft.com/office/drawing/2014/main" id="{4EF4CBAD-780F-0C0D-215F-A68A4199D2C3}"/>
              </a:ext>
            </a:extLst>
          </p:cNvPr>
          <p:cNvSpPr/>
          <p:nvPr/>
        </p:nvSpPr>
        <p:spPr>
          <a:xfrm>
            <a:off x="3178098" y="443818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7" name="Oval 36">
            <a:extLst>
              <a:ext uri="{FF2B5EF4-FFF2-40B4-BE49-F238E27FC236}">
                <a16:creationId xmlns:a16="http://schemas.microsoft.com/office/drawing/2014/main" id="{89328F1B-6E9D-94BC-446A-5D842B22E3AF}"/>
              </a:ext>
            </a:extLst>
          </p:cNvPr>
          <p:cNvSpPr/>
          <p:nvPr/>
        </p:nvSpPr>
        <p:spPr>
          <a:xfrm>
            <a:off x="3795781" y="439079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8" name="Oval 37">
            <a:extLst>
              <a:ext uri="{FF2B5EF4-FFF2-40B4-BE49-F238E27FC236}">
                <a16:creationId xmlns:a16="http://schemas.microsoft.com/office/drawing/2014/main" id="{B62AEDC1-A9E9-5F24-C9CE-EE23F5AB47C0}"/>
              </a:ext>
            </a:extLst>
          </p:cNvPr>
          <p:cNvSpPr/>
          <p:nvPr/>
        </p:nvSpPr>
        <p:spPr>
          <a:xfrm>
            <a:off x="3628268" y="4895384"/>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9" name="Oval 38">
            <a:extLst>
              <a:ext uri="{FF2B5EF4-FFF2-40B4-BE49-F238E27FC236}">
                <a16:creationId xmlns:a16="http://schemas.microsoft.com/office/drawing/2014/main" id="{9CA9F9F6-A53D-00AB-2C36-9D657E671062}"/>
              </a:ext>
            </a:extLst>
          </p:cNvPr>
          <p:cNvSpPr/>
          <p:nvPr/>
        </p:nvSpPr>
        <p:spPr>
          <a:xfrm>
            <a:off x="4124092" y="4493941"/>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0" name="Oval 39">
            <a:extLst>
              <a:ext uri="{FF2B5EF4-FFF2-40B4-BE49-F238E27FC236}">
                <a16:creationId xmlns:a16="http://schemas.microsoft.com/office/drawing/2014/main" id="{983F65FE-B4DE-9AE6-8D49-68B4F2263800}"/>
              </a:ext>
            </a:extLst>
          </p:cNvPr>
          <p:cNvSpPr/>
          <p:nvPr/>
        </p:nvSpPr>
        <p:spPr>
          <a:xfrm>
            <a:off x="4386795" y="435455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1" name="Oval 40">
            <a:extLst>
              <a:ext uri="{FF2B5EF4-FFF2-40B4-BE49-F238E27FC236}">
                <a16:creationId xmlns:a16="http://schemas.microsoft.com/office/drawing/2014/main" id="{D644C4C4-B922-830E-FBAA-41D0F69A8AA3}"/>
              </a:ext>
            </a:extLst>
          </p:cNvPr>
          <p:cNvSpPr/>
          <p:nvPr/>
        </p:nvSpPr>
        <p:spPr>
          <a:xfrm>
            <a:off x="4464434" y="486007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2" name="Oval 41">
            <a:extLst>
              <a:ext uri="{FF2B5EF4-FFF2-40B4-BE49-F238E27FC236}">
                <a16:creationId xmlns:a16="http://schemas.microsoft.com/office/drawing/2014/main" id="{949570C6-9E09-C407-9719-3388279C38CA}"/>
              </a:ext>
            </a:extLst>
          </p:cNvPr>
          <p:cNvSpPr/>
          <p:nvPr/>
        </p:nvSpPr>
        <p:spPr>
          <a:xfrm>
            <a:off x="3635298" y="489538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3" name="Oval 42">
            <a:extLst>
              <a:ext uri="{FF2B5EF4-FFF2-40B4-BE49-F238E27FC236}">
                <a16:creationId xmlns:a16="http://schemas.microsoft.com/office/drawing/2014/main" id="{BDB48527-3170-ED42-8C29-E7420490B21D}"/>
              </a:ext>
            </a:extLst>
          </p:cNvPr>
          <p:cNvSpPr/>
          <p:nvPr/>
        </p:nvSpPr>
        <p:spPr>
          <a:xfrm>
            <a:off x="3330498" y="459058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4" name="Oval 43">
            <a:extLst>
              <a:ext uri="{FF2B5EF4-FFF2-40B4-BE49-F238E27FC236}">
                <a16:creationId xmlns:a16="http://schemas.microsoft.com/office/drawing/2014/main" id="{E1CDF86F-3CED-5F73-DCB0-C0528E0CB1DD}"/>
              </a:ext>
            </a:extLst>
          </p:cNvPr>
          <p:cNvSpPr/>
          <p:nvPr/>
        </p:nvSpPr>
        <p:spPr>
          <a:xfrm>
            <a:off x="4755802" y="4430749"/>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5" name="Oval 44">
            <a:extLst>
              <a:ext uri="{FF2B5EF4-FFF2-40B4-BE49-F238E27FC236}">
                <a16:creationId xmlns:a16="http://schemas.microsoft.com/office/drawing/2014/main" id="{A892010C-B945-6578-5341-482F91B799A7}"/>
              </a:ext>
            </a:extLst>
          </p:cNvPr>
          <p:cNvSpPr/>
          <p:nvPr/>
        </p:nvSpPr>
        <p:spPr>
          <a:xfrm>
            <a:off x="5070086" y="4307157"/>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6" name="Oval 45">
            <a:extLst>
              <a:ext uri="{FF2B5EF4-FFF2-40B4-BE49-F238E27FC236}">
                <a16:creationId xmlns:a16="http://schemas.microsoft.com/office/drawing/2014/main" id="{CD4E950B-1646-472D-DD88-AC7637C0275A}"/>
              </a:ext>
            </a:extLst>
          </p:cNvPr>
          <p:cNvSpPr/>
          <p:nvPr/>
        </p:nvSpPr>
        <p:spPr>
          <a:xfrm>
            <a:off x="5098284" y="480989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5" name="Oval 64">
            <a:extLst>
              <a:ext uri="{FF2B5EF4-FFF2-40B4-BE49-F238E27FC236}">
                <a16:creationId xmlns:a16="http://schemas.microsoft.com/office/drawing/2014/main" id="{A4B11599-BA1A-A2BE-EC43-51623894CB3C}"/>
              </a:ext>
            </a:extLst>
          </p:cNvPr>
          <p:cNvSpPr/>
          <p:nvPr/>
        </p:nvSpPr>
        <p:spPr>
          <a:xfrm>
            <a:off x="5588952" y="3674327"/>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6" name="Oval 65">
            <a:extLst>
              <a:ext uri="{FF2B5EF4-FFF2-40B4-BE49-F238E27FC236}">
                <a16:creationId xmlns:a16="http://schemas.microsoft.com/office/drawing/2014/main" id="{045B75D6-5A10-25C6-4C2D-7CCADD2C0F11}"/>
              </a:ext>
            </a:extLst>
          </p:cNvPr>
          <p:cNvSpPr/>
          <p:nvPr/>
        </p:nvSpPr>
        <p:spPr>
          <a:xfrm>
            <a:off x="6028785" y="3694771"/>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7" name="Oval 66">
            <a:extLst>
              <a:ext uri="{FF2B5EF4-FFF2-40B4-BE49-F238E27FC236}">
                <a16:creationId xmlns:a16="http://schemas.microsoft.com/office/drawing/2014/main" id="{1FEF021F-C351-67D0-2632-B5FC5E076936}"/>
              </a:ext>
            </a:extLst>
          </p:cNvPr>
          <p:cNvSpPr/>
          <p:nvPr/>
        </p:nvSpPr>
        <p:spPr>
          <a:xfrm>
            <a:off x="7426061" y="339554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8" name="Oval 67">
            <a:extLst>
              <a:ext uri="{FF2B5EF4-FFF2-40B4-BE49-F238E27FC236}">
                <a16:creationId xmlns:a16="http://schemas.microsoft.com/office/drawing/2014/main" id="{8C2EA957-43C0-8982-D9FD-05B0C1CCBD73}"/>
              </a:ext>
            </a:extLst>
          </p:cNvPr>
          <p:cNvSpPr/>
          <p:nvPr/>
        </p:nvSpPr>
        <p:spPr>
          <a:xfrm>
            <a:off x="6526635" y="3711498"/>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9" name="Oval 68">
            <a:extLst>
              <a:ext uri="{FF2B5EF4-FFF2-40B4-BE49-F238E27FC236}">
                <a16:creationId xmlns:a16="http://schemas.microsoft.com/office/drawing/2014/main" id="{D620D441-81CC-9EA0-55F6-63834EB13574}"/>
              </a:ext>
            </a:extLst>
          </p:cNvPr>
          <p:cNvSpPr/>
          <p:nvPr/>
        </p:nvSpPr>
        <p:spPr>
          <a:xfrm>
            <a:off x="6749320" y="3598124"/>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0" name="Oval 69">
            <a:extLst>
              <a:ext uri="{FF2B5EF4-FFF2-40B4-BE49-F238E27FC236}">
                <a16:creationId xmlns:a16="http://schemas.microsoft.com/office/drawing/2014/main" id="{0A9044D6-0A2A-0E40-0E55-4F80447584DF}"/>
              </a:ext>
            </a:extLst>
          </p:cNvPr>
          <p:cNvSpPr/>
          <p:nvPr/>
        </p:nvSpPr>
        <p:spPr>
          <a:xfrm>
            <a:off x="7119257" y="375796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1" name="Oval 70">
            <a:extLst>
              <a:ext uri="{FF2B5EF4-FFF2-40B4-BE49-F238E27FC236}">
                <a16:creationId xmlns:a16="http://schemas.microsoft.com/office/drawing/2014/main" id="{368B7A09-278E-4544-E8A0-5240CB4AEE80}"/>
              </a:ext>
            </a:extLst>
          </p:cNvPr>
          <p:cNvSpPr/>
          <p:nvPr/>
        </p:nvSpPr>
        <p:spPr>
          <a:xfrm>
            <a:off x="5788140" y="3285893"/>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2" name="Oval 71">
            <a:extLst>
              <a:ext uri="{FF2B5EF4-FFF2-40B4-BE49-F238E27FC236}">
                <a16:creationId xmlns:a16="http://schemas.microsoft.com/office/drawing/2014/main" id="{4CB61D3E-7EDB-4785-38B9-AD5C91C09A39}"/>
              </a:ext>
            </a:extLst>
          </p:cNvPr>
          <p:cNvSpPr/>
          <p:nvPr/>
        </p:nvSpPr>
        <p:spPr>
          <a:xfrm>
            <a:off x="6529240" y="3147431"/>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3" name="Oval 72">
            <a:extLst>
              <a:ext uri="{FF2B5EF4-FFF2-40B4-BE49-F238E27FC236}">
                <a16:creationId xmlns:a16="http://schemas.microsoft.com/office/drawing/2014/main" id="{0AD10D33-FA36-ADA0-DA36-7FF538B219EB}"/>
              </a:ext>
            </a:extLst>
          </p:cNvPr>
          <p:cNvSpPr/>
          <p:nvPr/>
        </p:nvSpPr>
        <p:spPr>
          <a:xfrm>
            <a:off x="6238310" y="374309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4" name="Oval 73">
            <a:extLst>
              <a:ext uri="{FF2B5EF4-FFF2-40B4-BE49-F238E27FC236}">
                <a16:creationId xmlns:a16="http://schemas.microsoft.com/office/drawing/2014/main" id="{704B2FCE-FBE7-AA04-60DA-1773933F27AA}"/>
              </a:ext>
            </a:extLst>
          </p:cNvPr>
          <p:cNvSpPr/>
          <p:nvPr/>
        </p:nvSpPr>
        <p:spPr>
          <a:xfrm>
            <a:off x="6545643" y="345316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5" name="Oval 74">
            <a:extLst>
              <a:ext uri="{FF2B5EF4-FFF2-40B4-BE49-F238E27FC236}">
                <a16:creationId xmlns:a16="http://schemas.microsoft.com/office/drawing/2014/main" id="{CE62E6EF-8B7C-8B43-E01A-891F7F06CDFF}"/>
              </a:ext>
            </a:extLst>
          </p:cNvPr>
          <p:cNvSpPr/>
          <p:nvPr/>
        </p:nvSpPr>
        <p:spPr>
          <a:xfrm>
            <a:off x="6772509" y="2961573"/>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6" name="Oval 75">
            <a:extLst>
              <a:ext uri="{FF2B5EF4-FFF2-40B4-BE49-F238E27FC236}">
                <a16:creationId xmlns:a16="http://schemas.microsoft.com/office/drawing/2014/main" id="{27613A72-4507-A39B-8D6A-5DCD1398B5C6}"/>
              </a:ext>
            </a:extLst>
          </p:cNvPr>
          <p:cNvSpPr/>
          <p:nvPr/>
        </p:nvSpPr>
        <p:spPr>
          <a:xfrm>
            <a:off x="6869483" y="3293747"/>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7" name="Oval 76">
            <a:extLst>
              <a:ext uri="{FF2B5EF4-FFF2-40B4-BE49-F238E27FC236}">
                <a16:creationId xmlns:a16="http://schemas.microsoft.com/office/drawing/2014/main" id="{C0F4BE01-9D5B-23B1-19EB-AA82DBB11178}"/>
              </a:ext>
            </a:extLst>
          </p:cNvPr>
          <p:cNvSpPr/>
          <p:nvPr/>
        </p:nvSpPr>
        <p:spPr>
          <a:xfrm>
            <a:off x="6221854" y="340669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8" name="Oval 77">
            <a:extLst>
              <a:ext uri="{FF2B5EF4-FFF2-40B4-BE49-F238E27FC236}">
                <a16:creationId xmlns:a16="http://schemas.microsoft.com/office/drawing/2014/main" id="{32CF4B4E-C28C-0A40-CA62-D01FD24DB855}"/>
              </a:ext>
            </a:extLst>
          </p:cNvPr>
          <p:cNvSpPr/>
          <p:nvPr/>
        </p:nvSpPr>
        <p:spPr>
          <a:xfrm>
            <a:off x="5940540" y="3438293"/>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9" name="Oval 78">
            <a:extLst>
              <a:ext uri="{FF2B5EF4-FFF2-40B4-BE49-F238E27FC236}">
                <a16:creationId xmlns:a16="http://schemas.microsoft.com/office/drawing/2014/main" id="{C2752D55-FED3-EAE6-05A9-9CC16F4BFA78}"/>
              </a:ext>
            </a:extLst>
          </p:cNvPr>
          <p:cNvSpPr/>
          <p:nvPr/>
        </p:nvSpPr>
        <p:spPr>
          <a:xfrm>
            <a:off x="7275374" y="292068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0" name="Oval 79">
            <a:extLst>
              <a:ext uri="{FF2B5EF4-FFF2-40B4-BE49-F238E27FC236}">
                <a16:creationId xmlns:a16="http://schemas.microsoft.com/office/drawing/2014/main" id="{9A0604A0-3202-BC8F-14C5-CE882E02F30B}"/>
              </a:ext>
            </a:extLst>
          </p:cNvPr>
          <p:cNvSpPr/>
          <p:nvPr/>
        </p:nvSpPr>
        <p:spPr>
          <a:xfrm>
            <a:off x="7680128" y="315486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1" name="Oval 80">
            <a:extLst>
              <a:ext uri="{FF2B5EF4-FFF2-40B4-BE49-F238E27FC236}">
                <a16:creationId xmlns:a16="http://schemas.microsoft.com/office/drawing/2014/main" id="{25789AFC-4CD0-E188-5F68-EFA98666A92D}"/>
              </a:ext>
            </a:extLst>
          </p:cNvPr>
          <p:cNvSpPr/>
          <p:nvPr/>
        </p:nvSpPr>
        <p:spPr>
          <a:xfrm>
            <a:off x="7708326" y="3657598"/>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82" name="Straight Connector 81">
            <a:extLst>
              <a:ext uri="{FF2B5EF4-FFF2-40B4-BE49-F238E27FC236}">
                <a16:creationId xmlns:a16="http://schemas.microsoft.com/office/drawing/2014/main" id="{EA40CE15-5CFD-417D-749E-4A1122CF7D7F}"/>
              </a:ext>
            </a:extLst>
          </p:cNvPr>
          <p:cNvCxnSpPr/>
          <p:nvPr/>
        </p:nvCxnSpPr>
        <p:spPr>
          <a:xfrm flipV="1">
            <a:off x="2787805" y="4661210"/>
            <a:ext cx="2466596" cy="65046"/>
          </a:xfrm>
          <a:prstGeom prst="line">
            <a:avLst/>
          </a:prstGeom>
          <a:ln w="38100">
            <a:solidFill>
              <a:schemeClr val="tx2">
                <a:lumMod val="90000"/>
                <a:lumOff val="10000"/>
              </a:schemeClr>
            </a:solidFill>
            <a:prstDash val="lgDash"/>
          </a:ln>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7D4C3A00-BFA0-E2B9-16A7-D59CDE17CFA8}"/>
              </a:ext>
            </a:extLst>
          </p:cNvPr>
          <p:cNvCxnSpPr/>
          <p:nvPr/>
        </p:nvCxnSpPr>
        <p:spPr>
          <a:xfrm flipV="1">
            <a:off x="5539210" y="3485179"/>
            <a:ext cx="2466596" cy="65046"/>
          </a:xfrm>
          <a:prstGeom prst="line">
            <a:avLst/>
          </a:prstGeom>
          <a:ln w="38100">
            <a:solidFill>
              <a:schemeClr val="tx2">
                <a:lumMod val="90000"/>
                <a:lumOff val="10000"/>
              </a:schemeClr>
            </a:solidFill>
            <a:prstDash val="lgDash"/>
          </a:ln>
        </p:spPr>
        <p:style>
          <a:lnRef idx="1">
            <a:schemeClr val="dk1"/>
          </a:lnRef>
          <a:fillRef idx="0">
            <a:schemeClr val="dk1"/>
          </a:fillRef>
          <a:effectRef idx="0">
            <a:schemeClr val="dk1"/>
          </a:effectRef>
          <a:fontRef idx="minor">
            <a:schemeClr val="tx1"/>
          </a:fontRef>
        </p:style>
      </p:cxnSp>
      <p:sp>
        <p:nvSpPr>
          <p:cNvPr id="54" name="Oval 53">
            <a:extLst>
              <a:ext uri="{FF2B5EF4-FFF2-40B4-BE49-F238E27FC236}">
                <a16:creationId xmlns:a16="http://schemas.microsoft.com/office/drawing/2014/main" id="{C60916C9-969C-E4CC-063E-57A500E534DF}"/>
              </a:ext>
            </a:extLst>
          </p:cNvPr>
          <p:cNvSpPr/>
          <p:nvPr/>
        </p:nvSpPr>
        <p:spPr>
          <a:xfrm>
            <a:off x="2987000" y="3921045"/>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5" name="Oval 54">
            <a:extLst>
              <a:ext uri="{FF2B5EF4-FFF2-40B4-BE49-F238E27FC236}">
                <a16:creationId xmlns:a16="http://schemas.microsoft.com/office/drawing/2014/main" id="{04E6B1DA-BF1A-13F0-730D-B55C5C5F8F45}"/>
              </a:ext>
            </a:extLst>
          </p:cNvPr>
          <p:cNvSpPr/>
          <p:nvPr/>
        </p:nvSpPr>
        <p:spPr>
          <a:xfrm>
            <a:off x="3312569" y="3906176"/>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6" name="Oval 55">
            <a:extLst>
              <a:ext uri="{FF2B5EF4-FFF2-40B4-BE49-F238E27FC236}">
                <a16:creationId xmlns:a16="http://schemas.microsoft.com/office/drawing/2014/main" id="{4A439697-306D-79E7-37A1-F3F758EB5E57}"/>
              </a:ext>
            </a:extLst>
          </p:cNvPr>
          <p:cNvSpPr/>
          <p:nvPr/>
        </p:nvSpPr>
        <p:spPr>
          <a:xfrm>
            <a:off x="4796313" y="3820682"/>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7" name="Oval 56">
            <a:extLst>
              <a:ext uri="{FF2B5EF4-FFF2-40B4-BE49-F238E27FC236}">
                <a16:creationId xmlns:a16="http://schemas.microsoft.com/office/drawing/2014/main" id="{1815B3AD-B9B5-730B-2EA1-52E3A290010A}"/>
              </a:ext>
            </a:extLst>
          </p:cNvPr>
          <p:cNvSpPr/>
          <p:nvPr/>
        </p:nvSpPr>
        <p:spPr>
          <a:xfrm>
            <a:off x="3823579" y="3755636"/>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8" name="Oval 57">
            <a:extLst>
              <a:ext uri="{FF2B5EF4-FFF2-40B4-BE49-F238E27FC236}">
                <a16:creationId xmlns:a16="http://schemas.microsoft.com/office/drawing/2014/main" id="{8D823A33-D725-22FA-A3B0-677898F81BC4}"/>
              </a:ext>
            </a:extLst>
          </p:cNvPr>
          <p:cNvSpPr/>
          <p:nvPr/>
        </p:nvSpPr>
        <p:spPr>
          <a:xfrm>
            <a:off x="4147368" y="3844842"/>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9" name="Oval 58">
            <a:extLst>
              <a:ext uri="{FF2B5EF4-FFF2-40B4-BE49-F238E27FC236}">
                <a16:creationId xmlns:a16="http://schemas.microsoft.com/office/drawing/2014/main" id="{AA5686C6-523A-4983-6BCA-A53D021C968B}"/>
              </a:ext>
            </a:extLst>
          </p:cNvPr>
          <p:cNvSpPr/>
          <p:nvPr/>
        </p:nvSpPr>
        <p:spPr>
          <a:xfrm>
            <a:off x="4519321" y="3737048"/>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0" name="Oval 59">
            <a:extLst>
              <a:ext uri="{FF2B5EF4-FFF2-40B4-BE49-F238E27FC236}">
                <a16:creationId xmlns:a16="http://schemas.microsoft.com/office/drawing/2014/main" id="{11EF9DF2-135A-781E-D045-818F69947D86}"/>
              </a:ext>
            </a:extLst>
          </p:cNvPr>
          <p:cNvSpPr/>
          <p:nvPr/>
        </p:nvSpPr>
        <p:spPr>
          <a:xfrm>
            <a:off x="2986925" y="3446655"/>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1" name="Oval 60">
            <a:extLst>
              <a:ext uri="{FF2B5EF4-FFF2-40B4-BE49-F238E27FC236}">
                <a16:creationId xmlns:a16="http://schemas.microsoft.com/office/drawing/2014/main" id="{D3CDFC5D-B30B-496C-73E1-EC201CF645C4}"/>
              </a:ext>
            </a:extLst>
          </p:cNvPr>
          <p:cNvSpPr/>
          <p:nvPr/>
        </p:nvSpPr>
        <p:spPr>
          <a:xfrm>
            <a:off x="3629827" y="3514328"/>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2" name="Oval 61">
            <a:extLst>
              <a:ext uri="{FF2B5EF4-FFF2-40B4-BE49-F238E27FC236}">
                <a16:creationId xmlns:a16="http://schemas.microsoft.com/office/drawing/2014/main" id="{23AB6E6E-89FD-1747-03E5-719A34209E26}"/>
              </a:ext>
            </a:extLst>
          </p:cNvPr>
          <p:cNvSpPr/>
          <p:nvPr/>
        </p:nvSpPr>
        <p:spPr>
          <a:xfrm>
            <a:off x="3636358" y="3989810"/>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3" name="Oval 62">
            <a:extLst>
              <a:ext uri="{FF2B5EF4-FFF2-40B4-BE49-F238E27FC236}">
                <a16:creationId xmlns:a16="http://schemas.microsoft.com/office/drawing/2014/main" id="{C2ED5FFB-8B97-38A7-9BB3-0542760A3FE8}"/>
              </a:ext>
            </a:extLst>
          </p:cNvPr>
          <p:cNvSpPr/>
          <p:nvPr/>
        </p:nvSpPr>
        <p:spPr>
          <a:xfrm>
            <a:off x="3933038" y="3532610"/>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4" name="Oval 63">
            <a:extLst>
              <a:ext uri="{FF2B5EF4-FFF2-40B4-BE49-F238E27FC236}">
                <a16:creationId xmlns:a16="http://schemas.microsoft.com/office/drawing/2014/main" id="{A01537D5-7B76-9155-0F9E-3349C0C6D0D4}"/>
              </a:ext>
            </a:extLst>
          </p:cNvPr>
          <p:cNvSpPr/>
          <p:nvPr/>
        </p:nvSpPr>
        <p:spPr>
          <a:xfrm>
            <a:off x="4292160" y="3291468"/>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5" name="Oval 84">
            <a:extLst>
              <a:ext uri="{FF2B5EF4-FFF2-40B4-BE49-F238E27FC236}">
                <a16:creationId xmlns:a16="http://schemas.microsoft.com/office/drawing/2014/main" id="{FF3DEB20-3D84-513E-905D-3615C759D56C}"/>
              </a:ext>
            </a:extLst>
          </p:cNvPr>
          <p:cNvSpPr/>
          <p:nvPr/>
        </p:nvSpPr>
        <p:spPr>
          <a:xfrm>
            <a:off x="4715658" y="3513561"/>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6" name="Oval 85">
            <a:extLst>
              <a:ext uri="{FF2B5EF4-FFF2-40B4-BE49-F238E27FC236}">
                <a16:creationId xmlns:a16="http://schemas.microsoft.com/office/drawing/2014/main" id="{E4655CE7-B62B-E19B-471A-ACDA414A3A6C}"/>
              </a:ext>
            </a:extLst>
          </p:cNvPr>
          <p:cNvSpPr/>
          <p:nvPr/>
        </p:nvSpPr>
        <p:spPr>
          <a:xfrm>
            <a:off x="3643380" y="3791060"/>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1" name="Oval 90">
            <a:extLst>
              <a:ext uri="{FF2B5EF4-FFF2-40B4-BE49-F238E27FC236}">
                <a16:creationId xmlns:a16="http://schemas.microsoft.com/office/drawing/2014/main" id="{3681CD3E-ACBA-508B-78E3-F78687551E9B}"/>
              </a:ext>
            </a:extLst>
          </p:cNvPr>
          <p:cNvSpPr/>
          <p:nvPr/>
        </p:nvSpPr>
        <p:spPr>
          <a:xfrm>
            <a:off x="3338588" y="3685011"/>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2" name="Oval 91">
            <a:extLst>
              <a:ext uri="{FF2B5EF4-FFF2-40B4-BE49-F238E27FC236}">
                <a16:creationId xmlns:a16="http://schemas.microsoft.com/office/drawing/2014/main" id="{8636AF7E-C794-D983-BA41-B083F0DC65D2}"/>
              </a:ext>
            </a:extLst>
          </p:cNvPr>
          <p:cNvSpPr/>
          <p:nvPr/>
        </p:nvSpPr>
        <p:spPr>
          <a:xfrm>
            <a:off x="4522368" y="3457340"/>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3" name="Oval 92">
            <a:extLst>
              <a:ext uri="{FF2B5EF4-FFF2-40B4-BE49-F238E27FC236}">
                <a16:creationId xmlns:a16="http://schemas.microsoft.com/office/drawing/2014/main" id="{A55F0A84-F3B9-0610-A91D-F631E911AC70}"/>
              </a:ext>
            </a:extLst>
          </p:cNvPr>
          <p:cNvSpPr/>
          <p:nvPr/>
        </p:nvSpPr>
        <p:spPr>
          <a:xfrm>
            <a:off x="4922829" y="3301381"/>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95" name="Straight Connector 94">
            <a:extLst>
              <a:ext uri="{FF2B5EF4-FFF2-40B4-BE49-F238E27FC236}">
                <a16:creationId xmlns:a16="http://schemas.microsoft.com/office/drawing/2014/main" id="{245F634D-62C8-FC78-7686-F3D75788E8F7}"/>
              </a:ext>
            </a:extLst>
          </p:cNvPr>
          <p:cNvCxnSpPr/>
          <p:nvPr/>
        </p:nvCxnSpPr>
        <p:spPr>
          <a:xfrm flipV="1">
            <a:off x="2795895" y="3755636"/>
            <a:ext cx="2466596" cy="65046"/>
          </a:xfrm>
          <a:prstGeom prst="line">
            <a:avLst/>
          </a:prstGeom>
          <a:ln w="38100">
            <a:solidFill>
              <a:schemeClr val="accent1">
                <a:lumMod val="60000"/>
                <a:lumOff val="40000"/>
              </a:schemeClr>
            </a:solidFill>
            <a:prstDash val="lgDash"/>
          </a:ln>
        </p:spPr>
        <p:style>
          <a:lnRef idx="1">
            <a:schemeClr val="dk1"/>
          </a:lnRef>
          <a:fillRef idx="0">
            <a:schemeClr val="dk1"/>
          </a:fillRef>
          <a:effectRef idx="0">
            <a:schemeClr val="dk1"/>
          </a:effectRef>
          <a:fontRef idx="minor">
            <a:schemeClr val="tx1"/>
          </a:fontRef>
        </p:style>
      </p:cxnSp>
      <p:sp>
        <p:nvSpPr>
          <p:cNvPr id="96" name="Oval 95">
            <a:extLst>
              <a:ext uri="{FF2B5EF4-FFF2-40B4-BE49-F238E27FC236}">
                <a16:creationId xmlns:a16="http://schemas.microsoft.com/office/drawing/2014/main" id="{86728313-9200-8C72-38BF-1F6B646363BD}"/>
              </a:ext>
            </a:extLst>
          </p:cNvPr>
          <p:cNvSpPr/>
          <p:nvPr/>
        </p:nvSpPr>
        <p:spPr>
          <a:xfrm>
            <a:off x="5694806" y="3387297"/>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7" name="Oval 96">
            <a:extLst>
              <a:ext uri="{FF2B5EF4-FFF2-40B4-BE49-F238E27FC236}">
                <a16:creationId xmlns:a16="http://schemas.microsoft.com/office/drawing/2014/main" id="{0EF90C59-25D3-1F42-F524-90F38D54FFA0}"/>
              </a:ext>
            </a:extLst>
          </p:cNvPr>
          <p:cNvSpPr/>
          <p:nvPr/>
        </p:nvSpPr>
        <p:spPr>
          <a:xfrm>
            <a:off x="6020375" y="3372428"/>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8" name="Oval 97">
            <a:extLst>
              <a:ext uri="{FF2B5EF4-FFF2-40B4-BE49-F238E27FC236}">
                <a16:creationId xmlns:a16="http://schemas.microsoft.com/office/drawing/2014/main" id="{CBF7035C-59EF-3746-172C-ECF4FB616551}"/>
              </a:ext>
            </a:extLst>
          </p:cNvPr>
          <p:cNvSpPr/>
          <p:nvPr/>
        </p:nvSpPr>
        <p:spPr>
          <a:xfrm>
            <a:off x="7504119" y="3286934"/>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9" name="Oval 98">
            <a:extLst>
              <a:ext uri="{FF2B5EF4-FFF2-40B4-BE49-F238E27FC236}">
                <a16:creationId xmlns:a16="http://schemas.microsoft.com/office/drawing/2014/main" id="{34231949-D797-8143-3AE6-4A27C053091B}"/>
              </a:ext>
            </a:extLst>
          </p:cNvPr>
          <p:cNvSpPr/>
          <p:nvPr/>
        </p:nvSpPr>
        <p:spPr>
          <a:xfrm>
            <a:off x="6531385" y="3221888"/>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0" name="Oval 99">
            <a:extLst>
              <a:ext uri="{FF2B5EF4-FFF2-40B4-BE49-F238E27FC236}">
                <a16:creationId xmlns:a16="http://schemas.microsoft.com/office/drawing/2014/main" id="{8A755751-19D0-193A-EFD8-9B2745A88FC7}"/>
              </a:ext>
            </a:extLst>
          </p:cNvPr>
          <p:cNvSpPr/>
          <p:nvPr/>
        </p:nvSpPr>
        <p:spPr>
          <a:xfrm>
            <a:off x="6956442" y="3324723"/>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1" name="Oval 100">
            <a:extLst>
              <a:ext uri="{FF2B5EF4-FFF2-40B4-BE49-F238E27FC236}">
                <a16:creationId xmlns:a16="http://schemas.microsoft.com/office/drawing/2014/main" id="{3147EF11-F757-C4DC-4506-4B92627C49CF}"/>
              </a:ext>
            </a:extLst>
          </p:cNvPr>
          <p:cNvSpPr/>
          <p:nvPr/>
        </p:nvSpPr>
        <p:spPr>
          <a:xfrm>
            <a:off x="7227127" y="3203300"/>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2" name="Oval 101">
            <a:extLst>
              <a:ext uri="{FF2B5EF4-FFF2-40B4-BE49-F238E27FC236}">
                <a16:creationId xmlns:a16="http://schemas.microsoft.com/office/drawing/2014/main" id="{540E9575-0BBC-8E17-F858-331709D024FB}"/>
              </a:ext>
            </a:extLst>
          </p:cNvPr>
          <p:cNvSpPr/>
          <p:nvPr/>
        </p:nvSpPr>
        <p:spPr>
          <a:xfrm>
            <a:off x="5694731" y="2912907"/>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3" name="Oval 102">
            <a:extLst>
              <a:ext uri="{FF2B5EF4-FFF2-40B4-BE49-F238E27FC236}">
                <a16:creationId xmlns:a16="http://schemas.microsoft.com/office/drawing/2014/main" id="{EB84FBD0-D1F7-5487-A35C-ACC0C691D2A4}"/>
              </a:ext>
            </a:extLst>
          </p:cNvPr>
          <p:cNvSpPr/>
          <p:nvPr/>
        </p:nvSpPr>
        <p:spPr>
          <a:xfrm>
            <a:off x="6221854" y="2808361"/>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4" name="Oval 103">
            <a:extLst>
              <a:ext uri="{FF2B5EF4-FFF2-40B4-BE49-F238E27FC236}">
                <a16:creationId xmlns:a16="http://schemas.microsoft.com/office/drawing/2014/main" id="{3B5E8BD4-EF49-9CDD-B6B1-96FB694BBBAB}"/>
              </a:ext>
            </a:extLst>
          </p:cNvPr>
          <p:cNvSpPr/>
          <p:nvPr/>
        </p:nvSpPr>
        <p:spPr>
          <a:xfrm>
            <a:off x="6344164" y="3456062"/>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5" name="Oval 104">
            <a:extLst>
              <a:ext uri="{FF2B5EF4-FFF2-40B4-BE49-F238E27FC236}">
                <a16:creationId xmlns:a16="http://schemas.microsoft.com/office/drawing/2014/main" id="{60E21DB7-049E-8382-401C-96779951B351}"/>
              </a:ext>
            </a:extLst>
          </p:cNvPr>
          <p:cNvSpPr/>
          <p:nvPr/>
        </p:nvSpPr>
        <p:spPr>
          <a:xfrm>
            <a:off x="6640844" y="2998862"/>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6" name="Oval 105">
            <a:extLst>
              <a:ext uri="{FF2B5EF4-FFF2-40B4-BE49-F238E27FC236}">
                <a16:creationId xmlns:a16="http://schemas.microsoft.com/office/drawing/2014/main" id="{ABFD89B1-6A87-3BFA-60EC-951A47F30C20}"/>
              </a:ext>
            </a:extLst>
          </p:cNvPr>
          <p:cNvSpPr/>
          <p:nvPr/>
        </p:nvSpPr>
        <p:spPr>
          <a:xfrm>
            <a:off x="6956716" y="2900129"/>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7" name="Oval 106">
            <a:extLst>
              <a:ext uri="{FF2B5EF4-FFF2-40B4-BE49-F238E27FC236}">
                <a16:creationId xmlns:a16="http://schemas.microsoft.com/office/drawing/2014/main" id="{7B80F872-82F9-68F4-FAA3-4ECE8F3EEE95}"/>
              </a:ext>
            </a:extLst>
          </p:cNvPr>
          <p:cNvSpPr/>
          <p:nvPr/>
        </p:nvSpPr>
        <p:spPr>
          <a:xfrm>
            <a:off x="7423464" y="2979813"/>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8" name="Oval 107">
            <a:extLst>
              <a:ext uri="{FF2B5EF4-FFF2-40B4-BE49-F238E27FC236}">
                <a16:creationId xmlns:a16="http://schemas.microsoft.com/office/drawing/2014/main" id="{00A35204-62DF-DD63-E363-902A89D239E1}"/>
              </a:ext>
            </a:extLst>
          </p:cNvPr>
          <p:cNvSpPr/>
          <p:nvPr/>
        </p:nvSpPr>
        <p:spPr>
          <a:xfrm>
            <a:off x="6351186" y="3257312"/>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9" name="Oval 108">
            <a:extLst>
              <a:ext uri="{FF2B5EF4-FFF2-40B4-BE49-F238E27FC236}">
                <a16:creationId xmlns:a16="http://schemas.microsoft.com/office/drawing/2014/main" id="{9F386BE4-9371-EDEF-7BC9-3CA28F711A64}"/>
              </a:ext>
            </a:extLst>
          </p:cNvPr>
          <p:cNvSpPr/>
          <p:nvPr/>
        </p:nvSpPr>
        <p:spPr>
          <a:xfrm>
            <a:off x="6046394" y="3151263"/>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0" name="Oval 109">
            <a:extLst>
              <a:ext uri="{FF2B5EF4-FFF2-40B4-BE49-F238E27FC236}">
                <a16:creationId xmlns:a16="http://schemas.microsoft.com/office/drawing/2014/main" id="{D34665AD-FEF2-2994-CB2A-3BAAC72A35E6}"/>
              </a:ext>
            </a:extLst>
          </p:cNvPr>
          <p:cNvSpPr/>
          <p:nvPr/>
        </p:nvSpPr>
        <p:spPr>
          <a:xfrm>
            <a:off x="7230174" y="2923592"/>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1" name="Oval 110">
            <a:extLst>
              <a:ext uri="{FF2B5EF4-FFF2-40B4-BE49-F238E27FC236}">
                <a16:creationId xmlns:a16="http://schemas.microsoft.com/office/drawing/2014/main" id="{49424D4B-0ACC-0AD7-83E6-A08B3579884B}"/>
              </a:ext>
            </a:extLst>
          </p:cNvPr>
          <p:cNvSpPr/>
          <p:nvPr/>
        </p:nvSpPr>
        <p:spPr>
          <a:xfrm>
            <a:off x="7718622" y="2969007"/>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112" name="Straight Connector 111">
            <a:extLst>
              <a:ext uri="{FF2B5EF4-FFF2-40B4-BE49-F238E27FC236}">
                <a16:creationId xmlns:a16="http://schemas.microsoft.com/office/drawing/2014/main" id="{584EF6D6-4D76-A6BB-CBB9-6E06243338BA}"/>
              </a:ext>
            </a:extLst>
          </p:cNvPr>
          <p:cNvCxnSpPr/>
          <p:nvPr/>
        </p:nvCxnSpPr>
        <p:spPr>
          <a:xfrm flipV="1">
            <a:off x="5503701" y="3221888"/>
            <a:ext cx="2466596" cy="65046"/>
          </a:xfrm>
          <a:prstGeom prst="line">
            <a:avLst/>
          </a:prstGeom>
          <a:ln w="38100">
            <a:solidFill>
              <a:schemeClr val="accent1">
                <a:lumMod val="60000"/>
                <a:lumOff val="40000"/>
              </a:schemeClr>
            </a:solidFill>
            <a:prstDash val="lgDash"/>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7B45F224-A3EA-8B5A-E0DA-FCA970FB06FE}"/>
              </a:ext>
            </a:extLst>
          </p:cNvPr>
          <p:cNvCxnSpPr>
            <a:stCxn id="58" idx="7"/>
          </p:cNvCxnSpPr>
          <p:nvPr/>
        </p:nvCxnSpPr>
        <p:spPr>
          <a:xfrm>
            <a:off x="4280622" y="3869338"/>
            <a:ext cx="22863" cy="624603"/>
          </a:xfrm>
          <a:prstGeom prst="straightConnector1">
            <a:avLst/>
          </a:prstGeom>
          <a:ln>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ADE2E21C-EDB0-1F62-F93D-5C6E1C6D6907}"/>
              </a:ext>
            </a:extLst>
          </p:cNvPr>
          <p:cNvCxnSpPr/>
          <p:nvPr/>
        </p:nvCxnSpPr>
        <p:spPr>
          <a:xfrm>
            <a:off x="4733869" y="3865157"/>
            <a:ext cx="22863" cy="624603"/>
          </a:xfrm>
          <a:prstGeom prst="straightConnector1">
            <a:avLst/>
          </a:prstGeom>
          <a:ln>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6FAB47FC-6BA6-E1BE-7946-0886B364466F}"/>
              </a:ext>
            </a:extLst>
          </p:cNvPr>
          <p:cNvCxnSpPr/>
          <p:nvPr/>
        </p:nvCxnSpPr>
        <p:spPr>
          <a:xfrm>
            <a:off x="3819669" y="3897589"/>
            <a:ext cx="22863" cy="624603"/>
          </a:xfrm>
          <a:prstGeom prst="straightConnector1">
            <a:avLst/>
          </a:prstGeom>
          <a:ln>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161EAC2B-F997-7026-7033-D1E7405D6F79}"/>
              </a:ext>
            </a:extLst>
          </p:cNvPr>
          <p:cNvCxnSpPr/>
          <p:nvPr/>
        </p:nvCxnSpPr>
        <p:spPr>
          <a:xfrm>
            <a:off x="3306500" y="3932461"/>
            <a:ext cx="22863" cy="624603"/>
          </a:xfrm>
          <a:prstGeom prst="straightConnector1">
            <a:avLst/>
          </a:prstGeom>
          <a:ln>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3F80EE2E-0D58-76C6-D8DE-AB8426A7D80A}"/>
              </a:ext>
            </a:extLst>
          </p:cNvPr>
          <p:cNvCxnSpPr>
            <a:cxnSpLocks/>
          </p:cNvCxnSpPr>
          <p:nvPr/>
        </p:nvCxnSpPr>
        <p:spPr>
          <a:xfrm>
            <a:off x="5824136" y="3285893"/>
            <a:ext cx="0" cy="228971"/>
          </a:xfrm>
          <a:prstGeom prst="straightConnector1">
            <a:avLst/>
          </a:prstGeom>
          <a:ln>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01DE17C9-201C-BE38-700D-BCFD6C67CF09}"/>
              </a:ext>
            </a:extLst>
          </p:cNvPr>
          <p:cNvCxnSpPr>
            <a:cxnSpLocks/>
          </p:cNvCxnSpPr>
          <p:nvPr/>
        </p:nvCxnSpPr>
        <p:spPr>
          <a:xfrm>
            <a:off x="6238310" y="3270529"/>
            <a:ext cx="0" cy="228971"/>
          </a:xfrm>
          <a:prstGeom prst="straightConnector1">
            <a:avLst/>
          </a:prstGeom>
          <a:ln>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D6DE5E77-FE7E-CF28-BC3B-DDD9A198AF4A}"/>
              </a:ext>
            </a:extLst>
          </p:cNvPr>
          <p:cNvCxnSpPr>
            <a:cxnSpLocks/>
          </p:cNvCxnSpPr>
          <p:nvPr/>
        </p:nvCxnSpPr>
        <p:spPr>
          <a:xfrm>
            <a:off x="6623701" y="3270529"/>
            <a:ext cx="0" cy="228971"/>
          </a:xfrm>
          <a:prstGeom prst="straightConnector1">
            <a:avLst/>
          </a:prstGeom>
          <a:ln>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64959A76-ED06-A59A-717C-A364A2C51B5F}"/>
              </a:ext>
            </a:extLst>
          </p:cNvPr>
          <p:cNvCxnSpPr>
            <a:cxnSpLocks/>
          </p:cNvCxnSpPr>
          <p:nvPr/>
        </p:nvCxnSpPr>
        <p:spPr>
          <a:xfrm>
            <a:off x="7025082" y="3247284"/>
            <a:ext cx="0" cy="228971"/>
          </a:xfrm>
          <a:prstGeom prst="straightConnector1">
            <a:avLst/>
          </a:prstGeom>
          <a:ln>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09B61FE5-4C78-252A-2095-D2AD8C36AC22}"/>
              </a:ext>
            </a:extLst>
          </p:cNvPr>
          <p:cNvCxnSpPr>
            <a:cxnSpLocks/>
          </p:cNvCxnSpPr>
          <p:nvPr/>
        </p:nvCxnSpPr>
        <p:spPr>
          <a:xfrm>
            <a:off x="7400644" y="3247284"/>
            <a:ext cx="0" cy="228971"/>
          </a:xfrm>
          <a:prstGeom prst="straightConnector1">
            <a:avLst/>
          </a:prstGeom>
          <a:ln>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1133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5573289-FEB6-7F4A-D0E4-E54F9F14BEA0}"/>
              </a:ext>
            </a:extLst>
          </p:cNvPr>
          <p:cNvCxnSpPr>
            <a:cxnSpLocks/>
          </p:cNvCxnSpPr>
          <p:nvPr/>
        </p:nvCxnSpPr>
        <p:spPr>
          <a:xfrm>
            <a:off x="2665141" y="959005"/>
            <a:ext cx="0" cy="505150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76788C57-EC90-0E3C-25AC-A2F4F37E7000}"/>
              </a:ext>
            </a:extLst>
          </p:cNvPr>
          <p:cNvCxnSpPr>
            <a:cxnSpLocks/>
          </p:cNvCxnSpPr>
          <p:nvPr/>
        </p:nvCxnSpPr>
        <p:spPr>
          <a:xfrm flipH="1">
            <a:off x="2349190" y="5820936"/>
            <a:ext cx="652718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4A83FAD-5DCC-4BF4-7B1F-967FDAC78CF3}"/>
              </a:ext>
            </a:extLst>
          </p:cNvPr>
          <p:cNvCxnSpPr>
            <a:cxnSpLocks/>
          </p:cNvCxnSpPr>
          <p:nvPr/>
        </p:nvCxnSpPr>
        <p:spPr>
          <a:xfrm>
            <a:off x="5419493" y="959005"/>
            <a:ext cx="0" cy="5207619"/>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1D04EA2D-D0FD-E4FB-9639-CFB0E2D2A58A}"/>
              </a:ext>
            </a:extLst>
          </p:cNvPr>
          <p:cNvGrpSpPr/>
          <p:nvPr/>
        </p:nvGrpSpPr>
        <p:grpSpPr>
          <a:xfrm>
            <a:off x="5483678" y="538780"/>
            <a:ext cx="675000" cy="306720"/>
            <a:chOff x="5483678" y="538780"/>
            <a:chExt cx="675000" cy="306720"/>
          </a:xfrm>
        </p:grpSpPr>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D91F057E-5145-BF61-A9D7-8F8DB376277C}"/>
                    </a:ext>
                  </a:extLst>
                </p14:cNvPr>
                <p14:cNvContentPartPr/>
                <p14:nvPr/>
              </p14:nvContentPartPr>
              <p14:xfrm>
                <a:off x="5483678" y="637420"/>
                <a:ext cx="196920" cy="191520"/>
              </p14:xfrm>
            </p:contentPart>
          </mc:Choice>
          <mc:Fallback xmlns="">
            <p:pic>
              <p:nvPicPr>
                <p:cNvPr id="10" name="Ink 9">
                  <a:extLst>
                    <a:ext uri="{FF2B5EF4-FFF2-40B4-BE49-F238E27FC236}">
                      <a16:creationId xmlns:a16="http://schemas.microsoft.com/office/drawing/2014/main" id="{D91F057E-5145-BF61-A9D7-8F8DB376277C}"/>
                    </a:ext>
                  </a:extLst>
                </p:cNvPr>
                <p:cNvPicPr/>
                <p:nvPr/>
              </p:nvPicPr>
              <p:blipFill>
                <a:blip r:embed="rId3"/>
                <a:stretch>
                  <a:fillRect/>
                </a:stretch>
              </p:blipFill>
              <p:spPr>
                <a:xfrm>
                  <a:off x="5479358" y="633100"/>
                  <a:ext cx="20556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02C421CC-D531-1E38-7AD3-948822D49923}"/>
                    </a:ext>
                  </a:extLst>
                </p14:cNvPr>
                <p14:cNvContentPartPr/>
                <p14:nvPr/>
              </p14:nvContentPartPr>
              <p14:xfrm>
                <a:off x="5483678" y="538780"/>
                <a:ext cx="675000" cy="306720"/>
              </p14:xfrm>
            </p:contentPart>
          </mc:Choice>
          <mc:Fallback xmlns="">
            <p:pic>
              <p:nvPicPr>
                <p:cNvPr id="11" name="Ink 10">
                  <a:extLst>
                    <a:ext uri="{FF2B5EF4-FFF2-40B4-BE49-F238E27FC236}">
                      <a16:creationId xmlns:a16="http://schemas.microsoft.com/office/drawing/2014/main" id="{02C421CC-D531-1E38-7AD3-948822D49923}"/>
                    </a:ext>
                  </a:extLst>
                </p:cNvPr>
                <p:cNvPicPr/>
                <p:nvPr/>
              </p:nvPicPr>
              <p:blipFill>
                <a:blip r:embed="rId5"/>
                <a:stretch>
                  <a:fillRect/>
                </a:stretch>
              </p:blipFill>
              <p:spPr>
                <a:xfrm>
                  <a:off x="5479358" y="534460"/>
                  <a:ext cx="683640" cy="315360"/>
                </a:xfrm>
                <a:prstGeom prst="rect">
                  <a:avLst/>
                </a:prstGeom>
              </p:spPr>
            </p:pic>
          </mc:Fallback>
        </mc:AlternateContent>
      </p:grpSp>
      <p:sp>
        <p:nvSpPr>
          <p:cNvPr id="53" name="CuadroTexto 52">
            <a:extLst>
              <a:ext uri="{FF2B5EF4-FFF2-40B4-BE49-F238E27FC236}">
                <a16:creationId xmlns:a16="http://schemas.microsoft.com/office/drawing/2014/main" id="{2EA38AF2-3407-4ED7-9C2C-58B34157697F}"/>
              </a:ext>
            </a:extLst>
          </p:cNvPr>
          <p:cNvSpPr txBox="1"/>
          <p:nvPr/>
        </p:nvSpPr>
        <p:spPr>
          <a:xfrm>
            <a:off x="6166693" y="325846"/>
            <a:ext cx="952377" cy="461665"/>
          </a:xfrm>
          <a:prstGeom prst="rect">
            <a:avLst/>
          </a:prstGeom>
          <a:noFill/>
        </p:spPr>
        <p:txBody>
          <a:bodyPr wrap="none" rtlCol="0" anchor="ctr" anchorCtr="1">
            <a:spAutoFit/>
          </a:bodyPr>
          <a:lstStyle/>
          <a:p>
            <a:pPr algn="ctr"/>
            <a:r>
              <a:rPr lang="en-US" sz="1200" dirty="0">
                <a:solidFill>
                  <a:srgbClr val="000000"/>
                </a:solidFill>
              </a:rPr>
              <a:t>Event /</a:t>
            </a:r>
          </a:p>
          <a:p>
            <a:pPr algn="ctr"/>
            <a:r>
              <a:rPr lang="en-US" sz="1200" dirty="0">
                <a:solidFill>
                  <a:srgbClr val="000000"/>
                </a:solidFill>
              </a:rPr>
              <a:t>Intervention</a:t>
            </a:r>
          </a:p>
        </p:txBody>
      </p:sp>
      <p:sp>
        <p:nvSpPr>
          <p:cNvPr id="26" name="CuadroTexto 52">
            <a:extLst>
              <a:ext uri="{FF2B5EF4-FFF2-40B4-BE49-F238E27FC236}">
                <a16:creationId xmlns:a16="http://schemas.microsoft.com/office/drawing/2014/main" id="{CF0F8276-AADF-8C2A-85DE-3E6920F52069}"/>
              </a:ext>
            </a:extLst>
          </p:cNvPr>
          <p:cNvSpPr txBox="1"/>
          <p:nvPr/>
        </p:nvSpPr>
        <p:spPr>
          <a:xfrm>
            <a:off x="7044948" y="418178"/>
            <a:ext cx="1074460" cy="276999"/>
          </a:xfrm>
          <a:prstGeom prst="rect">
            <a:avLst/>
          </a:prstGeom>
          <a:noFill/>
        </p:spPr>
        <p:txBody>
          <a:bodyPr wrap="none" rtlCol="0" anchor="ctr" anchorCtr="1">
            <a:spAutoFit/>
          </a:bodyPr>
          <a:lstStyle/>
          <a:p>
            <a:pPr algn="ctr"/>
            <a:r>
              <a:rPr lang="en-US" sz="1200" dirty="0">
                <a:solidFill>
                  <a:srgbClr val="000000"/>
                </a:solidFill>
              </a:rPr>
              <a:t>==  Treatment</a:t>
            </a:r>
          </a:p>
        </p:txBody>
      </p:sp>
      <p:sp>
        <p:nvSpPr>
          <p:cNvPr id="28" name="CuadroTexto 52">
            <a:extLst>
              <a:ext uri="{FF2B5EF4-FFF2-40B4-BE49-F238E27FC236}">
                <a16:creationId xmlns:a16="http://schemas.microsoft.com/office/drawing/2014/main" id="{47FE4DE0-81C1-DB66-E35A-12D875B9A2C4}"/>
              </a:ext>
            </a:extLst>
          </p:cNvPr>
          <p:cNvSpPr txBox="1"/>
          <p:nvPr/>
        </p:nvSpPr>
        <p:spPr>
          <a:xfrm>
            <a:off x="3338871" y="5855281"/>
            <a:ext cx="1265476" cy="276999"/>
          </a:xfrm>
          <a:prstGeom prst="rect">
            <a:avLst/>
          </a:prstGeom>
          <a:noFill/>
        </p:spPr>
        <p:txBody>
          <a:bodyPr wrap="none" rtlCol="0" anchor="ctr" anchorCtr="1">
            <a:spAutoFit/>
          </a:bodyPr>
          <a:lstStyle/>
          <a:p>
            <a:pPr algn="ctr"/>
            <a:r>
              <a:rPr lang="en-US" sz="1200" dirty="0">
                <a:solidFill>
                  <a:srgbClr val="000000"/>
                </a:solidFill>
              </a:rPr>
              <a:t>Before Treatment</a:t>
            </a:r>
          </a:p>
        </p:txBody>
      </p:sp>
      <p:sp>
        <p:nvSpPr>
          <p:cNvPr id="29" name="CuadroTexto 52">
            <a:extLst>
              <a:ext uri="{FF2B5EF4-FFF2-40B4-BE49-F238E27FC236}">
                <a16:creationId xmlns:a16="http://schemas.microsoft.com/office/drawing/2014/main" id="{C80D7354-CDC2-7214-69C9-F253E3E56982}"/>
              </a:ext>
            </a:extLst>
          </p:cNvPr>
          <p:cNvSpPr txBox="1"/>
          <p:nvPr/>
        </p:nvSpPr>
        <p:spPr>
          <a:xfrm>
            <a:off x="6315653" y="5867773"/>
            <a:ext cx="1178656" cy="276999"/>
          </a:xfrm>
          <a:prstGeom prst="rect">
            <a:avLst/>
          </a:prstGeom>
          <a:noFill/>
        </p:spPr>
        <p:txBody>
          <a:bodyPr wrap="none" rtlCol="0" anchor="ctr" anchorCtr="1">
            <a:spAutoFit/>
          </a:bodyPr>
          <a:lstStyle/>
          <a:p>
            <a:pPr algn="ctr"/>
            <a:r>
              <a:rPr lang="en-US" sz="1200" dirty="0">
                <a:solidFill>
                  <a:srgbClr val="000000"/>
                </a:solidFill>
              </a:rPr>
              <a:t>After Treatment</a:t>
            </a:r>
          </a:p>
        </p:txBody>
      </p:sp>
      <p:sp>
        <p:nvSpPr>
          <p:cNvPr id="27" name="Oval 26">
            <a:extLst>
              <a:ext uri="{FF2B5EF4-FFF2-40B4-BE49-F238E27FC236}">
                <a16:creationId xmlns:a16="http://schemas.microsoft.com/office/drawing/2014/main" id="{08CC8FA4-7E74-5366-927B-552725750874}"/>
              </a:ext>
            </a:extLst>
          </p:cNvPr>
          <p:cNvSpPr/>
          <p:nvPr/>
        </p:nvSpPr>
        <p:spPr>
          <a:xfrm>
            <a:off x="2978910" y="4826619"/>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1" name="Oval 30">
            <a:extLst>
              <a:ext uri="{FF2B5EF4-FFF2-40B4-BE49-F238E27FC236}">
                <a16:creationId xmlns:a16="http://schemas.microsoft.com/office/drawing/2014/main" id="{55AD6655-B3A1-B147-77E3-5092307CAEC4}"/>
              </a:ext>
            </a:extLst>
          </p:cNvPr>
          <p:cNvSpPr/>
          <p:nvPr/>
        </p:nvSpPr>
        <p:spPr>
          <a:xfrm>
            <a:off x="3304479" y="481175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2" name="Oval 31">
            <a:extLst>
              <a:ext uri="{FF2B5EF4-FFF2-40B4-BE49-F238E27FC236}">
                <a16:creationId xmlns:a16="http://schemas.microsoft.com/office/drawing/2014/main" id="{44979E0D-C36C-A96B-8F3B-6DE4E75F6D6E}"/>
              </a:ext>
            </a:extLst>
          </p:cNvPr>
          <p:cNvSpPr/>
          <p:nvPr/>
        </p:nvSpPr>
        <p:spPr>
          <a:xfrm>
            <a:off x="4788223" y="4726256"/>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3" name="Oval 32">
            <a:extLst>
              <a:ext uri="{FF2B5EF4-FFF2-40B4-BE49-F238E27FC236}">
                <a16:creationId xmlns:a16="http://schemas.microsoft.com/office/drawing/2014/main" id="{6BA02CB9-A786-5361-C281-BCAF3D657192}"/>
              </a:ext>
            </a:extLst>
          </p:cNvPr>
          <p:cNvSpPr/>
          <p:nvPr/>
        </p:nvSpPr>
        <p:spPr>
          <a:xfrm>
            <a:off x="3815489" y="466121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4" name="Oval 33">
            <a:extLst>
              <a:ext uri="{FF2B5EF4-FFF2-40B4-BE49-F238E27FC236}">
                <a16:creationId xmlns:a16="http://schemas.microsoft.com/office/drawing/2014/main" id="{D7DE83A7-D2CD-6EAB-F6D0-8A83466F1449}"/>
              </a:ext>
            </a:extLst>
          </p:cNvPr>
          <p:cNvSpPr/>
          <p:nvPr/>
        </p:nvSpPr>
        <p:spPr>
          <a:xfrm>
            <a:off x="4139278" y="4750416"/>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5" name="Oval 34">
            <a:extLst>
              <a:ext uri="{FF2B5EF4-FFF2-40B4-BE49-F238E27FC236}">
                <a16:creationId xmlns:a16="http://schemas.microsoft.com/office/drawing/2014/main" id="{4F0FC669-1BCC-B395-EE67-5BBA383CF931}"/>
              </a:ext>
            </a:extLst>
          </p:cNvPr>
          <p:cNvSpPr/>
          <p:nvPr/>
        </p:nvSpPr>
        <p:spPr>
          <a:xfrm>
            <a:off x="4511231" y="464262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6" name="Oval 35">
            <a:extLst>
              <a:ext uri="{FF2B5EF4-FFF2-40B4-BE49-F238E27FC236}">
                <a16:creationId xmlns:a16="http://schemas.microsoft.com/office/drawing/2014/main" id="{4EF4CBAD-780F-0C0D-215F-A68A4199D2C3}"/>
              </a:ext>
            </a:extLst>
          </p:cNvPr>
          <p:cNvSpPr/>
          <p:nvPr/>
        </p:nvSpPr>
        <p:spPr>
          <a:xfrm>
            <a:off x="3178098" y="443818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7" name="Oval 36">
            <a:extLst>
              <a:ext uri="{FF2B5EF4-FFF2-40B4-BE49-F238E27FC236}">
                <a16:creationId xmlns:a16="http://schemas.microsoft.com/office/drawing/2014/main" id="{89328F1B-6E9D-94BC-446A-5D842B22E3AF}"/>
              </a:ext>
            </a:extLst>
          </p:cNvPr>
          <p:cNvSpPr/>
          <p:nvPr/>
        </p:nvSpPr>
        <p:spPr>
          <a:xfrm>
            <a:off x="3795781" y="439079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8" name="Oval 37">
            <a:extLst>
              <a:ext uri="{FF2B5EF4-FFF2-40B4-BE49-F238E27FC236}">
                <a16:creationId xmlns:a16="http://schemas.microsoft.com/office/drawing/2014/main" id="{B62AEDC1-A9E9-5F24-C9CE-EE23F5AB47C0}"/>
              </a:ext>
            </a:extLst>
          </p:cNvPr>
          <p:cNvSpPr/>
          <p:nvPr/>
        </p:nvSpPr>
        <p:spPr>
          <a:xfrm>
            <a:off x="3628268" y="4895384"/>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9" name="Oval 38">
            <a:extLst>
              <a:ext uri="{FF2B5EF4-FFF2-40B4-BE49-F238E27FC236}">
                <a16:creationId xmlns:a16="http://schemas.microsoft.com/office/drawing/2014/main" id="{9CA9F9F6-A53D-00AB-2C36-9D657E671062}"/>
              </a:ext>
            </a:extLst>
          </p:cNvPr>
          <p:cNvSpPr/>
          <p:nvPr/>
        </p:nvSpPr>
        <p:spPr>
          <a:xfrm>
            <a:off x="4124092" y="4493941"/>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0" name="Oval 39">
            <a:extLst>
              <a:ext uri="{FF2B5EF4-FFF2-40B4-BE49-F238E27FC236}">
                <a16:creationId xmlns:a16="http://schemas.microsoft.com/office/drawing/2014/main" id="{983F65FE-B4DE-9AE6-8D49-68B4F2263800}"/>
              </a:ext>
            </a:extLst>
          </p:cNvPr>
          <p:cNvSpPr/>
          <p:nvPr/>
        </p:nvSpPr>
        <p:spPr>
          <a:xfrm>
            <a:off x="4386795" y="435455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1" name="Oval 40">
            <a:extLst>
              <a:ext uri="{FF2B5EF4-FFF2-40B4-BE49-F238E27FC236}">
                <a16:creationId xmlns:a16="http://schemas.microsoft.com/office/drawing/2014/main" id="{D644C4C4-B922-830E-FBAA-41D0F69A8AA3}"/>
              </a:ext>
            </a:extLst>
          </p:cNvPr>
          <p:cNvSpPr/>
          <p:nvPr/>
        </p:nvSpPr>
        <p:spPr>
          <a:xfrm>
            <a:off x="4464434" y="486007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2" name="Oval 41">
            <a:extLst>
              <a:ext uri="{FF2B5EF4-FFF2-40B4-BE49-F238E27FC236}">
                <a16:creationId xmlns:a16="http://schemas.microsoft.com/office/drawing/2014/main" id="{949570C6-9E09-C407-9719-3388279C38CA}"/>
              </a:ext>
            </a:extLst>
          </p:cNvPr>
          <p:cNvSpPr/>
          <p:nvPr/>
        </p:nvSpPr>
        <p:spPr>
          <a:xfrm>
            <a:off x="3635298" y="489538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3" name="Oval 42">
            <a:extLst>
              <a:ext uri="{FF2B5EF4-FFF2-40B4-BE49-F238E27FC236}">
                <a16:creationId xmlns:a16="http://schemas.microsoft.com/office/drawing/2014/main" id="{BDB48527-3170-ED42-8C29-E7420490B21D}"/>
              </a:ext>
            </a:extLst>
          </p:cNvPr>
          <p:cNvSpPr/>
          <p:nvPr/>
        </p:nvSpPr>
        <p:spPr>
          <a:xfrm>
            <a:off x="3330498" y="459058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4" name="Oval 43">
            <a:extLst>
              <a:ext uri="{FF2B5EF4-FFF2-40B4-BE49-F238E27FC236}">
                <a16:creationId xmlns:a16="http://schemas.microsoft.com/office/drawing/2014/main" id="{E1CDF86F-3CED-5F73-DCB0-C0528E0CB1DD}"/>
              </a:ext>
            </a:extLst>
          </p:cNvPr>
          <p:cNvSpPr/>
          <p:nvPr/>
        </p:nvSpPr>
        <p:spPr>
          <a:xfrm>
            <a:off x="4755802" y="4430749"/>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5" name="Oval 44">
            <a:extLst>
              <a:ext uri="{FF2B5EF4-FFF2-40B4-BE49-F238E27FC236}">
                <a16:creationId xmlns:a16="http://schemas.microsoft.com/office/drawing/2014/main" id="{A892010C-B945-6578-5341-482F91B799A7}"/>
              </a:ext>
            </a:extLst>
          </p:cNvPr>
          <p:cNvSpPr/>
          <p:nvPr/>
        </p:nvSpPr>
        <p:spPr>
          <a:xfrm>
            <a:off x="5070086" y="4307157"/>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6" name="Oval 45">
            <a:extLst>
              <a:ext uri="{FF2B5EF4-FFF2-40B4-BE49-F238E27FC236}">
                <a16:creationId xmlns:a16="http://schemas.microsoft.com/office/drawing/2014/main" id="{CD4E950B-1646-472D-DD88-AC7637C0275A}"/>
              </a:ext>
            </a:extLst>
          </p:cNvPr>
          <p:cNvSpPr/>
          <p:nvPr/>
        </p:nvSpPr>
        <p:spPr>
          <a:xfrm>
            <a:off x="5098284" y="480989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5" name="Oval 64">
            <a:extLst>
              <a:ext uri="{FF2B5EF4-FFF2-40B4-BE49-F238E27FC236}">
                <a16:creationId xmlns:a16="http://schemas.microsoft.com/office/drawing/2014/main" id="{A4B11599-BA1A-A2BE-EC43-51623894CB3C}"/>
              </a:ext>
            </a:extLst>
          </p:cNvPr>
          <p:cNvSpPr/>
          <p:nvPr/>
        </p:nvSpPr>
        <p:spPr>
          <a:xfrm>
            <a:off x="5588952" y="3674327"/>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6" name="Oval 65">
            <a:extLst>
              <a:ext uri="{FF2B5EF4-FFF2-40B4-BE49-F238E27FC236}">
                <a16:creationId xmlns:a16="http://schemas.microsoft.com/office/drawing/2014/main" id="{045B75D6-5A10-25C6-4C2D-7CCADD2C0F11}"/>
              </a:ext>
            </a:extLst>
          </p:cNvPr>
          <p:cNvSpPr/>
          <p:nvPr/>
        </p:nvSpPr>
        <p:spPr>
          <a:xfrm>
            <a:off x="6028785" y="3694771"/>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7" name="Oval 66">
            <a:extLst>
              <a:ext uri="{FF2B5EF4-FFF2-40B4-BE49-F238E27FC236}">
                <a16:creationId xmlns:a16="http://schemas.microsoft.com/office/drawing/2014/main" id="{1FEF021F-C351-67D0-2632-B5FC5E076936}"/>
              </a:ext>
            </a:extLst>
          </p:cNvPr>
          <p:cNvSpPr/>
          <p:nvPr/>
        </p:nvSpPr>
        <p:spPr>
          <a:xfrm>
            <a:off x="7426061" y="339554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8" name="Oval 67">
            <a:extLst>
              <a:ext uri="{FF2B5EF4-FFF2-40B4-BE49-F238E27FC236}">
                <a16:creationId xmlns:a16="http://schemas.microsoft.com/office/drawing/2014/main" id="{8C2EA957-43C0-8982-D9FD-05B0C1CCBD73}"/>
              </a:ext>
            </a:extLst>
          </p:cNvPr>
          <p:cNvSpPr/>
          <p:nvPr/>
        </p:nvSpPr>
        <p:spPr>
          <a:xfrm>
            <a:off x="6526635" y="3711498"/>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9" name="Oval 68">
            <a:extLst>
              <a:ext uri="{FF2B5EF4-FFF2-40B4-BE49-F238E27FC236}">
                <a16:creationId xmlns:a16="http://schemas.microsoft.com/office/drawing/2014/main" id="{D620D441-81CC-9EA0-55F6-63834EB13574}"/>
              </a:ext>
            </a:extLst>
          </p:cNvPr>
          <p:cNvSpPr/>
          <p:nvPr/>
        </p:nvSpPr>
        <p:spPr>
          <a:xfrm>
            <a:off x="6749320" y="3598124"/>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0" name="Oval 69">
            <a:extLst>
              <a:ext uri="{FF2B5EF4-FFF2-40B4-BE49-F238E27FC236}">
                <a16:creationId xmlns:a16="http://schemas.microsoft.com/office/drawing/2014/main" id="{0A9044D6-0A2A-0E40-0E55-4F80447584DF}"/>
              </a:ext>
            </a:extLst>
          </p:cNvPr>
          <p:cNvSpPr/>
          <p:nvPr/>
        </p:nvSpPr>
        <p:spPr>
          <a:xfrm>
            <a:off x="7119257" y="375796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1" name="Oval 70">
            <a:extLst>
              <a:ext uri="{FF2B5EF4-FFF2-40B4-BE49-F238E27FC236}">
                <a16:creationId xmlns:a16="http://schemas.microsoft.com/office/drawing/2014/main" id="{368B7A09-278E-4544-E8A0-5240CB4AEE80}"/>
              </a:ext>
            </a:extLst>
          </p:cNvPr>
          <p:cNvSpPr/>
          <p:nvPr/>
        </p:nvSpPr>
        <p:spPr>
          <a:xfrm>
            <a:off x="5788140" y="3285893"/>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2" name="Oval 71">
            <a:extLst>
              <a:ext uri="{FF2B5EF4-FFF2-40B4-BE49-F238E27FC236}">
                <a16:creationId xmlns:a16="http://schemas.microsoft.com/office/drawing/2014/main" id="{4CB61D3E-7EDB-4785-38B9-AD5C91C09A39}"/>
              </a:ext>
            </a:extLst>
          </p:cNvPr>
          <p:cNvSpPr/>
          <p:nvPr/>
        </p:nvSpPr>
        <p:spPr>
          <a:xfrm>
            <a:off x="6529240" y="3147431"/>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3" name="Oval 72">
            <a:extLst>
              <a:ext uri="{FF2B5EF4-FFF2-40B4-BE49-F238E27FC236}">
                <a16:creationId xmlns:a16="http://schemas.microsoft.com/office/drawing/2014/main" id="{0AD10D33-FA36-ADA0-DA36-7FF538B219EB}"/>
              </a:ext>
            </a:extLst>
          </p:cNvPr>
          <p:cNvSpPr/>
          <p:nvPr/>
        </p:nvSpPr>
        <p:spPr>
          <a:xfrm>
            <a:off x="6238310" y="374309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4" name="Oval 73">
            <a:extLst>
              <a:ext uri="{FF2B5EF4-FFF2-40B4-BE49-F238E27FC236}">
                <a16:creationId xmlns:a16="http://schemas.microsoft.com/office/drawing/2014/main" id="{704B2FCE-FBE7-AA04-60DA-1773933F27AA}"/>
              </a:ext>
            </a:extLst>
          </p:cNvPr>
          <p:cNvSpPr/>
          <p:nvPr/>
        </p:nvSpPr>
        <p:spPr>
          <a:xfrm>
            <a:off x="6545643" y="345316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5" name="Oval 74">
            <a:extLst>
              <a:ext uri="{FF2B5EF4-FFF2-40B4-BE49-F238E27FC236}">
                <a16:creationId xmlns:a16="http://schemas.microsoft.com/office/drawing/2014/main" id="{CE62E6EF-8B7C-8B43-E01A-891F7F06CDFF}"/>
              </a:ext>
            </a:extLst>
          </p:cNvPr>
          <p:cNvSpPr/>
          <p:nvPr/>
        </p:nvSpPr>
        <p:spPr>
          <a:xfrm>
            <a:off x="6772509" y="2961573"/>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6" name="Oval 75">
            <a:extLst>
              <a:ext uri="{FF2B5EF4-FFF2-40B4-BE49-F238E27FC236}">
                <a16:creationId xmlns:a16="http://schemas.microsoft.com/office/drawing/2014/main" id="{27613A72-4507-A39B-8D6A-5DCD1398B5C6}"/>
              </a:ext>
            </a:extLst>
          </p:cNvPr>
          <p:cNvSpPr/>
          <p:nvPr/>
        </p:nvSpPr>
        <p:spPr>
          <a:xfrm>
            <a:off x="6869483" y="3293747"/>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7" name="Oval 76">
            <a:extLst>
              <a:ext uri="{FF2B5EF4-FFF2-40B4-BE49-F238E27FC236}">
                <a16:creationId xmlns:a16="http://schemas.microsoft.com/office/drawing/2014/main" id="{C0F4BE01-9D5B-23B1-19EB-AA82DBB11178}"/>
              </a:ext>
            </a:extLst>
          </p:cNvPr>
          <p:cNvSpPr/>
          <p:nvPr/>
        </p:nvSpPr>
        <p:spPr>
          <a:xfrm>
            <a:off x="6221854" y="340669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8" name="Oval 77">
            <a:extLst>
              <a:ext uri="{FF2B5EF4-FFF2-40B4-BE49-F238E27FC236}">
                <a16:creationId xmlns:a16="http://schemas.microsoft.com/office/drawing/2014/main" id="{32CF4B4E-C28C-0A40-CA62-D01FD24DB855}"/>
              </a:ext>
            </a:extLst>
          </p:cNvPr>
          <p:cNvSpPr/>
          <p:nvPr/>
        </p:nvSpPr>
        <p:spPr>
          <a:xfrm>
            <a:off x="5940540" y="3438293"/>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9" name="Oval 78">
            <a:extLst>
              <a:ext uri="{FF2B5EF4-FFF2-40B4-BE49-F238E27FC236}">
                <a16:creationId xmlns:a16="http://schemas.microsoft.com/office/drawing/2014/main" id="{C2752D55-FED3-EAE6-05A9-9CC16F4BFA78}"/>
              </a:ext>
            </a:extLst>
          </p:cNvPr>
          <p:cNvSpPr/>
          <p:nvPr/>
        </p:nvSpPr>
        <p:spPr>
          <a:xfrm>
            <a:off x="7275374" y="292068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0" name="Oval 79">
            <a:extLst>
              <a:ext uri="{FF2B5EF4-FFF2-40B4-BE49-F238E27FC236}">
                <a16:creationId xmlns:a16="http://schemas.microsoft.com/office/drawing/2014/main" id="{9A0604A0-3202-BC8F-14C5-CE882E02F30B}"/>
              </a:ext>
            </a:extLst>
          </p:cNvPr>
          <p:cNvSpPr/>
          <p:nvPr/>
        </p:nvSpPr>
        <p:spPr>
          <a:xfrm>
            <a:off x="7680128" y="315486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1" name="Oval 80">
            <a:extLst>
              <a:ext uri="{FF2B5EF4-FFF2-40B4-BE49-F238E27FC236}">
                <a16:creationId xmlns:a16="http://schemas.microsoft.com/office/drawing/2014/main" id="{25789AFC-4CD0-E188-5F68-EFA98666A92D}"/>
              </a:ext>
            </a:extLst>
          </p:cNvPr>
          <p:cNvSpPr/>
          <p:nvPr/>
        </p:nvSpPr>
        <p:spPr>
          <a:xfrm>
            <a:off x="7708326" y="3657598"/>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82" name="Straight Connector 81">
            <a:extLst>
              <a:ext uri="{FF2B5EF4-FFF2-40B4-BE49-F238E27FC236}">
                <a16:creationId xmlns:a16="http://schemas.microsoft.com/office/drawing/2014/main" id="{EA40CE15-5CFD-417D-749E-4A1122CF7D7F}"/>
              </a:ext>
            </a:extLst>
          </p:cNvPr>
          <p:cNvCxnSpPr/>
          <p:nvPr/>
        </p:nvCxnSpPr>
        <p:spPr>
          <a:xfrm flipV="1">
            <a:off x="2787805" y="4661210"/>
            <a:ext cx="2466596" cy="65046"/>
          </a:xfrm>
          <a:prstGeom prst="line">
            <a:avLst/>
          </a:prstGeom>
          <a:ln w="38100">
            <a:solidFill>
              <a:schemeClr val="tx2">
                <a:lumMod val="90000"/>
                <a:lumOff val="10000"/>
              </a:schemeClr>
            </a:solidFill>
            <a:prstDash val="lgDash"/>
          </a:ln>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7D4C3A00-BFA0-E2B9-16A7-D59CDE17CFA8}"/>
              </a:ext>
            </a:extLst>
          </p:cNvPr>
          <p:cNvCxnSpPr/>
          <p:nvPr/>
        </p:nvCxnSpPr>
        <p:spPr>
          <a:xfrm flipV="1">
            <a:off x="5539210" y="3485179"/>
            <a:ext cx="2466596" cy="65046"/>
          </a:xfrm>
          <a:prstGeom prst="line">
            <a:avLst/>
          </a:prstGeom>
          <a:ln w="38100">
            <a:solidFill>
              <a:schemeClr val="tx2">
                <a:lumMod val="90000"/>
                <a:lumOff val="10000"/>
              </a:schemeClr>
            </a:solidFill>
            <a:prstDash val="lgDash"/>
          </a:ln>
        </p:spPr>
        <p:style>
          <a:lnRef idx="1">
            <a:schemeClr val="dk1"/>
          </a:lnRef>
          <a:fillRef idx="0">
            <a:schemeClr val="dk1"/>
          </a:fillRef>
          <a:effectRef idx="0">
            <a:schemeClr val="dk1"/>
          </a:effectRef>
          <a:fontRef idx="minor">
            <a:schemeClr val="tx1"/>
          </a:fontRef>
        </p:style>
      </p:cxnSp>
      <p:sp>
        <p:nvSpPr>
          <p:cNvPr id="54" name="Oval 53">
            <a:extLst>
              <a:ext uri="{FF2B5EF4-FFF2-40B4-BE49-F238E27FC236}">
                <a16:creationId xmlns:a16="http://schemas.microsoft.com/office/drawing/2014/main" id="{C60916C9-969C-E4CC-063E-57A500E534DF}"/>
              </a:ext>
            </a:extLst>
          </p:cNvPr>
          <p:cNvSpPr/>
          <p:nvPr/>
        </p:nvSpPr>
        <p:spPr>
          <a:xfrm>
            <a:off x="2987000" y="3895597"/>
            <a:ext cx="156117" cy="152063"/>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5" name="Oval 54">
            <a:extLst>
              <a:ext uri="{FF2B5EF4-FFF2-40B4-BE49-F238E27FC236}">
                <a16:creationId xmlns:a16="http://schemas.microsoft.com/office/drawing/2014/main" id="{04E6B1DA-BF1A-13F0-730D-B55C5C5F8F45}"/>
              </a:ext>
            </a:extLst>
          </p:cNvPr>
          <p:cNvSpPr/>
          <p:nvPr/>
        </p:nvSpPr>
        <p:spPr>
          <a:xfrm>
            <a:off x="3312569" y="3880728"/>
            <a:ext cx="156117" cy="152063"/>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6" name="Oval 55">
            <a:extLst>
              <a:ext uri="{FF2B5EF4-FFF2-40B4-BE49-F238E27FC236}">
                <a16:creationId xmlns:a16="http://schemas.microsoft.com/office/drawing/2014/main" id="{4A439697-306D-79E7-37A1-F3F758EB5E57}"/>
              </a:ext>
            </a:extLst>
          </p:cNvPr>
          <p:cNvSpPr/>
          <p:nvPr/>
        </p:nvSpPr>
        <p:spPr>
          <a:xfrm>
            <a:off x="4741228" y="3640996"/>
            <a:ext cx="156117" cy="152063"/>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7" name="Oval 56">
            <a:extLst>
              <a:ext uri="{FF2B5EF4-FFF2-40B4-BE49-F238E27FC236}">
                <a16:creationId xmlns:a16="http://schemas.microsoft.com/office/drawing/2014/main" id="{1815B3AD-B9B5-730B-2EA1-52E3A290010A}"/>
              </a:ext>
            </a:extLst>
          </p:cNvPr>
          <p:cNvSpPr/>
          <p:nvPr/>
        </p:nvSpPr>
        <p:spPr>
          <a:xfrm>
            <a:off x="3823579" y="3620018"/>
            <a:ext cx="156117" cy="152063"/>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8" name="Oval 57">
            <a:extLst>
              <a:ext uri="{FF2B5EF4-FFF2-40B4-BE49-F238E27FC236}">
                <a16:creationId xmlns:a16="http://schemas.microsoft.com/office/drawing/2014/main" id="{8D823A33-D725-22FA-A3B0-677898F81BC4}"/>
              </a:ext>
            </a:extLst>
          </p:cNvPr>
          <p:cNvSpPr/>
          <p:nvPr/>
        </p:nvSpPr>
        <p:spPr>
          <a:xfrm>
            <a:off x="4147368" y="3709224"/>
            <a:ext cx="156117" cy="152063"/>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9" name="Oval 58">
            <a:extLst>
              <a:ext uri="{FF2B5EF4-FFF2-40B4-BE49-F238E27FC236}">
                <a16:creationId xmlns:a16="http://schemas.microsoft.com/office/drawing/2014/main" id="{AA5686C6-523A-4983-6BCA-A53D021C968B}"/>
              </a:ext>
            </a:extLst>
          </p:cNvPr>
          <p:cNvSpPr/>
          <p:nvPr/>
        </p:nvSpPr>
        <p:spPr>
          <a:xfrm>
            <a:off x="4464236" y="3557362"/>
            <a:ext cx="156117" cy="152063"/>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0" name="Oval 59">
            <a:extLst>
              <a:ext uri="{FF2B5EF4-FFF2-40B4-BE49-F238E27FC236}">
                <a16:creationId xmlns:a16="http://schemas.microsoft.com/office/drawing/2014/main" id="{11EF9DF2-135A-781E-D045-818F69947D86}"/>
              </a:ext>
            </a:extLst>
          </p:cNvPr>
          <p:cNvSpPr/>
          <p:nvPr/>
        </p:nvSpPr>
        <p:spPr>
          <a:xfrm>
            <a:off x="2986925" y="3421207"/>
            <a:ext cx="156117" cy="152063"/>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1" name="Oval 60">
            <a:extLst>
              <a:ext uri="{FF2B5EF4-FFF2-40B4-BE49-F238E27FC236}">
                <a16:creationId xmlns:a16="http://schemas.microsoft.com/office/drawing/2014/main" id="{D3CDFC5D-B30B-496C-73E1-EC201CF645C4}"/>
              </a:ext>
            </a:extLst>
          </p:cNvPr>
          <p:cNvSpPr/>
          <p:nvPr/>
        </p:nvSpPr>
        <p:spPr>
          <a:xfrm>
            <a:off x="3629827" y="3378710"/>
            <a:ext cx="156117" cy="152063"/>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2" name="Oval 61">
            <a:extLst>
              <a:ext uri="{FF2B5EF4-FFF2-40B4-BE49-F238E27FC236}">
                <a16:creationId xmlns:a16="http://schemas.microsoft.com/office/drawing/2014/main" id="{23AB6E6E-89FD-1747-03E5-719A34209E26}"/>
              </a:ext>
            </a:extLst>
          </p:cNvPr>
          <p:cNvSpPr/>
          <p:nvPr/>
        </p:nvSpPr>
        <p:spPr>
          <a:xfrm>
            <a:off x="3636358" y="3964362"/>
            <a:ext cx="156117" cy="152063"/>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3" name="Oval 62">
            <a:extLst>
              <a:ext uri="{FF2B5EF4-FFF2-40B4-BE49-F238E27FC236}">
                <a16:creationId xmlns:a16="http://schemas.microsoft.com/office/drawing/2014/main" id="{C2ED5FFB-8B97-38A7-9BB3-0542760A3FE8}"/>
              </a:ext>
            </a:extLst>
          </p:cNvPr>
          <p:cNvSpPr/>
          <p:nvPr/>
        </p:nvSpPr>
        <p:spPr>
          <a:xfrm>
            <a:off x="3933038" y="3396992"/>
            <a:ext cx="156117" cy="152063"/>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4" name="Oval 63">
            <a:extLst>
              <a:ext uri="{FF2B5EF4-FFF2-40B4-BE49-F238E27FC236}">
                <a16:creationId xmlns:a16="http://schemas.microsoft.com/office/drawing/2014/main" id="{A01537D5-7B76-9155-0F9E-3349C0C6D0D4}"/>
              </a:ext>
            </a:extLst>
          </p:cNvPr>
          <p:cNvSpPr/>
          <p:nvPr/>
        </p:nvSpPr>
        <p:spPr>
          <a:xfrm>
            <a:off x="4237075" y="3111782"/>
            <a:ext cx="156117" cy="152063"/>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5" name="Oval 84">
            <a:extLst>
              <a:ext uri="{FF2B5EF4-FFF2-40B4-BE49-F238E27FC236}">
                <a16:creationId xmlns:a16="http://schemas.microsoft.com/office/drawing/2014/main" id="{FF3DEB20-3D84-513E-905D-3615C759D56C}"/>
              </a:ext>
            </a:extLst>
          </p:cNvPr>
          <p:cNvSpPr/>
          <p:nvPr/>
        </p:nvSpPr>
        <p:spPr>
          <a:xfrm>
            <a:off x="4660573" y="3333875"/>
            <a:ext cx="156117" cy="152063"/>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6" name="Oval 85">
            <a:extLst>
              <a:ext uri="{FF2B5EF4-FFF2-40B4-BE49-F238E27FC236}">
                <a16:creationId xmlns:a16="http://schemas.microsoft.com/office/drawing/2014/main" id="{E4655CE7-B62B-E19B-471A-ACDA414A3A6C}"/>
              </a:ext>
            </a:extLst>
          </p:cNvPr>
          <p:cNvSpPr/>
          <p:nvPr/>
        </p:nvSpPr>
        <p:spPr>
          <a:xfrm>
            <a:off x="3643380" y="3655442"/>
            <a:ext cx="156117" cy="152063"/>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1" name="Oval 90">
            <a:extLst>
              <a:ext uri="{FF2B5EF4-FFF2-40B4-BE49-F238E27FC236}">
                <a16:creationId xmlns:a16="http://schemas.microsoft.com/office/drawing/2014/main" id="{3681CD3E-ACBA-508B-78E3-F78687551E9B}"/>
              </a:ext>
            </a:extLst>
          </p:cNvPr>
          <p:cNvSpPr/>
          <p:nvPr/>
        </p:nvSpPr>
        <p:spPr>
          <a:xfrm>
            <a:off x="3338588" y="3659563"/>
            <a:ext cx="156117" cy="152063"/>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2" name="Oval 91">
            <a:extLst>
              <a:ext uri="{FF2B5EF4-FFF2-40B4-BE49-F238E27FC236}">
                <a16:creationId xmlns:a16="http://schemas.microsoft.com/office/drawing/2014/main" id="{8636AF7E-C794-D983-BA41-B083F0DC65D2}"/>
              </a:ext>
            </a:extLst>
          </p:cNvPr>
          <p:cNvSpPr/>
          <p:nvPr/>
        </p:nvSpPr>
        <p:spPr>
          <a:xfrm>
            <a:off x="4467283" y="3277654"/>
            <a:ext cx="156117" cy="152063"/>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3" name="Oval 92">
            <a:extLst>
              <a:ext uri="{FF2B5EF4-FFF2-40B4-BE49-F238E27FC236}">
                <a16:creationId xmlns:a16="http://schemas.microsoft.com/office/drawing/2014/main" id="{A55F0A84-F3B9-0610-A91D-F631E911AC70}"/>
              </a:ext>
            </a:extLst>
          </p:cNvPr>
          <p:cNvSpPr/>
          <p:nvPr/>
        </p:nvSpPr>
        <p:spPr>
          <a:xfrm>
            <a:off x="4867744" y="3121695"/>
            <a:ext cx="156117" cy="152063"/>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95" name="Straight Connector 94">
            <a:extLst>
              <a:ext uri="{FF2B5EF4-FFF2-40B4-BE49-F238E27FC236}">
                <a16:creationId xmlns:a16="http://schemas.microsoft.com/office/drawing/2014/main" id="{245F634D-62C8-FC78-7686-F3D75788E8F7}"/>
              </a:ext>
            </a:extLst>
          </p:cNvPr>
          <p:cNvCxnSpPr>
            <a:cxnSpLocks/>
          </p:cNvCxnSpPr>
          <p:nvPr/>
        </p:nvCxnSpPr>
        <p:spPr>
          <a:xfrm flipV="1">
            <a:off x="2795895" y="3272270"/>
            <a:ext cx="2439425" cy="512405"/>
          </a:xfrm>
          <a:prstGeom prst="line">
            <a:avLst/>
          </a:prstGeom>
          <a:ln w="38100">
            <a:solidFill>
              <a:schemeClr val="accent1">
                <a:lumMod val="60000"/>
                <a:lumOff val="40000"/>
              </a:schemeClr>
            </a:solidFill>
            <a:prstDash val="lgDash"/>
          </a:ln>
        </p:spPr>
        <p:style>
          <a:lnRef idx="1">
            <a:schemeClr val="dk1"/>
          </a:lnRef>
          <a:fillRef idx="0">
            <a:schemeClr val="dk1"/>
          </a:fillRef>
          <a:effectRef idx="0">
            <a:schemeClr val="dk1"/>
          </a:effectRef>
          <a:fontRef idx="minor">
            <a:schemeClr val="tx1"/>
          </a:fontRef>
        </p:style>
      </p:cxnSp>
      <p:grpSp>
        <p:nvGrpSpPr>
          <p:cNvPr id="6" name="Group 5">
            <a:extLst>
              <a:ext uri="{FF2B5EF4-FFF2-40B4-BE49-F238E27FC236}">
                <a16:creationId xmlns:a16="http://schemas.microsoft.com/office/drawing/2014/main" id="{D3AB4E7C-03F0-7237-7C30-FB39A841B8C1}"/>
              </a:ext>
            </a:extLst>
          </p:cNvPr>
          <p:cNvGrpSpPr/>
          <p:nvPr/>
        </p:nvGrpSpPr>
        <p:grpSpPr>
          <a:xfrm rot="20358499">
            <a:off x="5468461" y="1993330"/>
            <a:ext cx="2466596" cy="814970"/>
            <a:chOff x="6073575" y="1548153"/>
            <a:chExt cx="2466596" cy="814970"/>
          </a:xfrm>
        </p:grpSpPr>
        <p:sp>
          <p:nvSpPr>
            <p:cNvPr id="96" name="Oval 95">
              <a:extLst>
                <a:ext uri="{FF2B5EF4-FFF2-40B4-BE49-F238E27FC236}">
                  <a16:creationId xmlns:a16="http://schemas.microsoft.com/office/drawing/2014/main" id="{86728313-9200-8C72-38BF-1F6B646363BD}"/>
                </a:ext>
              </a:extLst>
            </p:cNvPr>
            <p:cNvSpPr/>
            <p:nvPr/>
          </p:nvSpPr>
          <p:spPr>
            <a:xfrm>
              <a:off x="6264680" y="2127089"/>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7" name="Oval 96">
              <a:extLst>
                <a:ext uri="{FF2B5EF4-FFF2-40B4-BE49-F238E27FC236}">
                  <a16:creationId xmlns:a16="http://schemas.microsoft.com/office/drawing/2014/main" id="{0EF90C59-25D3-1F42-F524-90F38D54FFA0}"/>
                </a:ext>
              </a:extLst>
            </p:cNvPr>
            <p:cNvSpPr/>
            <p:nvPr/>
          </p:nvSpPr>
          <p:spPr>
            <a:xfrm>
              <a:off x="6590249" y="2112220"/>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8" name="Oval 97">
              <a:extLst>
                <a:ext uri="{FF2B5EF4-FFF2-40B4-BE49-F238E27FC236}">
                  <a16:creationId xmlns:a16="http://schemas.microsoft.com/office/drawing/2014/main" id="{CBF7035C-59EF-3746-172C-ECF4FB616551}"/>
                </a:ext>
              </a:extLst>
            </p:cNvPr>
            <p:cNvSpPr/>
            <p:nvPr/>
          </p:nvSpPr>
          <p:spPr>
            <a:xfrm>
              <a:off x="8073993" y="2026726"/>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9" name="Oval 98">
              <a:extLst>
                <a:ext uri="{FF2B5EF4-FFF2-40B4-BE49-F238E27FC236}">
                  <a16:creationId xmlns:a16="http://schemas.microsoft.com/office/drawing/2014/main" id="{34231949-D797-8143-3AE6-4A27C053091B}"/>
                </a:ext>
              </a:extLst>
            </p:cNvPr>
            <p:cNvSpPr/>
            <p:nvPr/>
          </p:nvSpPr>
          <p:spPr>
            <a:xfrm>
              <a:off x="7101259" y="1961680"/>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0" name="Oval 99">
              <a:extLst>
                <a:ext uri="{FF2B5EF4-FFF2-40B4-BE49-F238E27FC236}">
                  <a16:creationId xmlns:a16="http://schemas.microsoft.com/office/drawing/2014/main" id="{8A755751-19D0-193A-EFD8-9B2745A88FC7}"/>
                </a:ext>
              </a:extLst>
            </p:cNvPr>
            <p:cNvSpPr/>
            <p:nvPr/>
          </p:nvSpPr>
          <p:spPr>
            <a:xfrm>
              <a:off x="7526316" y="2064515"/>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1" name="Oval 100">
              <a:extLst>
                <a:ext uri="{FF2B5EF4-FFF2-40B4-BE49-F238E27FC236}">
                  <a16:creationId xmlns:a16="http://schemas.microsoft.com/office/drawing/2014/main" id="{3147EF11-F757-C4DC-4506-4B92627C49CF}"/>
                </a:ext>
              </a:extLst>
            </p:cNvPr>
            <p:cNvSpPr/>
            <p:nvPr/>
          </p:nvSpPr>
          <p:spPr>
            <a:xfrm>
              <a:off x="7797001" y="1943092"/>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2" name="Oval 101">
              <a:extLst>
                <a:ext uri="{FF2B5EF4-FFF2-40B4-BE49-F238E27FC236}">
                  <a16:creationId xmlns:a16="http://schemas.microsoft.com/office/drawing/2014/main" id="{540E9575-0BBC-8E17-F858-331709D024FB}"/>
                </a:ext>
              </a:extLst>
            </p:cNvPr>
            <p:cNvSpPr/>
            <p:nvPr/>
          </p:nvSpPr>
          <p:spPr>
            <a:xfrm>
              <a:off x="6264605" y="1652699"/>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3" name="Oval 102">
              <a:extLst>
                <a:ext uri="{FF2B5EF4-FFF2-40B4-BE49-F238E27FC236}">
                  <a16:creationId xmlns:a16="http://schemas.microsoft.com/office/drawing/2014/main" id="{EB84FBD0-D1F7-5487-A35C-ACC0C691D2A4}"/>
                </a:ext>
              </a:extLst>
            </p:cNvPr>
            <p:cNvSpPr/>
            <p:nvPr/>
          </p:nvSpPr>
          <p:spPr>
            <a:xfrm>
              <a:off x="6791728" y="1548153"/>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4" name="Oval 103">
              <a:extLst>
                <a:ext uri="{FF2B5EF4-FFF2-40B4-BE49-F238E27FC236}">
                  <a16:creationId xmlns:a16="http://schemas.microsoft.com/office/drawing/2014/main" id="{3B5E8BD4-EF49-9CDD-B6B1-96FB694BBBAB}"/>
                </a:ext>
              </a:extLst>
            </p:cNvPr>
            <p:cNvSpPr/>
            <p:nvPr/>
          </p:nvSpPr>
          <p:spPr>
            <a:xfrm>
              <a:off x="6914038" y="2195854"/>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5" name="Oval 104">
              <a:extLst>
                <a:ext uri="{FF2B5EF4-FFF2-40B4-BE49-F238E27FC236}">
                  <a16:creationId xmlns:a16="http://schemas.microsoft.com/office/drawing/2014/main" id="{60E21DB7-049E-8382-401C-96779951B351}"/>
                </a:ext>
              </a:extLst>
            </p:cNvPr>
            <p:cNvSpPr/>
            <p:nvPr/>
          </p:nvSpPr>
          <p:spPr>
            <a:xfrm>
              <a:off x="7210718" y="1738654"/>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6" name="Oval 105">
              <a:extLst>
                <a:ext uri="{FF2B5EF4-FFF2-40B4-BE49-F238E27FC236}">
                  <a16:creationId xmlns:a16="http://schemas.microsoft.com/office/drawing/2014/main" id="{ABFD89B1-6A87-3BFA-60EC-951A47F30C20}"/>
                </a:ext>
              </a:extLst>
            </p:cNvPr>
            <p:cNvSpPr/>
            <p:nvPr/>
          </p:nvSpPr>
          <p:spPr>
            <a:xfrm>
              <a:off x="7526590" y="1639921"/>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7" name="Oval 106">
              <a:extLst>
                <a:ext uri="{FF2B5EF4-FFF2-40B4-BE49-F238E27FC236}">
                  <a16:creationId xmlns:a16="http://schemas.microsoft.com/office/drawing/2014/main" id="{7B80F872-82F9-68F4-FAA3-4ECE8F3EEE95}"/>
                </a:ext>
              </a:extLst>
            </p:cNvPr>
            <p:cNvSpPr/>
            <p:nvPr/>
          </p:nvSpPr>
          <p:spPr>
            <a:xfrm>
              <a:off x="7993338" y="1719605"/>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8" name="Oval 107">
              <a:extLst>
                <a:ext uri="{FF2B5EF4-FFF2-40B4-BE49-F238E27FC236}">
                  <a16:creationId xmlns:a16="http://schemas.microsoft.com/office/drawing/2014/main" id="{00A35204-62DF-DD63-E363-902A89D239E1}"/>
                </a:ext>
              </a:extLst>
            </p:cNvPr>
            <p:cNvSpPr/>
            <p:nvPr/>
          </p:nvSpPr>
          <p:spPr>
            <a:xfrm>
              <a:off x="6921060" y="1997104"/>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9" name="Oval 108">
              <a:extLst>
                <a:ext uri="{FF2B5EF4-FFF2-40B4-BE49-F238E27FC236}">
                  <a16:creationId xmlns:a16="http://schemas.microsoft.com/office/drawing/2014/main" id="{9F386BE4-9371-EDEF-7BC9-3CA28F711A64}"/>
                </a:ext>
              </a:extLst>
            </p:cNvPr>
            <p:cNvSpPr/>
            <p:nvPr/>
          </p:nvSpPr>
          <p:spPr>
            <a:xfrm>
              <a:off x="6616268" y="1891055"/>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0" name="Oval 109">
              <a:extLst>
                <a:ext uri="{FF2B5EF4-FFF2-40B4-BE49-F238E27FC236}">
                  <a16:creationId xmlns:a16="http://schemas.microsoft.com/office/drawing/2014/main" id="{D34665AD-FEF2-2994-CB2A-3BAAC72A35E6}"/>
                </a:ext>
              </a:extLst>
            </p:cNvPr>
            <p:cNvSpPr/>
            <p:nvPr/>
          </p:nvSpPr>
          <p:spPr>
            <a:xfrm>
              <a:off x="7800048" y="1663384"/>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1" name="Oval 110">
              <a:extLst>
                <a:ext uri="{FF2B5EF4-FFF2-40B4-BE49-F238E27FC236}">
                  <a16:creationId xmlns:a16="http://schemas.microsoft.com/office/drawing/2014/main" id="{49424D4B-0ACC-0AD7-83E6-A08B3579884B}"/>
                </a:ext>
              </a:extLst>
            </p:cNvPr>
            <p:cNvSpPr/>
            <p:nvPr/>
          </p:nvSpPr>
          <p:spPr>
            <a:xfrm>
              <a:off x="8288496" y="1708799"/>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112" name="Straight Connector 111">
              <a:extLst>
                <a:ext uri="{FF2B5EF4-FFF2-40B4-BE49-F238E27FC236}">
                  <a16:creationId xmlns:a16="http://schemas.microsoft.com/office/drawing/2014/main" id="{584EF6D6-4D76-A6BB-CBB9-6E06243338BA}"/>
                </a:ext>
              </a:extLst>
            </p:cNvPr>
            <p:cNvCxnSpPr>
              <a:cxnSpLocks/>
            </p:cNvCxnSpPr>
            <p:nvPr/>
          </p:nvCxnSpPr>
          <p:spPr>
            <a:xfrm flipV="1">
              <a:off x="6073575" y="1961680"/>
              <a:ext cx="2466596" cy="65046"/>
            </a:xfrm>
            <a:prstGeom prst="line">
              <a:avLst/>
            </a:prstGeom>
            <a:ln w="38100">
              <a:solidFill>
                <a:schemeClr val="accent1">
                  <a:lumMod val="60000"/>
                  <a:lumOff val="40000"/>
                </a:schemeClr>
              </a:solidFill>
              <a:prstDash val="lgDash"/>
            </a:ln>
          </p:spPr>
          <p:style>
            <a:lnRef idx="1">
              <a:schemeClr val="dk1"/>
            </a:lnRef>
            <a:fillRef idx="0">
              <a:schemeClr val="dk1"/>
            </a:fillRef>
            <a:effectRef idx="0">
              <a:schemeClr val="dk1"/>
            </a:effectRef>
            <a:fontRef idx="minor">
              <a:schemeClr val="tx1"/>
            </a:fontRef>
          </p:style>
        </p:cxnSp>
      </p:grpSp>
      <p:sp>
        <p:nvSpPr>
          <p:cNvPr id="9" name="TextBox 8">
            <a:extLst>
              <a:ext uri="{FF2B5EF4-FFF2-40B4-BE49-F238E27FC236}">
                <a16:creationId xmlns:a16="http://schemas.microsoft.com/office/drawing/2014/main" id="{CF779481-09C7-A3A5-225B-8E16A8B83D78}"/>
              </a:ext>
            </a:extLst>
          </p:cNvPr>
          <p:cNvSpPr txBox="1"/>
          <p:nvPr/>
        </p:nvSpPr>
        <p:spPr>
          <a:xfrm>
            <a:off x="3823579" y="6344632"/>
            <a:ext cx="3039615" cy="369332"/>
          </a:xfrm>
          <a:prstGeom prst="rect">
            <a:avLst/>
          </a:prstGeom>
          <a:noFill/>
        </p:spPr>
        <p:txBody>
          <a:bodyPr wrap="none" rtlCol="0">
            <a:spAutoFit/>
          </a:bodyPr>
          <a:lstStyle/>
          <a:p>
            <a:r>
              <a:rPr lang="en-US" dirty="0">
                <a:latin typeface="Garamond" panose="02020404030301010803" pitchFamily="18" charset="0"/>
              </a:rPr>
              <a:t>Effect though no parallel trends</a:t>
            </a:r>
          </a:p>
        </p:txBody>
      </p:sp>
    </p:spTree>
    <p:extLst>
      <p:ext uri="{BB962C8B-B14F-4D97-AF65-F5344CB8AC3E}">
        <p14:creationId xmlns:p14="http://schemas.microsoft.com/office/powerpoint/2010/main" val="458125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5573289-FEB6-7F4A-D0E4-E54F9F14BEA0}"/>
              </a:ext>
            </a:extLst>
          </p:cNvPr>
          <p:cNvCxnSpPr>
            <a:cxnSpLocks/>
          </p:cNvCxnSpPr>
          <p:nvPr/>
        </p:nvCxnSpPr>
        <p:spPr>
          <a:xfrm>
            <a:off x="2665141" y="959005"/>
            <a:ext cx="0" cy="505150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76788C57-EC90-0E3C-25AC-A2F4F37E7000}"/>
              </a:ext>
            </a:extLst>
          </p:cNvPr>
          <p:cNvCxnSpPr>
            <a:cxnSpLocks/>
          </p:cNvCxnSpPr>
          <p:nvPr/>
        </p:nvCxnSpPr>
        <p:spPr>
          <a:xfrm flipH="1">
            <a:off x="2349190" y="5820936"/>
            <a:ext cx="652718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4A83FAD-5DCC-4BF4-7B1F-967FDAC78CF3}"/>
              </a:ext>
            </a:extLst>
          </p:cNvPr>
          <p:cNvCxnSpPr>
            <a:cxnSpLocks/>
          </p:cNvCxnSpPr>
          <p:nvPr/>
        </p:nvCxnSpPr>
        <p:spPr>
          <a:xfrm>
            <a:off x="5419493" y="959005"/>
            <a:ext cx="0" cy="5207619"/>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1D04EA2D-D0FD-E4FB-9639-CFB0E2D2A58A}"/>
              </a:ext>
            </a:extLst>
          </p:cNvPr>
          <p:cNvGrpSpPr/>
          <p:nvPr/>
        </p:nvGrpSpPr>
        <p:grpSpPr>
          <a:xfrm>
            <a:off x="5483678" y="538780"/>
            <a:ext cx="675000" cy="306720"/>
            <a:chOff x="5483678" y="538780"/>
            <a:chExt cx="675000" cy="306720"/>
          </a:xfrm>
        </p:grpSpPr>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D91F057E-5145-BF61-A9D7-8F8DB376277C}"/>
                    </a:ext>
                  </a:extLst>
                </p14:cNvPr>
                <p14:cNvContentPartPr/>
                <p14:nvPr/>
              </p14:nvContentPartPr>
              <p14:xfrm>
                <a:off x="5483678" y="637420"/>
                <a:ext cx="196920" cy="191520"/>
              </p14:xfrm>
            </p:contentPart>
          </mc:Choice>
          <mc:Fallback xmlns="">
            <p:pic>
              <p:nvPicPr>
                <p:cNvPr id="10" name="Ink 9">
                  <a:extLst>
                    <a:ext uri="{FF2B5EF4-FFF2-40B4-BE49-F238E27FC236}">
                      <a16:creationId xmlns:a16="http://schemas.microsoft.com/office/drawing/2014/main" id="{D91F057E-5145-BF61-A9D7-8F8DB376277C}"/>
                    </a:ext>
                  </a:extLst>
                </p:cNvPr>
                <p:cNvPicPr/>
                <p:nvPr/>
              </p:nvPicPr>
              <p:blipFill>
                <a:blip r:embed="rId3"/>
                <a:stretch>
                  <a:fillRect/>
                </a:stretch>
              </p:blipFill>
              <p:spPr>
                <a:xfrm>
                  <a:off x="5479358" y="633100"/>
                  <a:ext cx="20556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02C421CC-D531-1E38-7AD3-948822D49923}"/>
                    </a:ext>
                  </a:extLst>
                </p14:cNvPr>
                <p14:cNvContentPartPr/>
                <p14:nvPr/>
              </p14:nvContentPartPr>
              <p14:xfrm>
                <a:off x="5483678" y="538780"/>
                <a:ext cx="675000" cy="306720"/>
              </p14:xfrm>
            </p:contentPart>
          </mc:Choice>
          <mc:Fallback xmlns="">
            <p:pic>
              <p:nvPicPr>
                <p:cNvPr id="11" name="Ink 10">
                  <a:extLst>
                    <a:ext uri="{FF2B5EF4-FFF2-40B4-BE49-F238E27FC236}">
                      <a16:creationId xmlns:a16="http://schemas.microsoft.com/office/drawing/2014/main" id="{02C421CC-D531-1E38-7AD3-948822D49923}"/>
                    </a:ext>
                  </a:extLst>
                </p:cNvPr>
                <p:cNvPicPr/>
                <p:nvPr/>
              </p:nvPicPr>
              <p:blipFill>
                <a:blip r:embed="rId5"/>
                <a:stretch>
                  <a:fillRect/>
                </a:stretch>
              </p:blipFill>
              <p:spPr>
                <a:xfrm>
                  <a:off x="5479358" y="534460"/>
                  <a:ext cx="683640" cy="315360"/>
                </a:xfrm>
                <a:prstGeom prst="rect">
                  <a:avLst/>
                </a:prstGeom>
              </p:spPr>
            </p:pic>
          </mc:Fallback>
        </mc:AlternateContent>
      </p:grpSp>
      <p:sp>
        <p:nvSpPr>
          <p:cNvPr id="53" name="CuadroTexto 52">
            <a:extLst>
              <a:ext uri="{FF2B5EF4-FFF2-40B4-BE49-F238E27FC236}">
                <a16:creationId xmlns:a16="http://schemas.microsoft.com/office/drawing/2014/main" id="{2EA38AF2-3407-4ED7-9C2C-58B34157697F}"/>
              </a:ext>
            </a:extLst>
          </p:cNvPr>
          <p:cNvSpPr txBox="1"/>
          <p:nvPr/>
        </p:nvSpPr>
        <p:spPr>
          <a:xfrm>
            <a:off x="6166693" y="325846"/>
            <a:ext cx="952377" cy="461665"/>
          </a:xfrm>
          <a:prstGeom prst="rect">
            <a:avLst/>
          </a:prstGeom>
          <a:noFill/>
        </p:spPr>
        <p:txBody>
          <a:bodyPr wrap="none" rtlCol="0" anchor="ctr" anchorCtr="1">
            <a:spAutoFit/>
          </a:bodyPr>
          <a:lstStyle/>
          <a:p>
            <a:pPr algn="ctr"/>
            <a:r>
              <a:rPr lang="en-US" sz="1200" dirty="0">
                <a:solidFill>
                  <a:srgbClr val="000000"/>
                </a:solidFill>
              </a:rPr>
              <a:t>Event /</a:t>
            </a:r>
          </a:p>
          <a:p>
            <a:pPr algn="ctr"/>
            <a:r>
              <a:rPr lang="en-US" sz="1200" dirty="0">
                <a:solidFill>
                  <a:srgbClr val="000000"/>
                </a:solidFill>
              </a:rPr>
              <a:t>Intervention</a:t>
            </a:r>
          </a:p>
        </p:txBody>
      </p:sp>
      <p:sp>
        <p:nvSpPr>
          <p:cNvPr id="26" name="CuadroTexto 52">
            <a:extLst>
              <a:ext uri="{FF2B5EF4-FFF2-40B4-BE49-F238E27FC236}">
                <a16:creationId xmlns:a16="http://schemas.microsoft.com/office/drawing/2014/main" id="{CF0F8276-AADF-8C2A-85DE-3E6920F52069}"/>
              </a:ext>
            </a:extLst>
          </p:cNvPr>
          <p:cNvSpPr txBox="1"/>
          <p:nvPr/>
        </p:nvSpPr>
        <p:spPr>
          <a:xfrm>
            <a:off x="6962882" y="418178"/>
            <a:ext cx="1332545" cy="276999"/>
          </a:xfrm>
          <a:prstGeom prst="rect">
            <a:avLst/>
          </a:prstGeom>
          <a:noFill/>
        </p:spPr>
        <p:txBody>
          <a:bodyPr wrap="none" rtlCol="0" anchor="ctr" anchorCtr="1">
            <a:spAutoFit/>
          </a:bodyPr>
          <a:lstStyle/>
          <a:p>
            <a:pPr algn="ctr"/>
            <a:r>
              <a:rPr lang="en-US" sz="1200" dirty="0">
                <a:solidFill>
                  <a:srgbClr val="000000"/>
                </a:solidFill>
              </a:rPr>
              <a:t>==  Treatment (D)</a:t>
            </a:r>
          </a:p>
        </p:txBody>
      </p:sp>
      <p:sp>
        <p:nvSpPr>
          <p:cNvPr id="28" name="CuadroTexto 52">
            <a:extLst>
              <a:ext uri="{FF2B5EF4-FFF2-40B4-BE49-F238E27FC236}">
                <a16:creationId xmlns:a16="http://schemas.microsoft.com/office/drawing/2014/main" id="{47FE4DE0-81C1-DB66-E35A-12D875B9A2C4}"/>
              </a:ext>
            </a:extLst>
          </p:cNvPr>
          <p:cNvSpPr txBox="1"/>
          <p:nvPr/>
        </p:nvSpPr>
        <p:spPr>
          <a:xfrm>
            <a:off x="3338871" y="5855281"/>
            <a:ext cx="1265476" cy="276999"/>
          </a:xfrm>
          <a:prstGeom prst="rect">
            <a:avLst/>
          </a:prstGeom>
          <a:noFill/>
        </p:spPr>
        <p:txBody>
          <a:bodyPr wrap="none" rtlCol="0" anchor="ctr" anchorCtr="1">
            <a:spAutoFit/>
          </a:bodyPr>
          <a:lstStyle/>
          <a:p>
            <a:pPr algn="ctr"/>
            <a:r>
              <a:rPr lang="en-US" sz="1200" dirty="0">
                <a:solidFill>
                  <a:srgbClr val="000000"/>
                </a:solidFill>
              </a:rPr>
              <a:t>Before Treatment</a:t>
            </a:r>
          </a:p>
        </p:txBody>
      </p:sp>
      <p:sp>
        <p:nvSpPr>
          <p:cNvPr id="29" name="CuadroTexto 52">
            <a:extLst>
              <a:ext uri="{FF2B5EF4-FFF2-40B4-BE49-F238E27FC236}">
                <a16:creationId xmlns:a16="http://schemas.microsoft.com/office/drawing/2014/main" id="{C80D7354-CDC2-7214-69C9-F253E3E56982}"/>
              </a:ext>
            </a:extLst>
          </p:cNvPr>
          <p:cNvSpPr txBox="1"/>
          <p:nvPr/>
        </p:nvSpPr>
        <p:spPr>
          <a:xfrm>
            <a:off x="6315653" y="5867773"/>
            <a:ext cx="1178656" cy="276999"/>
          </a:xfrm>
          <a:prstGeom prst="rect">
            <a:avLst/>
          </a:prstGeom>
          <a:noFill/>
        </p:spPr>
        <p:txBody>
          <a:bodyPr wrap="none" rtlCol="0" anchor="ctr" anchorCtr="1">
            <a:spAutoFit/>
          </a:bodyPr>
          <a:lstStyle/>
          <a:p>
            <a:pPr algn="ctr"/>
            <a:r>
              <a:rPr lang="en-US" sz="1200" dirty="0">
                <a:solidFill>
                  <a:srgbClr val="000000"/>
                </a:solidFill>
              </a:rPr>
              <a:t>After Treatment</a:t>
            </a:r>
          </a:p>
        </p:txBody>
      </p:sp>
      <p:sp>
        <p:nvSpPr>
          <p:cNvPr id="27" name="Oval 26">
            <a:extLst>
              <a:ext uri="{FF2B5EF4-FFF2-40B4-BE49-F238E27FC236}">
                <a16:creationId xmlns:a16="http://schemas.microsoft.com/office/drawing/2014/main" id="{08CC8FA4-7E74-5366-927B-552725750874}"/>
              </a:ext>
            </a:extLst>
          </p:cNvPr>
          <p:cNvSpPr/>
          <p:nvPr/>
        </p:nvSpPr>
        <p:spPr>
          <a:xfrm>
            <a:off x="2978910" y="4826619"/>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1" name="Oval 30">
            <a:extLst>
              <a:ext uri="{FF2B5EF4-FFF2-40B4-BE49-F238E27FC236}">
                <a16:creationId xmlns:a16="http://schemas.microsoft.com/office/drawing/2014/main" id="{55AD6655-B3A1-B147-77E3-5092307CAEC4}"/>
              </a:ext>
            </a:extLst>
          </p:cNvPr>
          <p:cNvSpPr/>
          <p:nvPr/>
        </p:nvSpPr>
        <p:spPr>
          <a:xfrm>
            <a:off x="3304479" y="481175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2" name="Oval 31">
            <a:extLst>
              <a:ext uri="{FF2B5EF4-FFF2-40B4-BE49-F238E27FC236}">
                <a16:creationId xmlns:a16="http://schemas.microsoft.com/office/drawing/2014/main" id="{44979E0D-C36C-A96B-8F3B-6DE4E75F6D6E}"/>
              </a:ext>
            </a:extLst>
          </p:cNvPr>
          <p:cNvSpPr/>
          <p:nvPr/>
        </p:nvSpPr>
        <p:spPr>
          <a:xfrm>
            <a:off x="4788223" y="4726256"/>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3" name="Oval 32">
            <a:extLst>
              <a:ext uri="{FF2B5EF4-FFF2-40B4-BE49-F238E27FC236}">
                <a16:creationId xmlns:a16="http://schemas.microsoft.com/office/drawing/2014/main" id="{6BA02CB9-A786-5361-C281-BCAF3D657192}"/>
              </a:ext>
            </a:extLst>
          </p:cNvPr>
          <p:cNvSpPr/>
          <p:nvPr/>
        </p:nvSpPr>
        <p:spPr>
          <a:xfrm>
            <a:off x="3815489" y="466121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4" name="Oval 33">
            <a:extLst>
              <a:ext uri="{FF2B5EF4-FFF2-40B4-BE49-F238E27FC236}">
                <a16:creationId xmlns:a16="http://schemas.microsoft.com/office/drawing/2014/main" id="{D7DE83A7-D2CD-6EAB-F6D0-8A83466F1449}"/>
              </a:ext>
            </a:extLst>
          </p:cNvPr>
          <p:cNvSpPr/>
          <p:nvPr/>
        </p:nvSpPr>
        <p:spPr>
          <a:xfrm>
            <a:off x="4139278" y="4750416"/>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5" name="Oval 34">
            <a:extLst>
              <a:ext uri="{FF2B5EF4-FFF2-40B4-BE49-F238E27FC236}">
                <a16:creationId xmlns:a16="http://schemas.microsoft.com/office/drawing/2014/main" id="{4F0FC669-1BCC-B395-EE67-5BBA383CF931}"/>
              </a:ext>
            </a:extLst>
          </p:cNvPr>
          <p:cNvSpPr/>
          <p:nvPr/>
        </p:nvSpPr>
        <p:spPr>
          <a:xfrm>
            <a:off x="4511231" y="464262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6" name="Oval 35">
            <a:extLst>
              <a:ext uri="{FF2B5EF4-FFF2-40B4-BE49-F238E27FC236}">
                <a16:creationId xmlns:a16="http://schemas.microsoft.com/office/drawing/2014/main" id="{4EF4CBAD-780F-0C0D-215F-A68A4199D2C3}"/>
              </a:ext>
            </a:extLst>
          </p:cNvPr>
          <p:cNvSpPr/>
          <p:nvPr/>
        </p:nvSpPr>
        <p:spPr>
          <a:xfrm>
            <a:off x="3178098" y="443818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7" name="Oval 36">
            <a:extLst>
              <a:ext uri="{FF2B5EF4-FFF2-40B4-BE49-F238E27FC236}">
                <a16:creationId xmlns:a16="http://schemas.microsoft.com/office/drawing/2014/main" id="{89328F1B-6E9D-94BC-446A-5D842B22E3AF}"/>
              </a:ext>
            </a:extLst>
          </p:cNvPr>
          <p:cNvSpPr/>
          <p:nvPr/>
        </p:nvSpPr>
        <p:spPr>
          <a:xfrm>
            <a:off x="3795781" y="439079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8" name="Oval 37">
            <a:extLst>
              <a:ext uri="{FF2B5EF4-FFF2-40B4-BE49-F238E27FC236}">
                <a16:creationId xmlns:a16="http://schemas.microsoft.com/office/drawing/2014/main" id="{B62AEDC1-A9E9-5F24-C9CE-EE23F5AB47C0}"/>
              </a:ext>
            </a:extLst>
          </p:cNvPr>
          <p:cNvSpPr/>
          <p:nvPr/>
        </p:nvSpPr>
        <p:spPr>
          <a:xfrm>
            <a:off x="3628268" y="4895384"/>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9" name="Oval 38">
            <a:extLst>
              <a:ext uri="{FF2B5EF4-FFF2-40B4-BE49-F238E27FC236}">
                <a16:creationId xmlns:a16="http://schemas.microsoft.com/office/drawing/2014/main" id="{9CA9F9F6-A53D-00AB-2C36-9D657E671062}"/>
              </a:ext>
            </a:extLst>
          </p:cNvPr>
          <p:cNvSpPr/>
          <p:nvPr/>
        </p:nvSpPr>
        <p:spPr>
          <a:xfrm>
            <a:off x="4124092" y="4493941"/>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0" name="Oval 39">
            <a:extLst>
              <a:ext uri="{FF2B5EF4-FFF2-40B4-BE49-F238E27FC236}">
                <a16:creationId xmlns:a16="http://schemas.microsoft.com/office/drawing/2014/main" id="{983F65FE-B4DE-9AE6-8D49-68B4F2263800}"/>
              </a:ext>
            </a:extLst>
          </p:cNvPr>
          <p:cNvSpPr/>
          <p:nvPr/>
        </p:nvSpPr>
        <p:spPr>
          <a:xfrm>
            <a:off x="4386795" y="435455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1" name="Oval 40">
            <a:extLst>
              <a:ext uri="{FF2B5EF4-FFF2-40B4-BE49-F238E27FC236}">
                <a16:creationId xmlns:a16="http://schemas.microsoft.com/office/drawing/2014/main" id="{D644C4C4-B922-830E-FBAA-41D0F69A8AA3}"/>
              </a:ext>
            </a:extLst>
          </p:cNvPr>
          <p:cNvSpPr/>
          <p:nvPr/>
        </p:nvSpPr>
        <p:spPr>
          <a:xfrm>
            <a:off x="4464434" y="486007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2" name="Oval 41">
            <a:extLst>
              <a:ext uri="{FF2B5EF4-FFF2-40B4-BE49-F238E27FC236}">
                <a16:creationId xmlns:a16="http://schemas.microsoft.com/office/drawing/2014/main" id="{949570C6-9E09-C407-9719-3388279C38CA}"/>
              </a:ext>
            </a:extLst>
          </p:cNvPr>
          <p:cNvSpPr/>
          <p:nvPr/>
        </p:nvSpPr>
        <p:spPr>
          <a:xfrm>
            <a:off x="3635298" y="489538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3" name="Oval 42">
            <a:extLst>
              <a:ext uri="{FF2B5EF4-FFF2-40B4-BE49-F238E27FC236}">
                <a16:creationId xmlns:a16="http://schemas.microsoft.com/office/drawing/2014/main" id="{BDB48527-3170-ED42-8C29-E7420490B21D}"/>
              </a:ext>
            </a:extLst>
          </p:cNvPr>
          <p:cNvSpPr/>
          <p:nvPr/>
        </p:nvSpPr>
        <p:spPr>
          <a:xfrm>
            <a:off x="3330498" y="459058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4" name="Oval 43">
            <a:extLst>
              <a:ext uri="{FF2B5EF4-FFF2-40B4-BE49-F238E27FC236}">
                <a16:creationId xmlns:a16="http://schemas.microsoft.com/office/drawing/2014/main" id="{E1CDF86F-3CED-5F73-DCB0-C0528E0CB1DD}"/>
              </a:ext>
            </a:extLst>
          </p:cNvPr>
          <p:cNvSpPr/>
          <p:nvPr/>
        </p:nvSpPr>
        <p:spPr>
          <a:xfrm>
            <a:off x="4755802" y="4430749"/>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5" name="Oval 44">
            <a:extLst>
              <a:ext uri="{FF2B5EF4-FFF2-40B4-BE49-F238E27FC236}">
                <a16:creationId xmlns:a16="http://schemas.microsoft.com/office/drawing/2014/main" id="{A892010C-B945-6578-5341-482F91B799A7}"/>
              </a:ext>
            </a:extLst>
          </p:cNvPr>
          <p:cNvSpPr/>
          <p:nvPr/>
        </p:nvSpPr>
        <p:spPr>
          <a:xfrm>
            <a:off x="5070086" y="4307157"/>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6" name="Oval 45">
            <a:extLst>
              <a:ext uri="{FF2B5EF4-FFF2-40B4-BE49-F238E27FC236}">
                <a16:creationId xmlns:a16="http://schemas.microsoft.com/office/drawing/2014/main" id="{CD4E950B-1646-472D-DD88-AC7637C0275A}"/>
              </a:ext>
            </a:extLst>
          </p:cNvPr>
          <p:cNvSpPr/>
          <p:nvPr/>
        </p:nvSpPr>
        <p:spPr>
          <a:xfrm>
            <a:off x="5098284" y="480989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82" name="Straight Connector 81">
            <a:extLst>
              <a:ext uri="{FF2B5EF4-FFF2-40B4-BE49-F238E27FC236}">
                <a16:creationId xmlns:a16="http://schemas.microsoft.com/office/drawing/2014/main" id="{EA40CE15-5CFD-417D-749E-4A1122CF7D7F}"/>
              </a:ext>
            </a:extLst>
          </p:cNvPr>
          <p:cNvCxnSpPr/>
          <p:nvPr/>
        </p:nvCxnSpPr>
        <p:spPr>
          <a:xfrm flipV="1">
            <a:off x="2787805" y="4661210"/>
            <a:ext cx="2466596" cy="65046"/>
          </a:xfrm>
          <a:prstGeom prst="line">
            <a:avLst/>
          </a:prstGeom>
          <a:ln w="38100">
            <a:solidFill>
              <a:schemeClr val="tx2">
                <a:lumMod val="90000"/>
                <a:lumOff val="10000"/>
              </a:schemeClr>
            </a:solidFill>
            <a:prstDash val="lgDash"/>
          </a:ln>
        </p:spPr>
        <p:style>
          <a:lnRef idx="1">
            <a:schemeClr val="dk1"/>
          </a:lnRef>
          <a:fillRef idx="0">
            <a:schemeClr val="dk1"/>
          </a:fillRef>
          <a:effectRef idx="0">
            <a:schemeClr val="dk1"/>
          </a:effectRef>
          <a:fontRef idx="minor">
            <a:schemeClr val="tx1"/>
          </a:fontRef>
        </p:style>
      </p:cxnSp>
      <p:grpSp>
        <p:nvGrpSpPr>
          <p:cNvPr id="5" name="Group 4">
            <a:extLst>
              <a:ext uri="{FF2B5EF4-FFF2-40B4-BE49-F238E27FC236}">
                <a16:creationId xmlns:a16="http://schemas.microsoft.com/office/drawing/2014/main" id="{CE06A6F9-B06F-7F1B-338C-571E5D0EFA27}"/>
              </a:ext>
            </a:extLst>
          </p:cNvPr>
          <p:cNvGrpSpPr/>
          <p:nvPr/>
        </p:nvGrpSpPr>
        <p:grpSpPr>
          <a:xfrm>
            <a:off x="5563084" y="3801568"/>
            <a:ext cx="2466596" cy="1004544"/>
            <a:chOff x="5539210" y="2920685"/>
            <a:chExt cx="2466596" cy="1004544"/>
          </a:xfrm>
        </p:grpSpPr>
        <p:sp>
          <p:nvSpPr>
            <p:cNvPr id="65" name="Oval 64">
              <a:extLst>
                <a:ext uri="{FF2B5EF4-FFF2-40B4-BE49-F238E27FC236}">
                  <a16:creationId xmlns:a16="http://schemas.microsoft.com/office/drawing/2014/main" id="{A4B11599-BA1A-A2BE-EC43-51623894CB3C}"/>
                </a:ext>
              </a:extLst>
            </p:cNvPr>
            <p:cNvSpPr/>
            <p:nvPr/>
          </p:nvSpPr>
          <p:spPr>
            <a:xfrm>
              <a:off x="5588952" y="3674327"/>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6" name="Oval 65">
              <a:extLst>
                <a:ext uri="{FF2B5EF4-FFF2-40B4-BE49-F238E27FC236}">
                  <a16:creationId xmlns:a16="http://schemas.microsoft.com/office/drawing/2014/main" id="{045B75D6-5A10-25C6-4C2D-7CCADD2C0F11}"/>
                </a:ext>
              </a:extLst>
            </p:cNvPr>
            <p:cNvSpPr/>
            <p:nvPr/>
          </p:nvSpPr>
          <p:spPr>
            <a:xfrm>
              <a:off x="6028785" y="3694771"/>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7" name="Oval 66">
              <a:extLst>
                <a:ext uri="{FF2B5EF4-FFF2-40B4-BE49-F238E27FC236}">
                  <a16:creationId xmlns:a16="http://schemas.microsoft.com/office/drawing/2014/main" id="{1FEF021F-C351-67D0-2632-B5FC5E076936}"/>
                </a:ext>
              </a:extLst>
            </p:cNvPr>
            <p:cNvSpPr/>
            <p:nvPr/>
          </p:nvSpPr>
          <p:spPr>
            <a:xfrm>
              <a:off x="7426061" y="339554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8" name="Oval 67">
              <a:extLst>
                <a:ext uri="{FF2B5EF4-FFF2-40B4-BE49-F238E27FC236}">
                  <a16:creationId xmlns:a16="http://schemas.microsoft.com/office/drawing/2014/main" id="{8C2EA957-43C0-8982-D9FD-05B0C1CCBD73}"/>
                </a:ext>
              </a:extLst>
            </p:cNvPr>
            <p:cNvSpPr/>
            <p:nvPr/>
          </p:nvSpPr>
          <p:spPr>
            <a:xfrm>
              <a:off x="6526635" y="3711498"/>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9" name="Oval 68">
              <a:extLst>
                <a:ext uri="{FF2B5EF4-FFF2-40B4-BE49-F238E27FC236}">
                  <a16:creationId xmlns:a16="http://schemas.microsoft.com/office/drawing/2014/main" id="{D620D441-81CC-9EA0-55F6-63834EB13574}"/>
                </a:ext>
              </a:extLst>
            </p:cNvPr>
            <p:cNvSpPr/>
            <p:nvPr/>
          </p:nvSpPr>
          <p:spPr>
            <a:xfrm>
              <a:off x="6749320" y="3598124"/>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0" name="Oval 69">
              <a:extLst>
                <a:ext uri="{FF2B5EF4-FFF2-40B4-BE49-F238E27FC236}">
                  <a16:creationId xmlns:a16="http://schemas.microsoft.com/office/drawing/2014/main" id="{0A9044D6-0A2A-0E40-0E55-4F80447584DF}"/>
                </a:ext>
              </a:extLst>
            </p:cNvPr>
            <p:cNvSpPr/>
            <p:nvPr/>
          </p:nvSpPr>
          <p:spPr>
            <a:xfrm>
              <a:off x="7119257" y="375796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1" name="Oval 70">
              <a:extLst>
                <a:ext uri="{FF2B5EF4-FFF2-40B4-BE49-F238E27FC236}">
                  <a16:creationId xmlns:a16="http://schemas.microsoft.com/office/drawing/2014/main" id="{368B7A09-278E-4544-E8A0-5240CB4AEE80}"/>
                </a:ext>
              </a:extLst>
            </p:cNvPr>
            <p:cNvSpPr/>
            <p:nvPr/>
          </p:nvSpPr>
          <p:spPr>
            <a:xfrm>
              <a:off x="5788140" y="3285893"/>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2" name="Oval 71">
              <a:extLst>
                <a:ext uri="{FF2B5EF4-FFF2-40B4-BE49-F238E27FC236}">
                  <a16:creationId xmlns:a16="http://schemas.microsoft.com/office/drawing/2014/main" id="{4CB61D3E-7EDB-4785-38B9-AD5C91C09A39}"/>
                </a:ext>
              </a:extLst>
            </p:cNvPr>
            <p:cNvSpPr/>
            <p:nvPr/>
          </p:nvSpPr>
          <p:spPr>
            <a:xfrm>
              <a:off x="6529240" y="3147431"/>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3" name="Oval 72">
              <a:extLst>
                <a:ext uri="{FF2B5EF4-FFF2-40B4-BE49-F238E27FC236}">
                  <a16:creationId xmlns:a16="http://schemas.microsoft.com/office/drawing/2014/main" id="{0AD10D33-FA36-ADA0-DA36-7FF538B219EB}"/>
                </a:ext>
              </a:extLst>
            </p:cNvPr>
            <p:cNvSpPr/>
            <p:nvPr/>
          </p:nvSpPr>
          <p:spPr>
            <a:xfrm>
              <a:off x="6238310" y="374309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4" name="Oval 73">
              <a:extLst>
                <a:ext uri="{FF2B5EF4-FFF2-40B4-BE49-F238E27FC236}">
                  <a16:creationId xmlns:a16="http://schemas.microsoft.com/office/drawing/2014/main" id="{704B2FCE-FBE7-AA04-60DA-1773933F27AA}"/>
                </a:ext>
              </a:extLst>
            </p:cNvPr>
            <p:cNvSpPr/>
            <p:nvPr/>
          </p:nvSpPr>
          <p:spPr>
            <a:xfrm>
              <a:off x="6545643" y="345316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5" name="Oval 74">
              <a:extLst>
                <a:ext uri="{FF2B5EF4-FFF2-40B4-BE49-F238E27FC236}">
                  <a16:creationId xmlns:a16="http://schemas.microsoft.com/office/drawing/2014/main" id="{CE62E6EF-8B7C-8B43-E01A-891F7F06CDFF}"/>
                </a:ext>
              </a:extLst>
            </p:cNvPr>
            <p:cNvSpPr/>
            <p:nvPr/>
          </p:nvSpPr>
          <p:spPr>
            <a:xfrm>
              <a:off x="6772509" y="2961573"/>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6" name="Oval 75">
              <a:extLst>
                <a:ext uri="{FF2B5EF4-FFF2-40B4-BE49-F238E27FC236}">
                  <a16:creationId xmlns:a16="http://schemas.microsoft.com/office/drawing/2014/main" id="{27613A72-4507-A39B-8D6A-5DCD1398B5C6}"/>
                </a:ext>
              </a:extLst>
            </p:cNvPr>
            <p:cNvSpPr/>
            <p:nvPr/>
          </p:nvSpPr>
          <p:spPr>
            <a:xfrm>
              <a:off x="6869483" y="3293747"/>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7" name="Oval 76">
              <a:extLst>
                <a:ext uri="{FF2B5EF4-FFF2-40B4-BE49-F238E27FC236}">
                  <a16:creationId xmlns:a16="http://schemas.microsoft.com/office/drawing/2014/main" id="{C0F4BE01-9D5B-23B1-19EB-AA82DBB11178}"/>
                </a:ext>
              </a:extLst>
            </p:cNvPr>
            <p:cNvSpPr/>
            <p:nvPr/>
          </p:nvSpPr>
          <p:spPr>
            <a:xfrm>
              <a:off x="6221854" y="340669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8" name="Oval 77">
              <a:extLst>
                <a:ext uri="{FF2B5EF4-FFF2-40B4-BE49-F238E27FC236}">
                  <a16:creationId xmlns:a16="http://schemas.microsoft.com/office/drawing/2014/main" id="{32CF4B4E-C28C-0A40-CA62-D01FD24DB855}"/>
                </a:ext>
              </a:extLst>
            </p:cNvPr>
            <p:cNvSpPr/>
            <p:nvPr/>
          </p:nvSpPr>
          <p:spPr>
            <a:xfrm>
              <a:off x="5940540" y="3438293"/>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9" name="Oval 78">
              <a:extLst>
                <a:ext uri="{FF2B5EF4-FFF2-40B4-BE49-F238E27FC236}">
                  <a16:creationId xmlns:a16="http://schemas.microsoft.com/office/drawing/2014/main" id="{C2752D55-FED3-EAE6-05A9-9CC16F4BFA78}"/>
                </a:ext>
              </a:extLst>
            </p:cNvPr>
            <p:cNvSpPr/>
            <p:nvPr/>
          </p:nvSpPr>
          <p:spPr>
            <a:xfrm>
              <a:off x="7275374" y="292068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0" name="Oval 79">
              <a:extLst>
                <a:ext uri="{FF2B5EF4-FFF2-40B4-BE49-F238E27FC236}">
                  <a16:creationId xmlns:a16="http://schemas.microsoft.com/office/drawing/2014/main" id="{9A0604A0-3202-BC8F-14C5-CE882E02F30B}"/>
                </a:ext>
              </a:extLst>
            </p:cNvPr>
            <p:cNvSpPr/>
            <p:nvPr/>
          </p:nvSpPr>
          <p:spPr>
            <a:xfrm>
              <a:off x="7680128" y="315486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1" name="Oval 80">
              <a:extLst>
                <a:ext uri="{FF2B5EF4-FFF2-40B4-BE49-F238E27FC236}">
                  <a16:creationId xmlns:a16="http://schemas.microsoft.com/office/drawing/2014/main" id="{25789AFC-4CD0-E188-5F68-EFA98666A92D}"/>
                </a:ext>
              </a:extLst>
            </p:cNvPr>
            <p:cNvSpPr/>
            <p:nvPr/>
          </p:nvSpPr>
          <p:spPr>
            <a:xfrm>
              <a:off x="7708326" y="3657598"/>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83" name="Straight Connector 82">
              <a:extLst>
                <a:ext uri="{FF2B5EF4-FFF2-40B4-BE49-F238E27FC236}">
                  <a16:creationId xmlns:a16="http://schemas.microsoft.com/office/drawing/2014/main" id="{7D4C3A00-BFA0-E2B9-16A7-D59CDE17CFA8}"/>
                </a:ext>
              </a:extLst>
            </p:cNvPr>
            <p:cNvCxnSpPr/>
            <p:nvPr/>
          </p:nvCxnSpPr>
          <p:spPr>
            <a:xfrm flipV="1">
              <a:off x="5539210" y="3485179"/>
              <a:ext cx="2466596" cy="65046"/>
            </a:xfrm>
            <a:prstGeom prst="line">
              <a:avLst/>
            </a:prstGeom>
            <a:ln w="38100">
              <a:solidFill>
                <a:schemeClr val="tx2">
                  <a:lumMod val="90000"/>
                  <a:lumOff val="10000"/>
                </a:schemeClr>
              </a:solidFill>
              <a:prstDash val="lgDash"/>
            </a:ln>
          </p:spPr>
          <p:style>
            <a:lnRef idx="1">
              <a:schemeClr val="dk1"/>
            </a:lnRef>
            <a:fillRef idx="0">
              <a:schemeClr val="dk1"/>
            </a:fillRef>
            <a:effectRef idx="0">
              <a:schemeClr val="dk1"/>
            </a:effectRef>
            <a:fontRef idx="minor">
              <a:schemeClr val="tx1"/>
            </a:fontRef>
          </p:style>
        </p:cxnSp>
      </p:grpSp>
      <p:grpSp>
        <p:nvGrpSpPr>
          <p:cNvPr id="2" name="Group 1">
            <a:extLst>
              <a:ext uri="{FF2B5EF4-FFF2-40B4-BE49-F238E27FC236}">
                <a16:creationId xmlns:a16="http://schemas.microsoft.com/office/drawing/2014/main" id="{89118BE2-F8D6-30E4-FEBB-3E90D5C16F8F}"/>
              </a:ext>
            </a:extLst>
          </p:cNvPr>
          <p:cNvGrpSpPr/>
          <p:nvPr/>
        </p:nvGrpSpPr>
        <p:grpSpPr>
          <a:xfrm rot="1152198">
            <a:off x="2841284" y="3236676"/>
            <a:ext cx="2466596" cy="865611"/>
            <a:chOff x="2795895" y="3291468"/>
            <a:chExt cx="2466596" cy="865611"/>
          </a:xfrm>
        </p:grpSpPr>
        <p:sp>
          <p:nvSpPr>
            <p:cNvPr id="54" name="Oval 53">
              <a:extLst>
                <a:ext uri="{FF2B5EF4-FFF2-40B4-BE49-F238E27FC236}">
                  <a16:creationId xmlns:a16="http://schemas.microsoft.com/office/drawing/2014/main" id="{C60916C9-969C-E4CC-063E-57A500E534DF}"/>
                </a:ext>
              </a:extLst>
            </p:cNvPr>
            <p:cNvSpPr/>
            <p:nvPr/>
          </p:nvSpPr>
          <p:spPr>
            <a:xfrm>
              <a:off x="2987000" y="3921045"/>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5" name="Oval 54">
              <a:extLst>
                <a:ext uri="{FF2B5EF4-FFF2-40B4-BE49-F238E27FC236}">
                  <a16:creationId xmlns:a16="http://schemas.microsoft.com/office/drawing/2014/main" id="{04E6B1DA-BF1A-13F0-730D-B55C5C5F8F45}"/>
                </a:ext>
              </a:extLst>
            </p:cNvPr>
            <p:cNvSpPr/>
            <p:nvPr/>
          </p:nvSpPr>
          <p:spPr>
            <a:xfrm>
              <a:off x="3312569" y="3906176"/>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6" name="Oval 55">
              <a:extLst>
                <a:ext uri="{FF2B5EF4-FFF2-40B4-BE49-F238E27FC236}">
                  <a16:creationId xmlns:a16="http://schemas.microsoft.com/office/drawing/2014/main" id="{4A439697-306D-79E7-37A1-F3F758EB5E57}"/>
                </a:ext>
              </a:extLst>
            </p:cNvPr>
            <p:cNvSpPr/>
            <p:nvPr/>
          </p:nvSpPr>
          <p:spPr>
            <a:xfrm>
              <a:off x="4796313" y="3820682"/>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7" name="Oval 56">
              <a:extLst>
                <a:ext uri="{FF2B5EF4-FFF2-40B4-BE49-F238E27FC236}">
                  <a16:creationId xmlns:a16="http://schemas.microsoft.com/office/drawing/2014/main" id="{1815B3AD-B9B5-730B-2EA1-52E3A290010A}"/>
                </a:ext>
              </a:extLst>
            </p:cNvPr>
            <p:cNvSpPr/>
            <p:nvPr/>
          </p:nvSpPr>
          <p:spPr>
            <a:xfrm>
              <a:off x="3823579" y="3755636"/>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8" name="Oval 57">
              <a:extLst>
                <a:ext uri="{FF2B5EF4-FFF2-40B4-BE49-F238E27FC236}">
                  <a16:creationId xmlns:a16="http://schemas.microsoft.com/office/drawing/2014/main" id="{8D823A33-D725-22FA-A3B0-677898F81BC4}"/>
                </a:ext>
              </a:extLst>
            </p:cNvPr>
            <p:cNvSpPr/>
            <p:nvPr/>
          </p:nvSpPr>
          <p:spPr>
            <a:xfrm>
              <a:off x="4147368" y="3844842"/>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9" name="Oval 58">
              <a:extLst>
                <a:ext uri="{FF2B5EF4-FFF2-40B4-BE49-F238E27FC236}">
                  <a16:creationId xmlns:a16="http://schemas.microsoft.com/office/drawing/2014/main" id="{AA5686C6-523A-4983-6BCA-A53D021C968B}"/>
                </a:ext>
              </a:extLst>
            </p:cNvPr>
            <p:cNvSpPr/>
            <p:nvPr/>
          </p:nvSpPr>
          <p:spPr>
            <a:xfrm>
              <a:off x="4519321" y="3737048"/>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0" name="Oval 59">
              <a:extLst>
                <a:ext uri="{FF2B5EF4-FFF2-40B4-BE49-F238E27FC236}">
                  <a16:creationId xmlns:a16="http://schemas.microsoft.com/office/drawing/2014/main" id="{11EF9DF2-135A-781E-D045-818F69947D86}"/>
                </a:ext>
              </a:extLst>
            </p:cNvPr>
            <p:cNvSpPr/>
            <p:nvPr/>
          </p:nvSpPr>
          <p:spPr>
            <a:xfrm>
              <a:off x="2986925" y="3446655"/>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1" name="Oval 60">
              <a:extLst>
                <a:ext uri="{FF2B5EF4-FFF2-40B4-BE49-F238E27FC236}">
                  <a16:creationId xmlns:a16="http://schemas.microsoft.com/office/drawing/2014/main" id="{D3CDFC5D-B30B-496C-73E1-EC201CF645C4}"/>
                </a:ext>
              </a:extLst>
            </p:cNvPr>
            <p:cNvSpPr/>
            <p:nvPr/>
          </p:nvSpPr>
          <p:spPr>
            <a:xfrm>
              <a:off x="3629827" y="3514328"/>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2" name="Oval 61">
              <a:extLst>
                <a:ext uri="{FF2B5EF4-FFF2-40B4-BE49-F238E27FC236}">
                  <a16:creationId xmlns:a16="http://schemas.microsoft.com/office/drawing/2014/main" id="{23AB6E6E-89FD-1747-03E5-719A34209E26}"/>
                </a:ext>
              </a:extLst>
            </p:cNvPr>
            <p:cNvSpPr/>
            <p:nvPr/>
          </p:nvSpPr>
          <p:spPr>
            <a:xfrm>
              <a:off x="3636358" y="3989810"/>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3" name="Oval 62">
              <a:extLst>
                <a:ext uri="{FF2B5EF4-FFF2-40B4-BE49-F238E27FC236}">
                  <a16:creationId xmlns:a16="http://schemas.microsoft.com/office/drawing/2014/main" id="{C2ED5FFB-8B97-38A7-9BB3-0542760A3FE8}"/>
                </a:ext>
              </a:extLst>
            </p:cNvPr>
            <p:cNvSpPr/>
            <p:nvPr/>
          </p:nvSpPr>
          <p:spPr>
            <a:xfrm>
              <a:off x="3933038" y="3532610"/>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4" name="Oval 63">
              <a:extLst>
                <a:ext uri="{FF2B5EF4-FFF2-40B4-BE49-F238E27FC236}">
                  <a16:creationId xmlns:a16="http://schemas.microsoft.com/office/drawing/2014/main" id="{A01537D5-7B76-9155-0F9E-3349C0C6D0D4}"/>
                </a:ext>
              </a:extLst>
            </p:cNvPr>
            <p:cNvSpPr/>
            <p:nvPr/>
          </p:nvSpPr>
          <p:spPr>
            <a:xfrm>
              <a:off x="4292160" y="3291468"/>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5" name="Oval 84">
              <a:extLst>
                <a:ext uri="{FF2B5EF4-FFF2-40B4-BE49-F238E27FC236}">
                  <a16:creationId xmlns:a16="http://schemas.microsoft.com/office/drawing/2014/main" id="{FF3DEB20-3D84-513E-905D-3615C759D56C}"/>
                </a:ext>
              </a:extLst>
            </p:cNvPr>
            <p:cNvSpPr/>
            <p:nvPr/>
          </p:nvSpPr>
          <p:spPr>
            <a:xfrm>
              <a:off x="4715658" y="3513561"/>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6" name="Oval 85">
              <a:extLst>
                <a:ext uri="{FF2B5EF4-FFF2-40B4-BE49-F238E27FC236}">
                  <a16:creationId xmlns:a16="http://schemas.microsoft.com/office/drawing/2014/main" id="{E4655CE7-B62B-E19B-471A-ACDA414A3A6C}"/>
                </a:ext>
              </a:extLst>
            </p:cNvPr>
            <p:cNvSpPr/>
            <p:nvPr/>
          </p:nvSpPr>
          <p:spPr>
            <a:xfrm>
              <a:off x="3643380" y="3791060"/>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1" name="Oval 90">
              <a:extLst>
                <a:ext uri="{FF2B5EF4-FFF2-40B4-BE49-F238E27FC236}">
                  <a16:creationId xmlns:a16="http://schemas.microsoft.com/office/drawing/2014/main" id="{3681CD3E-ACBA-508B-78E3-F78687551E9B}"/>
                </a:ext>
              </a:extLst>
            </p:cNvPr>
            <p:cNvSpPr/>
            <p:nvPr/>
          </p:nvSpPr>
          <p:spPr>
            <a:xfrm>
              <a:off x="3338588" y="3685011"/>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2" name="Oval 91">
              <a:extLst>
                <a:ext uri="{FF2B5EF4-FFF2-40B4-BE49-F238E27FC236}">
                  <a16:creationId xmlns:a16="http://schemas.microsoft.com/office/drawing/2014/main" id="{8636AF7E-C794-D983-BA41-B083F0DC65D2}"/>
                </a:ext>
              </a:extLst>
            </p:cNvPr>
            <p:cNvSpPr/>
            <p:nvPr/>
          </p:nvSpPr>
          <p:spPr>
            <a:xfrm>
              <a:off x="4522368" y="3457340"/>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3" name="Oval 92">
              <a:extLst>
                <a:ext uri="{FF2B5EF4-FFF2-40B4-BE49-F238E27FC236}">
                  <a16:creationId xmlns:a16="http://schemas.microsoft.com/office/drawing/2014/main" id="{A55F0A84-F3B9-0610-A91D-F631E911AC70}"/>
                </a:ext>
              </a:extLst>
            </p:cNvPr>
            <p:cNvSpPr/>
            <p:nvPr/>
          </p:nvSpPr>
          <p:spPr>
            <a:xfrm>
              <a:off x="4922829" y="3301381"/>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95" name="Straight Connector 94">
              <a:extLst>
                <a:ext uri="{FF2B5EF4-FFF2-40B4-BE49-F238E27FC236}">
                  <a16:creationId xmlns:a16="http://schemas.microsoft.com/office/drawing/2014/main" id="{245F634D-62C8-FC78-7686-F3D75788E8F7}"/>
                </a:ext>
              </a:extLst>
            </p:cNvPr>
            <p:cNvCxnSpPr/>
            <p:nvPr/>
          </p:nvCxnSpPr>
          <p:spPr>
            <a:xfrm flipV="1">
              <a:off x="2795895" y="3755636"/>
              <a:ext cx="2466596" cy="65046"/>
            </a:xfrm>
            <a:prstGeom prst="line">
              <a:avLst/>
            </a:prstGeom>
            <a:ln w="38100">
              <a:solidFill>
                <a:schemeClr val="accent1">
                  <a:lumMod val="60000"/>
                  <a:lumOff val="40000"/>
                </a:schemeClr>
              </a:solidFill>
              <a:prstDash val="lgDash"/>
            </a:ln>
          </p:spPr>
          <p:style>
            <a:lnRef idx="1">
              <a:schemeClr val="dk1"/>
            </a:lnRef>
            <a:fillRef idx="0">
              <a:schemeClr val="dk1"/>
            </a:fillRef>
            <a:effectRef idx="0">
              <a:schemeClr val="dk1"/>
            </a:effectRef>
            <a:fontRef idx="minor">
              <a:schemeClr val="tx1"/>
            </a:fontRef>
          </p:style>
        </p:cxnSp>
      </p:grpSp>
      <p:grpSp>
        <p:nvGrpSpPr>
          <p:cNvPr id="6" name="Group 5">
            <a:extLst>
              <a:ext uri="{FF2B5EF4-FFF2-40B4-BE49-F238E27FC236}">
                <a16:creationId xmlns:a16="http://schemas.microsoft.com/office/drawing/2014/main" id="{D3AB4E7C-03F0-7237-7C30-FB39A841B8C1}"/>
              </a:ext>
            </a:extLst>
          </p:cNvPr>
          <p:cNvGrpSpPr/>
          <p:nvPr/>
        </p:nvGrpSpPr>
        <p:grpSpPr>
          <a:xfrm rot="1336495">
            <a:off x="5568462" y="4659236"/>
            <a:ext cx="2466596" cy="814970"/>
            <a:chOff x="6073575" y="1548153"/>
            <a:chExt cx="2466596" cy="814970"/>
          </a:xfrm>
        </p:grpSpPr>
        <p:sp>
          <p:nvSpPr>
            <p:cNvPr id="96" name="Oval 95">
              <a:extLst>
                <a:ext uri="{FF2B5EF4-FFF2-40B4-BE49-F238E27FC236}">
                  <a16:creationId xmlns:a16="http://schemas.microsoft.com/office/drawing/2014/main" id="{86728313-9200-8C72-38BF-1F6B646363BD}"/>
                </a:ext>
              </a:extLst>
            </p:cNvPr>
            <p:cNvSpPr/>
            <p:nvPr/>
          </p:nvSpPr>
          <p:spPr>
            <a:xfrm>
              <a:off x="6264680" y="2127089"/>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7" name="Oval 96">
              <a:extLst>
                <a:ext uri="{FF2B5EF4-FFF2-40B4-BE49-F238E27FC236}">
                  <a16:creationId xmlns:a16="http://schemas.microsoft.com/office/drawing/2014/main" id="{0EF90C59-25D3-1F42-F524-90F38D54FFA0}"/>
                </a:ext>
              </a:extLst>
            </p:cNvPr>
            <p:cNvSpPr/>
            <p:nvPr/>
          </p:nvSpPr>
          <p:spPr>
            <a:xfrm>
              <a:off x="6590249" y="2112220"/>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8" name="Oval 97">
              <a:extLst>
                <a:ext uri="{FF2B5EF4-FFF2-40B4-BE49-F238E27FC236}">
                  <a16:creationId xmlns:a16="http://schemas.microsoft.com/office/drawing/2014/main" id="{CBF7035C-59EF-3746-172C-ECF4FB616551}"/>
                </a:ext>
              </a:extLst>
            </p:cNvPr>
            <p:cNvSpPr/>
            <p:nvPr/>
          </p:nvSpPr>
          <p:spPr>
            <a:xfrm>
              <a:off x="8073993" y="2026726"/>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9" name="Oval 98">
              <a:extLst>
                <a:ext uri="{FF2B5EF4-FFF2-40B4-BE49-F238E27FC236}">
                  <a16:creationId xmlns:a16="http://schemas.microsoft.com/office/drawing/2014/main" id="{34231949-D797-8143-3AE6-4A27C053091B}"/>
                </a:ext>
              </a:extLst>
            </p:cNvPr>
            <p:cNvSpPr/>
            <p:nvPr/>
          </p:nvSpPr>
          <p:spPr>
            <a:xfrm>
              <a:off x="7101259" y="1961680"/>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0" name="Oval 99">
              <a:extLst>
                <a:ext uri="{FF2B5EF4-FFF2-40B4-BE49-F238E27FC236}">
                  <a16:creationId xmlns:a16="http://schemas.microsoft.com/office/drawing/2014/main" id="{8A755751-19D0-193A-EFD8-9B2745A88FC7}"/>
                </a:ext>
              </a:extLst>
            </p:cNvPr>
            <p:cNvSpPr/>
            <p:nvPr/>
          </p:nvSpPr>
          <p:spPr>
            <a:xfrm>
              <a:off x="7526316" y="2064515"/>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1" name="Oval 100">
              <a:extLst>
                <a:ext uri="{FF2B5EF4-FFF2-40B4-BE49-F238E27FC236}">
                  <a16:creationId xmlns:a16="http://schemas.microsoft.com/office/drawing/2014/main" id="{3147EF11-F757-C4DC-4506-4B92627C49CF}"/>
                </a:ext>
              </a:extLst>
            </p:cNvPr>
            <p:cNvSpPr/>
            <p:nvPr/>
          </p:nvSpPr>
          <p:spPr>
            <a:xfrm>
              <a:off x="7797001" y="1943092"/>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2" name="Oval 101">
              <a:extLst>
                <a:ext uri="{FF2B5EF4-FFF2-40B4-BE49-F238E27FC236}">
                  <a16:creationId xmlns:a16="http://schemas.microsoft.com/office/drawing/2014/main" id="{540E9575-0BBC-8E17-F858-331709D024FB}"/>
                </a:ext>
              </a:extLst>
            </p:cNvPr>
            <p:cNvSpPr/>
            <p:nvPr/>
          </p:nvSpPr>
          <p:spPr>
            <a:xfrm>
              <a:off x="6264605" y="1652699"/>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3" name="Oval 102">
              <a:extLst>
                <a:ext uri="{FF2B5EF4-FFF2-40B4-BE49-F238E27FC236}">
                  <a16:creationId xmlns:a16="http://schemas.microsoft.com/office/drawing/2014/main" id="{EB84FBD0-D1F7-5487-A35C-ACC0C691D2A4}"/>
                </a:ext>
              </a:extLst>
            </p:cNvPr>
            <p:cNvSpPr/>
            <p:nvPr/>
          </p:nvSpPr>
          <p:spPr>
            <a:xfrm>
              <a:off x="6791728" y="1548153"/>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4" name="Oval 103">
              <a:extLst>
                <a:ext uri="{FF2B5EF4-FFF2-40B4-BE49-F238E27FC236}">
                  <a16:creationId xmlns:a16="http://schemas.microsoft.com/office/drawing/2014/main" id="{3B5E8BD4-EF49-9CDD-B6B1-96FB694BBBAB}"/>
                </a:ext>
              </a:extLst>
            </p:cNvPr>
            <p:cNvSpPr/>
            <p:nvPr/>
          </p:nvSpPr>
          <p:spPr>
            <a:xfrm>
              <a:off x="6914038" y="2195854"/>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5" name="Oval 104">
              <a:extLst>
                <a:ext uri="{FF2B5EF4-FFF2-40B4-BE49-F238E27FC236}">
                  <a16:creationId xmlns:a16="http://schemas.microsoft.com/office/drawing/2014/main" id="{60E21DB7-049E-8382-401C-96779951B351}"/>
                </a:ext>
              </a:extLst>
            </p:cNvPr>
            <p:cNvSpPr/>
            <p:nvPr/>
          </p:nvSpPr>
          <p:spPr>
            <a:xfrm>
              <a:off x="7210718" y="1738654"/>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6" name="Oval 105">
              <a:extLst>
                <a:ext uri="{FF2B5EF4-FFF2-40B4-BE49-F238E27FC236}">
                  <a16:creationId xmlns:a16="http://schemas.microsoft.com/office/drawing/2014/main" id="{ABFD89B1-6A87-3BFA-60EC-951A47F30C20}"/>
                </a:ext>
              </a:extLst>
            </p:cNvPr>
            <p:cNvSpPr/>
            <p:nvPr/>
          </p:nvSpPr>
          <p:spPr>
            <a:xfrm>
              <a:off x="7526590" y="1639921"/>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7" name="Oval 106">
              <a:extLst>
                <a:ext uri="{FF2B5EF4-FFF2-40B4-BE49-F238E27FC236}">
                  <a16:creationId xmlns:a16="http://schemas.microsoft.com/office/drawing/2014/main" id="{7B80F872-82F9-68F4-FAA3-4ECE8F3EEE95}"/>
                </a:ext>
              </a:extLst>
            </p:cNvPr>
            <p:cNvSpPr/>
            <p:nvPr/>
          </p:nvSpPr>
          <p:spPr>
            <a:xfrm>
              <a:off x="7993338" y="1719605"/>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8" name="Oval 107">
              <a:extLst>
                <a:ext uri="{FF2B5EF4-FFF2-40B4-BE49-F238E27FC236}">
                  <a16:creationId xmlns:a16="http://schemas.microsoft.com/office/drawing/2014/main" id="{00A35204-62DF-DD63-E363-902A89D239E1}"/>
                </a:ext>
              </a:extLst>
            </p:cNvPr>
            <p:cNvSpPr/>
            <p:nvPr/>
          </p:nvSpPr>
          <p:spPr>
            <a:xfrm>
              <a:off x="6921060" y="1997104"/>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9" name="Oval 108">
              <a:extLst>
                <a:ext uri="{FF2B5EF4-FFF2-40B4-BE49-F238E27FC236}">
                  <a16:creationId xmlns:a16="http://schemas.microsoft.com/office/drawing/2014/main" id="{9F386BE4-9371-EDEF-7BC9-3CA28F711A64}"/>
                </a:ext>
              </a:extLst>
            </p:cNvPr>
            <p:cNvSpPr/>
            <p:nvPr/>
          </p:nvSpPr>
          <p:spPr>
            <a:xfrm>
              <a:off x="6616268" y="1891055"/>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0" name="Oval 109">
              <a:extLst>
                <a:ext uri="{FF2B5EF4-FFF2-40B4-BE49-F238E27FC236}">
                  <a16:creationId xmlns:a16="http://schemas.microsoft.com/office/drawing/2014/main" id="{D34665AD-FEF2-2994-CB2A-3BAAC72A35E6}"/>
                </a:ext>
              </a:extLst>
            </p:cNvPr>
            <p:cNvSpPr/>
            <p:nvPr/>
          </p:nvSpPr>
          <p:spPr>
            <a:xfrm>
              <a:off x="7800048" y="1663384"/>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1" name="Oval 110">
              <a:extLst>
                <a:ext uri="{FF2B5EF4-FFF2-40B4-BE49-F238E27FC236}">
                  <a16:creationId xmlns:a16="http://schemas.microsoft.com/office/drawing/2014/main" id="{49424D4B-0ACC-0AD7-83E6-A08B3579884B}"/>
                </a:ext>
              </a:extLst>
            </p:cNvPr>
            <p:cNvSpPr/>
            <p:nvPr/>
          </p:nvSpPr>
          <p:spPr>
            <a:xfrm>
              <a:off x="8288496" y="1708799"/>
              <a:ext cx="156117" cy="167269"/>
            </a:xfrm>
            <a:prstGeom prst="ellipse">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112" name="Straight Connector 111">
              <a:extLst>
                <a:ext uri="{FF2B5EF4-FFF2-40B4-BE49-F238E27FC236}">
                  <a16:creationId xmlns:a16="http://schemas.microsoft.com/office/drawing/2014/main" id="{584EF6D6-4D76-A6BB-CBB9-6E06243338BA}"/>
                </a:ext>
              </a:extLst>
            </p:cNvPr>
            <p:cNvCxnSpPr>
              <a:cxnSpLocks/>
            </p:cNvCxnSpPr>
            <p:nvPr/>
          </p:nvCxnSpPr>
          <p:spPr>
            <a:xfrm flipV="1">
              <a:off x="6073575" y="1961680"/>
              <a:ext cx="2466596" cy="65046"/>
            </a:xfrm>
            <a:prstGeom prst="line">
              <a:avLst/>
            </a:prstGeom>
            <a:ln w="38100">
              <a:solidFill>
                <a:schemeClr val="accent1">
                  <a:lumMod val="60000"/>
                  <a:lumOff val="40000"/>
                </a:schemeClr>
              </a:solidFill>
              <a:prstDash val="lgDash"/>
            </a:ln>
          </p:spPr>
          <p:style>
            <a:lnRef idx="1">
              <a:schemeClr val="dk1"/>
            </a:lnRef>
            <a:fillRef idx="0">
              <a:schemeClr val="dk1"/>
            </a:fillRef>
            <a:effectRef idx="0">
              <a:schemeClr val="dk1"/>
            </a:effectRef>
            <a:fontRef idx="minor">
              <a:schemeClr val="tx1"/>
            </a:fontRef>
          </p:style>
        </p:cxnSp>
      </p:grpSp>
      <p:sp>
        <p:nvSpPr>
          <p:cNvPr id="7" name="TextBox 6">
            <a:extLst>
              <a:ext uri="{FF2B5EF4-FFF2-40B4-BE49-F238E27FC236}">
                <a16:creationId xmlns:a16="http://schemas.microsoft.com/office/drawing/2014/main" id="{A05AED93-6523-9228-707A-98BF3488E624}"/>
              </a:ext>
            </a:extLst>
          </p:cNvPr>
          <p:cNvSpPr txBox="1"/>
          <p:nvPr/>
        </p:nvSpPr>
        <p:spPr>
          <a:xfrm>
            <a:off x="3846533" y="6323004"/>
            <a:ext cx="3520516" cy="369332"/>
          </a:xfrm>
          <a:prstGeom prst="rect">
            <a:avLst/>
          </a:prstGeom>
          <a:noFill/>
        </p:spPr>
        <p:txBody>
          <a:bodyPr wrap="none" rtlCol="0">
            <a:spAutoFit/>
          </a:bodyPr>
          <a:lstStyle/>
          <a:p>
            <a:r>
              <a:rPr lang="en-US" dirty="0">
                <a:latin typeface="Garamond" panose="02020404030301010803" pitchFamily="18" charset="0"/>
              </a:rPr>
              <a:t>Spurious effect and no parallel trends</a:t>
            </a:r>
          </a:p>
        </p:txBody>
      </p:sp>
    </p:spTree>
    <p:extLst>
      <p:ext uri="{BB962C8B-B14F-4D97-AF65-F5344CB8AC3E}">
        <p14:creationId xmlns:p14="http://schemas.microsoft.com/office/powerpoint/2010/main" val="3467938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AFC39-5581-F720-CDEA-392253F7FC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8FE948-1D39-4D19-4C6B-744A51E66C80}"/>
              </a:ext>
            </a:extLst>
          </p:cNvPr>
          <p:cNvSpPr>
            <a:spLocks noGrp="1"/>
          </p:cNvSpPr>
          <p:nvPr>
            <p:ph idx="1"/>
          </p:nvPr>
        </p:nvSpPr>
        <p:spPr/>
        <p:txBody>
          <a:bodyPr>
            <a:normAutofit/>
          </a:bodyPr>
          <a:lstStyle/>
          <a:p>
            <a:r>
              <a:rPr lang="en-US" dirty="0"/>
              <a:t>This is what we are looking for:</a:t>
            </a:r>
          </a:p>
          <a:p>
            <a:pPr lvl="1"/>
            <a:r>
              <a:rPr lang="en-US" dirty="0"/>
              <a:t>The effect of the treatment is the difference between before and after the treatment: </a:t>
            </a:r>
            <a:r>
              <a:rPr lang="en-US" dirty="0" err="1"/>
              <a:t>treatment_effect</a:t>
            </a:r>
            <a:r>
              <a:rPr lang="en-US" dirty="0"/>
              <a:t> + </a:t>
            </a:r>
            <a:r>
              <a:rPr lang="en-US" dirty="0" err="1"/>
              <a:t>other_effects_treated_group</a:t>
            </a:r>
            <a:r>
              <a:rPr lang="en-US" dirty="0"/>
              <a:t>.</a:t>
            </a:r>
          </a:p>
          <a:p>
            <a:pPr lvl="1"/>
            <a:r>
              <a:rPr lang="en-US" dirty="0"/>
              <a:t>The difference in the control group before and after the treatment: </a:t>
            </a:r>
            <a:r>
              <a:rPr lang="en-US" dirty="0" err="1"/>
              <a:t>other_effects_control_group</a:t>
            </a:r>
            <a:r>
              <a:rPr lang="en-US" dirty="0"/>
              <a:t>.</a:t>
            </a:r>
          </a:p>
          <a:p>
            <a:pPr lvl="1"/>
            <a:r>
              <a:rPr lang="en-US" dirty="0"/>
              <a:t>The difference-in-difference subtracts one from the other: </a:t>
            </a:r>
            <a:r>
              <a:rPr lang="en-US" dirty="0" err="1"/>
              <a:t>treatment_effect</a:t>
            </a:r>
            <a:r>
              <a:rPr lang="en-US" dirty="0"/>
              <a:t> + </a:t>
            </a:r>
            <a:r>
              <a:rPr lang="en-US" dirty="0" err="1"/>
              <a:t>other_effects_treated_group</a:t>
            </a:r>
            <a:r>
              <a:rPr lang="en-US" dirty="0"/>
              <a:t> - </a:t>
            </a:r>
            <a:r>
              <a:rPr lang="en-US" dirty="0" err="1"/>
              <a:t>other_effects_control_group</a:t>
            </a:r>
            <a:r>
              <a:rPr lang="en-US" dirty="0"/>
              <a:t>.</a:t>
            </a:r>
          </a:p>
          <a:p>
            <a:r>
              <a:rPr lang="en-US" dirty="0"/>
              <a:t>To estimate the </a:t>
            </a:r>
            <a:r>
              <a:rPr lang="en-US" dirty="0" err="1"/>
              <a:t>treatment_effect</a:t>
            </a:r>
            <a:r>
              <a:rPr lang="en-US" dirty="0"/>
              <a:t>, we need that </a:t>
            </a:r>
            <a:r>
              <a:rPr lang="en-US" dirty="0" err="1"/>
              <a:t>other_effects_treated_group</a:t>
            </a:r>
            <a:r>
              <a:rPr lang="en-US" dirty="0"/>
              <a:t> = </a:t>
            </a:r>
            <a:r>
              <a:rPr lang="en-US" dirty="0" err="1"/>
              <a:t>other_effects_control_group</a:t>
            </a:r>
            <a:r>
              <a:rPr lang="en-US" dirty="0"/>
              <a:t>. This is the parallel trend assumption.</a:t>
            </a:r>
          </a:p>
          <a:p>
            <a:endParaRPr lang="en-US" dirty="0"/>
          </a:p>
          <a:p>
            <a:endParaRPr lang="en-US" dirty="0"/>
          </a:p>
        </p:txBody>
      </p:sp>
    </p:spTree>
    <p:extLst>
      <p:ext uri="{BB962C8B-B14F-4D97-AF65-F5344CB8AC3E}">
        <p14:creationId xmlns:p14="http://schemas.microsoft.com/office/powerpoint/2010/main" val="4088500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3AF4E-0D9F-FC61-3120-A5C6944308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721C44-AAEA-1795-4E6F-5B6901C0A17C}"/>
              </a:ext>
            </a:extLst>
          </p:cNvPr>
          <p:cNvSpPr>
            <a:spLocks noGrp="1"/>
          </p:cNvSpPr>
          <p:nvPr>
            <p:ph idx="1"/>
          </p:nvPr>
        </p:nvSpPr>
        <p:spPr/>
        <p:txBody>
          <a:bodyPr>
            <a:normAutofit/>
          </a:bodyPr>
          <a:lstStyle/>
          <a:p>
            <a:r>
              <a:rPr lang="en-US" dirty="0"/>
              <a:t>The difference-in-differences method takes advantage of situations where individuals, cities, states, provinces or any other units are “haphazardly” assigned to different states of the world or conditions.</a:t>
            </a:r>
          </a:p>
          <a:p>
            <a:r>
              <a:rPr lang="en-US" dirty="0"/>
              <a:t>The difference-in-differences method exploits the idea that treatment and control outcomes move in parallel in the absence of treatment.</a:t>
            </a:r>
          </a:p>
          <a:p>
            <a:r>
              <a:rPr lang="en-US" dirty="0"/>
              <a:t>When they do, the divergence of a post-treatment path from the trend established by a comparison group may signal a treatment effect.</a:t>
            </a:r>
          </a:p>
        </p:txBody>
      </p:sp>
    </p:spTree>
    <p:extLst>
      <p:ext uri="{BB962C8B-B14F-4D97-AF65-F5344CB8AC3E}">
        <p14:creationId xmlns:p14="http://schemas.microsoft.com/office/powerpoint/2010/main" val="3669428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E1C5B-5F25-AB3F-7447-0F748F6BBAC4}"/>
              </a:ext>
            </a:extLst>
          </p:cNvPr>
          <p:cNvSpPr>
            <a:spLocks noGrp="1"/>
          </p:cNvSpPr>
          <p:nvPr>
            <p:ph type="title"/>
          </p:nvPr>
        </p:nvSpPr>
        <p:spPr/>
        <p:txBody>
          <a:bodyPr/>
          <a:lstStyle/>
          <a:p>
            <a:r>
              <a:rPr lang="en-US" dirty="0"/>
              <a:t>How to choose a good control group?</a:t>
            </a:r>
          </a:p>
        </p:txBody>
      </p:sp>
      <p:sp>
        <p:nvSpPr>
          <p:cNvPr id="3" name="Content Placeholder 2">
            <a:extLst>
              <a:ext uri="{FF2B5EF4-FFF2-40B4-BE49-F238E27FC236}">
                <a16:creationId xmlns:a16="http://schemas.microsoft.com/office/drawing/2014/main" id="{C9A9935B-69AD-1600-B960-C32098D465BD}"/>
              </a:ext>
            </a:extLst>
          </p:cNvPr>
          <p:cNvSpPr>
            <a:spLocks noGrp="1"/>
          </p:cNvSpPr>
          <p:nvPr>
            <p:ph idx="1"/>
          </p:nvPr>
        </p:nvSpPr>
        <p:spPr/>
        <p:txBody>
          <a:bodyPr>
            <a:normAutofit/>
          </a:bodyPr>
          <a:lstStyle/>
          <a:p>
            <a:r>
              <a:rPr lang="en-US" dirty="0"/>
              <a:t>There will be signs:</a:t>
            </a:r>
          </a:p>
          <a:p>
            <a:pPr lvl="1"/>
            <a:r>
              <a:rPr lang="en-US" dirty="0"/>
              <a:t>There is no particular reason why the control group will change when the treatment occurs. </a:t>
            </a:r>
          </a:p>
          <a:p>
            <a:pPr lvl="1"/>
            <a:r>
              <a:rPr lang="en-US" dirty="0"/>
              <a:t>The control group and the treated group are, in general terms, similar</a:t>
            </a:r>
          </a:p>
          <a:p>
            <a:pPr lvl="1"/>
            <a:r>
              <a:rPr lang="en-US" dirty="0"/>
              <a:t>Both groups had similar trajectories in their dependent variable </a:t>
            </a:r>
            <a:r>
              <a:rPr lang="en-US" dirty="0">
                <a:solidFill>
                  <a:schemeClr val="accent1"/>
                </a:solidFill>
              </a:rPr>
              <a:t>before</a:t>
            </a:r>
            <a:r>
              <a:rPr lang="en-US" dirty="0"/>
              <a:t> the treatment. </a:t>
            </a:r>
          </a:p>
          <a:p>
            <a:pPr marL="0" indent="0">
              <a:buNone/>
            </a:pPr>
            <a:endParaRPr lang="en-US" dirty="0"/>
          </a:p>
        </p:txBody>
      </p:sp>
    </p:spTree>
    <p:extLst>
      <p:ext uri="{BB962C8B-B14F-4D97-AF65-F5344CB8AC3E}">
        <p14:creationId xmlns:p14="http://schemas.microsoft.com/office/powerpoint/2010/main" val="40108585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A80CC3-F8E0-B666-DC91-FF29B9882A7E}"/>
              </a:ext>
            </a:extLst>
          </p:cNvPr>
          <p:cNvSpPr>
            <a:spLocks noGrp="1"/>
          </p:cNvSpPr>
          <p:nvPr>
            <p:ph type="title"/>
          </p:nvPr>
        </p:nvSpPr>
        <p:spPr/>
        <p:txBody>
          <a:bodyPr>
            <a:normAutofit/>
          </a:bodyPr>
          <a:lstStyle/>
          <a:p>
            <a:r>
              <a:rPr lang="es-ES_tradnl" dirty="0"/>
              <a:t>¡</a:t>
            </a:r>
            <a:r>
              <a:rPr lang="es-ES_tradnl" dirty="0" err="1"/>
              <a:t>Ey</a:t>
            </a:r>
            <a:r>
              <a:rPr lang="es-ES_tradnl" dirty="0"/>
              <a:t> Yo! Good control </a:t>
            </a:r>
            <a:r>
              <a:rPr lang="es-ES_tradnl" dirty="0" err="1"/>
              <a:t>group</a:t>
            </a:r>
            <a:r>
              <a:rPr lang="es-ES_tradnl" dirty="0"/>
              <a:t> *CHECK*</a:t>
            </a:r>
          </a:p>
        </p:txBody>
      </p:sp>
      <p:sp>
        <p:nvSpPr>
          <p:cNvPr id="5" name="Text Placeholder 4">
            <a:extLst>
              <a:ext uri="{FF2B5EF4-FFF2-40B4-BE49-F238E27FC236}">
                <a16:creationId xmlns:a16="http://schemas.microsoft.com/office/drawing/2014/main" id="{A1D5D38E-CA87-7C09-3DBD-412149789F0A}"/>
              </a:ext>
            </a:extLst>
          </p:cNvPr>
          <p:cNvSpPr>
            <a:spLocks noGrp="1"/>
          </p:cNvSpPr>
          <p:nvPr>
            <p:ph type="body" idx="1"/>
          </p:nvPr>
        </p:nvSpPr>
        <p:spPr/>
        <p:txBody>
          <a:bodyPr/>
          <a:lstStyle/>
          <a:p>
            <a:endParaRPr lang="es-ES_tradnl"/>
          </a:p>
        </p:txBody>
      </p:sp>
    </p:spTree>
    <p:extLst>
      <p:ext uri="{BB962C8B-B14F-4D97-AF65-F5344CB8AC3E}">
        <p14:creationId xmlns:p14="http://schemas.microsoft.com/office/powerpoint/2010/main" val="482237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413771-EB6E-0377-EC3E-73DF972658E6}"/>
              </a:ext>
            </a:extLst>
          </p:cNvPr>
          <p:cNvSpPr>
            <a:spLocks noGrp="1"/>
          </p:cNvSpPr>
          <p:nvPr>
            <p:ph type="title"/>
          </p:nvPr>
        </p:nvSpPr>
        <p:spPr/>
        <p:txBody>
          <a:bodyPr/>
          <a:lstStyle/>
          <a:p>
            <a:endParaRPr lang="es-ES_tradnl"/>
          </a:p>
        </p:txBody>
      </p:sp>
      <p:sp>
        <p:nvSpPr>
          <p:cNvPr id="5" name="Content Placeholder 4">
            <a:extLst>
              <a:ext uri="{FF2B5EF4-FFF2-40B4-BE49-F238E27FC236}">
                <a16:creationId xmlns:a16="http://schemas.microsoft.com/office/drawing/2014/main" id="{51054038-06F3-F322-AD53-15F651C6543A}"/>
              </a:ext>
            </a:extLst>
          </p:cNvPr>
          <p:cNvSpPr>
            <a:spLocks noGrp="1"/>
          </p:cNvSpPr>
          <p:nvPr>
            <p:ph idx="1"/>
          </p:nvPr>
        </p:nvSpPr>
        <p:spPr/>
        <p:txBody>
          <a:bodyPr/>
          <a:lstStyle/>
          <a:p>
            <a:r>
              <a:rPr lang="es-ES_tradnl" dirty="0"/>
              <a:t>¡</a:t>
            </a:r>
            <a:r>
              <a:rPr lang="es-ES_tradnl" dirty="0" err="1"/>
              <a:t>There</a:t>
            </a:r>
            <a:r>
              <a:rPr lang="es-ES_tradnl" dirty="0"/>
              <a:t> </a:t>
            </a:r>
            <a:r>
              <a:rPr lang="es-ES_tradnl" dirty="0" err="1"/>
              <a:t>is</a:t>
            </a:r>
            <a:r>
              <a:rPr lang="es-ES_tradnl" dirty="0"/>
              <a:t> </a:t>
            </a:r>
            <a:r>
              <a:rPr lang="es-ES_tradnl" dirty="0" err="1"/>
              <a:t>none</a:t>
            </a:r>
            <a:r>
              <a:rPr lang="es-ES_tradnl" dirty="0"/>
              <a:t>! </a:t>
            </a:r>
            <a:r>
              <a:rPr lang="es-ES_tradnl" dirty="0" err="1"/>
              <a:t>We</a:t>
            </a:r>
            <a:r>
              <a:rPr lang="es-ES_tradnl" dirty="0"/>
              <a:t> can </a:t>
            </a:r>
            <a:r>
              <a:rPr lang="es-ES_tradnl" dirty="0" err="1"/>
              <a:t>never</a:t>
            </a:r>
            <a:r>
              <a:rPr lang="es-ES_tradnl" dirty="0"/>
              <a:t> </a:t>
            </a:r>
            <a:r>
              <a:rPr lang="es-ES_tradnl" dirty="0" err="1"/>
              <a:t>know</a:t>
            </a:r>
            <a:r>
              <a:rPr lang="es-ES_tradnl" dirty="0"/>
              <a:t> </a:t>
            </a:r>
            <a:r>
              <a:rPr lang="es-ES_tradnl" dirty="0" err="1"/>
              <a:t>because</a:t>
            </a:r>
            <a:r>
              <a:rPr lang="es-ES_tradnl" dirty="0"/>
              <a:t> </a:t>
            </a:r>
            <a:r>
              <a:rPr lang="es-ES_tradnl" dirty="0" err="1"/>
              <a:t>these</a:t>
            </a:r>
            <a:r>
              <a:rPr lang="es-ES_tradnl" dirty="0"/>
              <a:t> are </a:t>
            </a:r>
            <a:r>
              <a:rPr lang="es-ES_tradnl" dirty="0" err="1"/>
              <a:t>not</a:t>
            </a:r>
            <a:r>
              <a:rPr lang="es-ES_tradnl" dirty="0"/>
              <a:t> observable. </a:t>
            </a:r>
          </a:p>
          <a:p>
            <a:r>
              <a:rPr lang="es-ES_tradnl" dirty="0"/>
              <a:t>HOWEVER…</a:t>
            </a:r>
          </a:p>
        </p:txBody>
      </p:sp>
    </p:spTree>
    <p:extLst>
      <p:ext uri="{BB962C8B-B14F-4D97-AF65-F5344CB8AC3E}">
        <p14:creationId xmlns:p14="http://schemas.microsoft.com/office/powerpoint/2010/main" val="21484573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F160D75-CEC7-0102-5DA0-01F87943AB31}"/>
              </a:ext>
            </a:extLst>
          </p:cNvPr>
          <p:cNvPicPr>
            <a:picLocks noChangeAspect="1"/>
          </p:cNvPicPr>
          <p:nvPr/>
        </p:nvPicPr>
        <p:blipFill>
          <a:blip r:embed="rId2"/>
          <a:stretch>
            <a:fillRect/>
          </a:stretch>
        </p:blipFill>
        <p:spPr>
          <a:xfrm>
            <a:off x="802335" y="821872"/>
            <a:ext cx="10587330" cy="5214257"/>
          </a:xfrm>
          <a:prstGeom prst="rect">
            <a:avLst/>
          </a:prstGeom>
        </p:spPr>
      </p:pic>
    </p:spTree>
    <p:extLst>
      <p:ext uri="{BB962C8B-B14F-4D97-AF65-F5344CB8AC3E}">
        <p14:creationId xmlns:p14="http://schemas.microsoft.com/office/powerpoint/2010/main" val="33690356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9B169529-2A82-B331-F25D-EE8BD7D7D828}"/>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21592" r="1" b="28487"/>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6E1097F-1439-CE0C-9958-C0523FC021D4}"/>
              </a:ext>
            </a:extLst>
          </p:cNvPr>
          <p:cNvSpPr/>
          <p:nvPr/>
        </p:nvSpPr>
        <p:spPr>
          <a:xfrm>
            <a:off x="1524000" y="1122362"/>
            <a:ext cx="9144000" cy="290051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b="1" cap="none" spc="0">
                <a:ln w="12700">
                  <a:solidFill>
                    <a:schemeClr val="accent1"/>
                  </a:solidFill>
                  <a:prstDash val="solid"/>
                </a:ln>
                <a:solidFill>
                  <a:srgbClr val="FFFFFF"/>
                </a:solidFill>
                <a:effectLst>
                  <a:outerShdw dist="38100" dir="2640000" algn="bl" rotWithShape="0">
                    <a:schemeClr val="accent1"/>
                  </a:outerShdw>
                </a:effectLst>
                <a:latin typeface="+mj-lt"/>
                <a:ea typeface="+mj-ea"/>
                <a:cs typeface="+mj-cs"/>
              </a:rPr>
              <a:t>PLACEBOS</a:t>
            </a:r>
          </a:p>
        </p:txBody>
      </p:sp>
    </p:spTree>
    <p:extLst>
      <p:ext uri="{BB962C8B-B14F-4D97-AF65-F5344CB8AC3E}">
        <p14:creationId xmlns:p14="http://schemas.microsoft.com/office/powerpoint/2010/main" val="1412319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14B46-D5C5-34AB-C494-CCE5E9DC7FE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FD267B-8656-023F-B8DD-1F3835F651EC}"/>
              </a:ext>
            </a:extLst>
          </p:cNvPr>
          <p:cNvSpPr>
            <a:spLocks noGrp="1"/>
          </p:cNvSpPr>
          <p:nvPr>
            <p:ph idx="1"/>
          </p:nvPr>
        </p:nvSpPr>
        <p:spPr/>
        <p:txBody>
          <a:bodyPr/>
          <a:lstStyle/>
          <a:p>
            <a:r>
              <a:rPr lang="en-US" dirty="0"/>
              <a:t>Under what conditions can we apply a difference-in-difference approach?</a:t>
            </a:r>
          </a:p>
          <a:p>
            <a:pPr lvl="1"/>
            <a:r>
              <a:rPr lang="en-US" dirty="0"/>
              <a:t>We need a group that has received the treatment, and a group the has not. </a:t>
            </a:r>
          </a:p>
          <a:p>
            <a:pPr lvl="1"/>
            <a:r>
              <a:rPr lang="en-US" dirty="0"/>
              <a:t>We need to observe both groups before and after the treatment. </a:t>
            </a:r>
          </a:p>
          <a:p>
            <a:pPr lvl="1"/>
            <a:r>
              <a:rPr lang="en-US" dirty="0"/>
              <a:t>We need to observe each group various times (for the parallel trends assumption). </a:t>
            </a:r>
          </a:p>
        </p:txBody>
      </p:sp>
    </p:spTree>
    <p:extLst>
      <p:ext uri="{BB962C8B-B14F-4D97-AF65-F5344CB8AC3E}">
        <p14:creationId xmlns:p14="http://schemas.microsoft.com/office/powerpoint/2010/main" val="2230146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5F43A6-05C1-D34B-5D81-E3BD1AAA63CD}"/>
              </a:ext>
            </a:extLst>
          </p:cNvPr>
          <p:cNvSpPr>
            <a:spLocks noGrp="1"/>
          </p:cNvSpPr>
          <p:nvPr>
            <p:ph type="title"/>
          </p:nvPr>
        </p:nvSpPr>
        <p:spPr/>
        <p:txBody>
          <a:bodyPr/>
          <a:lstStyle/>
          <a:p>
            <a:r>
              <a:rPr lang="en-US" dirty="0"/>
              <a:t>D-</a:t>
            </a:r>
            <a:r>
              <a:rPr lang="en-US" dirty="0" err="1"/>
              <a:t>i</a:t>
            </a:r>
            <a:r>
              <a:rPr lang="en-US" dirty="0"/>
              <a:t>-D: The Basics</a:t>
            </a:r>
          </a:p>
        </p:txBody>
      </p:sp>
      <p:sp>
        <p:nvSpPr>
          <p:cNvPr id="5" name="Text Placeholder 4">
            <a:extLst>
              <a:ext uri="{FF2B5EF4-FFF2-40B4-BE49-F238E27FC236}">
                <a16:creationId xmlns:a16="http://schemas.microsoft.com/office/drawing/2014/main" id="{076E97A1-C544-6FEF-00A4-4580C464618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02027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78FA4BB-6A63-D09A-3FA4-0A4CCE2E9FD1}"/>
              </a:ext>
            </a:extLst>
          </p:cNvPr>
          <p:cNvCxnSpPr>
            <a:cxnSpLocks/>
          </p:cNvCxnSpPr>
          <p:nvPr/>
        </p:nvCxnSpPr>
        <p:spPr>
          <a:xfrm>
            <a:off x="2665141" y="959005"/>
            <a:ext cx="0" cy="505150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960D424-A304-EDE9-4DD6-978B28A23178}"/>
              </a:ext>
            </a:extLst>
          </p:cNvPr>
          <p:cNvCxnSpPr>
            <a:cxnSpLocks/>
          </p:cNvCxnSpPr>
          <p:nvPr/>
        </p:nvCxnSpPr>
        <p:spPr>
          <a:xfrm flipH="1">
            <a:off x="2349190" y="5820936"/>
            <a:ext cx="652718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001F5B4-CC4A-4862-CC42-4D128EE2CC25}"/>
              </a:ext>
            </a:extLst>
          </p:cNvPr>
          <p:cNvCxnSpPr>
            <a:cxnSpLocks/>
          </p:cNvCxnSpPr>
          <p:nvPr/>
        </p:nvCxnSpPr>
        <p:spPr>
          <a:xfrm>
            <a:off x="5419493" y="959005"/>
            <a:ext cx="0" cy="5207619"/>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30E9BB-0DAF-C606-64F2-FDE943E0B0BE}"/>
              </a:ext>
            </a:extLst>
          </p:cNvPr>
          <p:cNvGrpSpPr/>
          <p:nvPr/>
        </p:nvGrpSpPr>
        <p:grpSpPr>
          <a:xfrm>
            <a:off x="5483678" y="538780"/>
            <a:ext cx="675000" cy="306720"/>
            <a:chOff x="5483678" y="538780"/>
            <a:chExt cx="675000" cy="306720"/>
          </a:xfrm>
        </p:grpSpPr>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A6C6EB2D-1838-6B66-B84B-9133F88EB23D}"/>
                    </a:ext>
                  </a:extLst>
                </p14:cNvPr>
                <p14:cNvContentPartPr/>
                <p14:nvPr/>
              </p14:nvContentPartPr>
              <p14:xfrm>
                <a:off x="5483678" y="637420"/>
                <a:ext cx="196920" cy="191520"/>
              </p14:xfrm>
            </p:contentPart>
          </mc:Choice>
          <mc:Fallback xmlns="">
            <p:pic>
              <p:nvPicPr>
                <p:cNvPr id="10" name="Ink 9">
                  <a:extLst>
                    <a:ext uri="{FF2B5EF4-FFF2-40B4-BE49-F238E27FC236}">
                      <a16:creationId xmlns:a16="http://schemas.microsoft.com/office/drawing/2014/main" id="{D91F057E-5145-BF61-A9D7-8F8DB376277C}"/>
                    </a:ext>
                  </a:extLst>
                </p:cNvPr>
                <p:cNvPicPr/>
                <p:nvPr/>
              </p:nvPicPr>
              <p:blipFill>
                <a:blip r:embed="rId3"/>
                <a:stretch>
                  <a:fillRect/>
                </a:stretch>
              </p:blipFill>
              <p:spPr>
                <a:xfrm>
                  <a:off x="5479358" y="633100"/>
                  <a:ext cx="20556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69DAAF75-1EC0-C6DC-0B48-530D10967756}"/>
                    </a:ext>
                  </a:extLst>
                </p14:cNvPr>
                <p14:cNvContentPartPr/>
                <p14:nvPr/>
              </p14:nvContentPartPr>
              <p14:xfrm>
                <a:off x="5483678" y="538780"/>
                <a:ext cx="675000" cy="306720"/>
              </p14:xfrm>
            </p:contentPart>
          </mc:Choice>
          <mc:Fallback xmlns="">
            <p:pic>
              <p:nvPicPr>
                <p:cNvPr id="11" name="Ink 10">
                  <a:extLst>
                    <a:ext uri="{FF2B5EF4-FFF2-40B4-BE49-F238E27FC236}">
                      <a16:creationId xmlns:a16="http://schemas.microsoft.com/office/drawing/2014/main" id="{02C421CC-D531-1E38-7AD3-948822D49923}"/>
                    </a:ext>
                  </a:extLst>
                </p:cNvPr>
                <p:cNvPicPr/>
                <p:nvPr/>
              </p:nvPicPr>
              <p:blipFill>
                <a:blip r:embed="rId5"/>
                <a:stretch>
                  <a:fillRect/>
                </a:stretch>
              </p:blipFill>
              <p:spPr>
                <a:xfrm>
                  <a:off x="5479358" y="534460"/>
                  <a:ext cx="683640" cy="315360"/>
                </a:xfrm>
                <a:prstGeom prst="rect">
                  <a:avLst/>
                </a:prstGeom>
              </p:spPr>
            </p:pic>
          </mc:Fallback>
        </mc:AlternateContent>
      </p:grpSp>
      <p:sp>
        <p:nvSpPr>
          <p:cNvPr id="10" name="CuadroTexto 52">
            <a:extLst>
              <a:ext uri="{FF2B5EF4-FFF2-40B4-BE49-F238E27FC236}">
                <a16:creationId xmlns:a16="http://schemas.microsoft.com/office/drawing/2014/main" id="{C7AE354D-96EF-8CB2-DD31-40E926713047}"/>
              </a:ext>
            </a:extLst>
          </p:cNvPr>
          <p:cNvSpPr txBox="1"/>
          <p:nvPr/>
        </p:nvSpPr>
        <p:spPr>
          <a:xfrm>
            <a:off x="6158678" y="325846"/>
            <a:ext cx="1116696" cy="461665"/>
          </a:xfrm>
          <a:prstGeom prst="rect">
            <a:avLst/>
          </a:prstGeom>
          <a:noFill/>
        </p:spPr>
        <p:txBody>
          <a:bodyPr wrap="square" rtlCol="0" anchor="ctr" anchorCtr="1">
            <a:spAutoFit/>
          </a:bodyPr>
          <a:lstStyle/>
          <a:p>
            <a:pPr algn="ctr"/>
            <a:r>
              <a:rPr lang="en-US" sz="1200" dirty="0">
                <a:solidFill>
                  <a:srgbClr val="000000"/>
                </a:solidFill>
              </a:rPr>
              <a:t>Event/</a:t>
            </a:r>
          </a:p>
          <a:p>
            <a:pPr algn="ctr"/>
            <a:r>
              <a:rPr lang="en-US" sz="1200" dirty="0">
                <a:solidFill>
                  <a:srgbClr val="000000"/>
                </a:solidFill>
              </a:rPr>
              <a:t>Intervention</a:t>
            </a:r>
          </a:p>
        </p:txBody>
      </p:sp>
      <p:sp>
        <p:nvSpPr>
          <p:cNvPr id="11" name="CuadroTexto 52">
            <a:extLst>
              <a:ext uri="{FF2B5EF4-FFF2-40B4-BE49-F238E27FC236}">
                <a16:creationId xmlns:a16="http://schemas.microsoft.com/office/drawing/2014/main" id="{667A1BD6-17BE-70B5-1DBC-90B8700893AB}"/>
              </a:ext>
            </a:extLst>
          </p:cNvPr>
          <p:cNvSpPr txBox="1"/>
          <p:nvPr/>
        </p:nvSpPr>
        <p:spPr>
          <a:xfrm>
            <a:off x="7090121" y="402789"/>
            <a:ext cx="1116696" cy="276999"/>
          </a:xfrm>
          <a:prstGeom prst="rect">
            <a:avLst/>
          </a:prstGeom>
          <a:noFill/>
        </p:spPr>
        <p:txBody>
          <a:bodyPr wrap="square" rtlCol="0" anchor="ctr" anchorCtr="1">
            <a:spAutoFit/>
          </a:bodyPr>
          <a:lstStyle/>
          <a:p>
            <a:pPr algn="ctr"/>
            <a:r>
              <a:rPr lang="en-US" sz="1200" dirty="0">
                <a:solidFill>
                  <a:srgbClr val="000000"/>
                </a:solidFill>
              </a:rPr>
              <a:t>==  Treatment</a:t>
            </a:r>
          </a:p>
        </p:txBody>
      </p:sp>
      <p:sp>
        <p:nvSpPr>
          <p:cNvPr id="12" name="CuadroTexto 52">
            <a:extLst>
              <a:ext uri="{FF2B5EF4-FFF2-40B4-BE49-F238E27FC236}">
                <a16:creationId xmlns:a16="http://schemas.microsoft.com/office/drawing/2014/main" id="{EA0A504A-5B0E-D3C9-729D-DFCDE20A1481}"/>
              </a:ext>
            </a:extLst>
          </p:cNvPr>
          <p:cNvSpPr txBox="1"/>
          <p:nvPr/>
        </p:nvSpPr>
        <p:spPr>
          <a:xfrm>
            <a:off x="3063345" y="5855281"/>
            <a:ext cx="1816523" cy="276999"/>
          </a:xfrm>
          <a:prstGeom prst="rect">
            <a:avLst/>
          </a:prstGeom>
          <a:noFill/>
        </p:spPr>
        <p:txBody>
          <a:bodyPr wrap="square" rtlCol="0" anchor="ctr" anchorCtr="1">
            <a:spAutoFit/>
          </a:bodyPr>
          <a:lstStyle/>
          <a:p>
            <a:pPr algn="ctr"/>
            <a:r>
              <a:rPr lang="en-US" sz="1200" dirty="0">
                <a:solidFill>
                  <a:srgbClr val="000000"/>
                </a:solidFill>
              </a:rPr>
              <a:t>Before Treatment</a:t>
            </a:r>
          </a:p>
        </p:txBody>
      </p:sp>
      <p:sp>
        <p:nvSpPr>
          <p:cNvPr id="13" name="CuadroTexto 52">
            <a:extLst>
              <a:ext uri="{FF2B5EF4-FFF2-40B4-BE49-F238E27FC236}">
                <a16:creationId xmlns:a16="http://schemas.microsoft.com/office/drawing/2014/main" id="{736D7945-D38C-9466-3E77-E8067A87DC2E}"/>
              </a:ext>
            </a:extLst>
          </p:cNvPr>
          <p:cNvSpPr txBox="1"/>
          <p:nvPr/>
        </p:nvSpPr>
        <p:spPr>
          <a:xfrm>
            <a:off x="5910955" y="5867773"/>
            <a:ext cx="1988045" cy="276999"/>
          </a:xfrm>
          <a:prstGeom prst="rect">
            <a:avLst/>
          </a:prstGeom>
          <a:noFill/>
        </p:spPr>
        <p:txBody>
          <a:bodyPr wrap="square" rtlCol="0" anchor="ctr" anchorCtr="1">
            <a:spAutoFit/>
          </a:bodyPr>
          <a:lstStyle/>
          <a:p>
            <a:pPr algn="ctr"/>
            <a:r>
              <a:rPr lang="en-US" sz="1200" dirty="0">
                <a:solidFill>
                  <a:srgbClr val="000000"/>
                </a:solidFill>
              </a:rPr>
              <a:t>After Treatment</a:t>
            </a:r>
          </a:p>
        </p:txBody>
      </p:sp>
      <p:sp>
        <p:nvSpPr>
          <p:cNvPr id="14" name="Oval 13">
            <a:extLst>
              <a:ext uri="{FF2B5EF4-FFF2-40B4-BE49-F238E27FC236}">
                <a16:creationId xmlns:a16="http://schemas.microsoft.com/office/drawing/2014/main" id="{ECD3746C-395E-FC70-1403-90BCD3D5D5F8}"/>
              </a:ext>
            </a:extLst>
          </p:cNvPr>
          <p:cNvSpPr/>
          <p:nvPr/>
        </p:nvSpPr>
        <p:spPr>
          <a:xfrm>
            <a:off x="2978910" y="4826619"/>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Oval 14">
            <a:extLst>
              <a:ext uri="{FF2B5EF4-FFF2-40B4-BE49-F238E27FC236}">
                <a16:creationId xmlns:a16="http://schemas.microsoft.com/office/drawing/2014/main" id="{B93215E8-689E-C324-E266-D7A1DAB2B31D}"/>
              </a:ext>
            </a:extLst>
          </p:cNvPr>
          <p:cNvSpPr/>
          <p:nvPr/>
        </p:nvSpPr>
        <p:spPr>
          <a:xfrm>
            <a:off x="3304479" y="481175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Oval 15">
            <a:extLst>
              <a:ext uri="{FF2B5EF4-FFF2-40B4-BE49-F238E27FC236}">
                <a16:creationId xmlns:a16="http://schemas.microsoft.com/office/drawing/2014/main" id="{20D1D94B-4AA0-138F-C7E8-5B332B400457}"/>
              </a:ext>
            </a:extLst>
          </p:cNvPr>
          <p:cNvSpPr/>
          <p:nvPr/>
        </p:nvSpPr>
        <p:spPr>
          <a:xfrm>
            <a:off x="4788223" y="4726256"/>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 name="Oval 16">
            <a:extLst>
              <a:ext uri="{FF2B5EF4-FFF2-40B4-BE49-F238E27FC236}">
                <a16:creationId xmlns:a16="http://schemas.microsoft.com/office/drawing/2014/main" id="{12BAB9EA-B109-25CC-9768-4A83CC3DFB4F}"/>
              </a:ext>
            </a:extLst>
          </p:cNvPr>
          <p:cNvSpPr/>
          <p:nvPr/>
        </p:nvSpPr>
        <p:spPr>
          <a:xfrm>
            <a:off x="3815489" y="466121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8" name="Oval 17">
            <a:extLst>
              <a:ext uri="{FF2B5EF4-FFF2-40B4-BE49-F238E27FC236}">
                <a16:creationId xmlns:a16="http://schemas.microsoft.com/office/drawing/2014/main" id="{83329B52-5981-76FC-39B0-BA2C22560AC8}"/>
              </a:ext>
            </a:extLst>
          </p:cNvPr>
          <p:cNvSpPr/>
          <p:nvPr/>
        </p:nvSpPr>
        <p:spPr>
          <a:xfrm>
            <a:off x="4139278" y="4750416"/>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9" name="Oval 18">
            <a:extLst>
              <a:ext uri="{FF2B5EF4-FFF2-40B4-BE49-F238E27FC236}">
                <a16:creationId xmlns:a16="http://schemas.microsoft.com/office/drawing/2014/main" id="{1E719731-14BB-CBC2-F9F7-31B57C03BD0D}"/>
              </a:ext>
            </a:extLst>
          </p:cNvPr>
          <p:cNvSpPr/>
          <p:nvPr/>
        </p:nvSpPr>
        <p:spPr>
          <a:xfrm>
            <a:off x="4511231" y="464262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0" name="Oval 19">
            <a:extLst>
              <a:ext uri="{FF2B5EF4-FFF2-40B4-BE49-F238E27FC236}">
                <a16:creationId xmlns:a16="http://schemas.microsoft.com/office/drawing/2014/main" id="{29B3DDDA-BF39-B8CC-C84A-342B1B6D6899}"/>
              </a:ext>
            </a:extLst>
          </p:cNvPr>
          <p:cNvSpPr/>
          <p:nvPr/>
        </p:nvSpPr>
        <p:spPr>
          <a:xfrm>
            <a:off x="3178098" y="443818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1" name="Oval 20">
            <a:extLst>
              <a:ext uri="{FF2B5EF4-FFF2-40B4-BE49-F238E27FC236}">
                <a16:creationId xmlns:a16="http://schemas.microsoft.com/office/drawing/2014/main" id="{E9F104A0-0E93-88D0-03E6-68748A2298B6}"/>
              </a:ext>
            </a:extLst>
          </p:cNvPr>
          <p:cNvSpPr/>
          <p:nvPr/>
        </p:nvSpPr>
        <p:spPr>
          <a:xfrm>
            <a:off x="3795781" y="439079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2" name="Oval 21">
            <a:extLst>
              <a:ext uri="{FF2B5EF4-FFF2-40B4-BE49-F238E27FC236}">
                <a16:creationId xmlns:a16="http://schemas.microsoft.com/office/drawing/2014/main" id="{AD900BB1-C7B6-53AF-B9EA-0A2BB538B286}"/>
              </a:ext>
            </a:extLst>
          </p:cNvPr>
          <p:cNvSpPr/>
          <p:nvPr/>
        </p:nvSpPr>
        <p:spPr>
          <a:xfrm>
            <a:off x="3628268" y="4895384"/>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3" name="Oval 22">
            <a:extLst>
              <a:ext uri="{FF2B5EF4-FFF2-40B4-BE49-F238E27FC236}">
                <a16:creationId xmlns:a16="http://schemas.microsoft.com/office/drawing/2014/main" id="{40DDE913-3959-9FAE-AFD2-3367085B88C4}"/>
              </a:ext>
            </a:extLst>
          </p:cNvPr>
          <p:cNvSpPr/>
          <p:nvPr/>
        </p:nvSpPr>
        <p:spPr>
          <a:xfrm>
            <a:off x="4124092" y="4493941"/>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4" name="Oval 23">
            <a:extLst>
              <a:ext uri="{FF2B5EF4-FFF2-40B4-BE49-F238E27FC236}">
                <a16:creationId xmlns:a16="http://schemas.microsoft.com/office/drawing/2014/main" id="{8F981199-74C6-E6E8-1555-66C948BDFBC1}"/>
              </a:ext>
            </a:extLst>
          </p:cNvPr>
          <p:cNvSpPr/>
          <p:nvPr/>
        </p:nvSpPr>
        <p:spPr>
          <a:xfrm>
            <a:off x="4386795" y="435455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5" name="Oval 24">
            <a:extLst>
              <a:ext uri="{FF2B5EF4-FFF2-40B4-BE49-F238E27FC236}">
                <a16:creationId xmlns:a16="http://schemas.microsoft.com/office/drawing/2014/main" id="{8BF339FA-5FBC-B28B-65B8-64CFDBCF2E7D}"/>
              </a:ext>
            </a:extLst>
          </p:cNvPr>
          <p:cNvSpPr/>
          <p:nvPr/>
        </p:nvSpPr>
        <p:spPr>
          <a:xfrm>
            <a:off x="4464434" y="486007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6" name="Oval 25">
            <a:extLst>
              <a:ext uri="{FF2B5EF4-FFF2-40B4-BE49-F238E27FC236}">
                <a16:creationId xmlns:a16="http://schemas.microsoft.com/office/drawing/2014/main" id="{A602B856-79B9-D81C-6464-B84917B7D728}"/>
              </a:ext>
            </a:extLst>
          </p:cNvPr>
          <p:cNvSpPr/>
          <p:nvPr/>
        </p:nvSpPr>
        <p:spPr>
          <a:xfrm>
            <a:off x="3635298" y="489538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7" name="Oval 26">
            <a:extLst>
              <a:ext uri="{FF2B5EF4-FFF2-40B4-BE49-F238E27FC236}">
                <a16:creationId xmlns:a16="http://schemas.microsoft.com/office/drawing/2014/main" id="{5622D3E8-3867-8F38-8083-F04567E639C7}"/>
              </a:ext>
            </a:extLst>
          </p:cNvPr>
          <p:cNvSpPr/>
          <p:nvPr/>
        </p:nvSpPr>
        <p:spPr>
          <a:xfrm>
            <a:off x="3330498" y="459058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8" name="Oval 27">
            <a:extLst>
              <a:ext uri="{FF2B5EF4-FFF2-40B4-BE49-F238E27FC236}">
                <a16:creationId xmlns:a16="http://schemas.microsoft.com/office/drawing/2014/main" id="{CF5DA5CA-DF4C-A05E-C2D2-ECEE075065EF}"/>
              </a:ext>
            </a:extLst>
          </p:cNvPr>
          <p:cNvSpPr/>
          <p:nvPr/>
        </p:nvSpPr>
        <p:spPr>
          <a:xfrm>
            <a:off x="4755802" y="4430749"/>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9" name="Oval 28">
            <a:extLst>
              <a:ext uri="{FF2B5EF4-FFF2-40B4-BE49-F238E27FC236}">
                <a16:creationId xmlns:a16="http://schemas.microsoft.com/office/drawing/2014/main" id="{653F4903-7E2D-9444-CB6A-8EE4A6823056}"/>
              </a:ext>
            </a:extLst>
          </p:cNvPr>
          <p:cNvSpPr/>
          <p:nvPr/>
        </p:nvSpPr>
        <p:spPr>
          <a:xfrm>
            <a:off x="5070086" y="4307157"/>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0" name="Oval 29">
            <a:extLst>
              <a:ext uri="{FF2B5EF4-FFF2-40B4-BE49-F238E27FC236}">
                <a16:creationId xmlns:a16="http://schemas.microsoft.com/office/drawing/2014/main" id="{DA880568-4C4D-54F5-2F0F-5B3A70F6BC01}"/>
              </a:ext>
            </a:extLst>
          </p:cNvPr>
          <p:cNvSpPr/>
          <p:nvPr/>
        </p:nvSpPr>
        <p:spPr>
          <a:xfrm>
            <a:off x="5098284" y="480989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1" name="Oval 30">
            <a:extLst>
              <a:ext uri="{FF2B5EF4-FFF2-40B4-BE49-F238E27FC236}">
                <a16:creationId xmlns:a16="http://schemas.microsoft.com/office/drawing/2014/main" id="{0F98303C-1543-AB5D-D182-9B97CBB64B70}"/>
              </a:ext>
            </a:extLst>
          </p:cNvPr>
          <p:cNvSpPr/>
          <p:nvPr/>
        </p:nvSpPr>
        <p:spPr>
          <a:xfrm>
            <a:off x="5588952" y="3674327"/>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2" name="Oval 31">
            <a:extLst>
              <a:ext uri="{FF2B5EF4-FFF2-40B4-BE49-F238E27FC236}">
                <a16:creationId xmlns:a16="http://schemas.microsoft.com/office/drawing/2014/main" id="{1B6EF114-8A77-AA63-9824-409C735935C5}"/>
              </a:ext>
            </a:extLst>
          </p:cNvPr>
          <p:cNvSpPr/>
          <p:nvPr/>
        </p:nvSpPr>
        <p:spPr>
          <a:xfrm>
            <a:off x="6028785" y="3694771"/>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3" name="Oval 32">
            <a:extLst>
              <a:ext uri="{FF2B5EF4-FFF2-40B4-BE49-F238E27FC236}">
                <a16:creationId xmlns:a16="http://schemas.microsoft.com/office/drawing/2014/main" id="{8CDF96C8-D3E8-FCCF-FE6B-A4128901B5BD}"/>
              </a:ext>
            </a:extLst>
          </p:cNvPr>
          <p:cNvSpPr/>
          <p:nvPr/>
        </p:nvSpPr>
        <p:spPr>
          <a:xfrm>
            <a:off x="7426061" y="339554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4" name="Oval 33">
            <a:extLst>
              <a:ext uri="{FF2B5EF4-FFF2-40B4-BE49-F238E27FC236}">
                <a16:creationId xmlns:a16="http://schemas.microsoft.com/office/drawing/2014/main" id="{4A27F3DF-A6BC-5C7E-45E6-BB7ECD7AE493}"/>
              </a:ext>
            </a:extLst>
          </p:cNvPr>
          <p:cNvSpPr/>
          <p:nvPr/>
        </p:nvSpPr>
        <p:spPr>
          <a:xfrm>
            <a:off x="6526635" y="3711498"/>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5" name="Oval 34">
            <a:extLst>
              <a:ext uri="{FF2B5EF4-FFF2-40B4-BE49-F238E27FC236}">
                <a16:creationId xmlns:a16="http://schemas.microsoft.com/office/drawing/2014/main" id="{E636F6DD-4627-BC07-74DB-90C8F7AFE50A}"/>
              </a:ext>
            </a:extLst>
          </p:cNvPr>
          <p:cNvSpPr/>
          <p:nvPr/>
        </p:nvSpPr>
        <p:spPr>
          <a:xfrm>
            <a:off x="6749320" y="3598124"/>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6" name="Oval 35">
            <a:extLst>
              <a:ext uri="{FF2B5EF4-FFF2-40B4-BE49-F238E27FC236}">
                <a16:creationId xmlns:a16="http://schemas.microsoft.com/office/drawing/2014/main" id="{BF5D98DF-B89A-C864-BBA0-E209E74B4F7E}"/>
              </a:ext>
            </a:extLst>
          </p:cNvPr>
          <p:cNvSpPr/>
          <p:nvPr/>
        </p:nvSpPr>
        <p:spPr>
          <a:xfrm>
            <a:off x="7119257" y="375796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7" name="Oval 36">
            <a:extLst>
              <a:ext uri="{FF2B5EF4-FFF2-40B4-BE49-F238E27FC236}">
                <a16:creationId xmlns:a16="http://schemas.microsoft.com/office/drawing/2014/main" id="{067C20BA-D872-589F-EF0C-E1C497F3A371}"/>
              </a:ext>
            </a:extLst>
          </p:cNvPr>
          <p:cNvSpPr/>
          <p:nvPr/>
        </p:nvSpPr>
        <p:spPr>
          <a:xfrm>
            <a:off x="5788140" y="3285893"/>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8" name="Oval 37">
            <a:extLst>
              <a:ext uri="{FF2B5EF4-FFF2-40B4-BE49-F238E27FC236}">
                <a16:creationId xmlns:a16="http://schemas.microsoft.com/office/drawing/2014/main" id="{59452A1A-5A5F-2691-99CD-92611B5E2681}"/>
              </a:ext>
            </a:extLst>
          </p:cNvPr>
          <p:cNvSpPr/>
          <p:nvPr/>
        </p:nvSpPr>
        <p:spPr>
          <a:xfrm>
            <a:off x="6529240" y="3147431"/>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9" name="Oval 38">
            <a:extLst>
              <a:ext uri="{FF2B5EF4-FFF2-40B4-BE49-F238E27FC236}">
                <a16:creationId xmlns:a16="http://schemas.microsoft.com/office/drawing/2014/main" id="{F7BAC9AB-A0CA-E5ED-35D6-E302CD6548E5}"/>
              </a:ext>
            </a:extLst>
          </p:cNvPr>
          <p:cNvSpPr/>
          <p:nvPr/>
        </p:nvSpPr>
        <p:spPr>
          <a:xfrm>
            <a:off x="6238310" y="374309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0" name="Oval 39">
            <a:extLst>
              <a:ext uri="{FF2B5EF4-FFF2-40B4-BE49-F238E27FC236}">
                <a16:creationId xmlns:a16="http://schemas.microsoft.com/office/drawing/2014/main" id="{0CF641E1-BEA2-4C2A-CCA2-B27712E0DA32}"/>
              </a:ext>
            </a:extLst>
          </p:cNvPr>
          <p:cNvSpPr/>
          <p:nvPr/>
        </p:nvSpPr>
        <p:spPr>
          <a:xfrm>
            <a:off x="6545643" y="345316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1" name="Oval 40">
            <a:extLst>
              <a:ext uri="{FF2B5EF4-FFF2-40B4-BE49-F238E27FC236}">
                <a16:creationId xmlns:a16="http://schemas.microsoft.com/office/drawing/2014/main" id="{B12AC3AD-B758-9444-713C-131DD4C4E32C}"/>
              </a:ext>
            </a:extLst>
          </p:cNvPr>
          <p:cNvSpPr/>
          <p:nvPr/>
        </p:nvSpPr>
        <p:spPr>
          <a:xfrm>
            <a:off x="6772509" y="2961573"/>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2" name="Oval 41">
            <a:extLst>
              <a:ext uri="{FF2B5EF4-FFF2-40B4-BE49-F238E27FC236}">
                <a16:creationId xmlns:a16="http://schemas.microsoft.com/office/drawing/2014/main" id="{16498F75-34D7-115A-BD3D-58460C1359A4}"/>
              </a:ext>
            </a:extLst>
          </p:cNvPr>
          <p:cNvSpPr/>
          <p:nvPr/>
        </p:nvSpPr>
        <p:spPr>
          <a:xfrm>
            <a:off x="6869483" y="3293747"/>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3" name="Oval 42">
            <a:extLst>
              <a:ext uri="{FF2B5EF4-FFF2-40B4-BE49-F238E27FC236}">
                <a16:creationId xmlns:a16="http://schemas.microsoft.com/office/drawing/2014/main" id="{CF2ADCE8-FC34-F835-FEEC-8A439A3391A6}"/>
              </a:ext>
            </a:extLst>
          </p:cNvPr>
          <p:cNvSpPr/>
          <p:nvPr/>
        </p:nvSpPr>
        <p:spPr>
          <a:xfrm>
            <a:off x="6221854" y="340669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4" name="Oval 43">
            <a:extLst>
              <a:ext uri="{FF2B5EF4-FFF2-40B4-BE49-F238E27FC236}">
                <a16:creationId xmlns:a16="http://schemas.microsoft.com/office/drawing/2014/main" id="{0DD3246D-FA50-2BAD-E74C-64734B095A91}"/>
              </a:ext>
            </a:extLst>
          </p:cNvPr>
          <p:cNvSpPr/>
          <p:nvPr/>
        </p:nvSpPr>
        <p:spPr>
          <a:xfrm>
            <a:off x="5940540" y="3438293"/>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5" name="Oval 44">
            <a:extLst>
              <a:ext uri="{FF2B5EF4-FFF2-40B4-BE49-F238E27FC236}">
                <a16:creationId xmlns:a16="http://schemas.microsoft.com/office/drawing/2014/main" id="{8BE7016E-46C9-AAA6-362F-2AF95D040FDF}"/>
              </a:ext>
            </a:extLst>
          </p:cNvPr>
          <p:cNvSpPr/>
          <p:nvPr/>
        </p:nvSpPr>
        <p:spPr>
          <a:xfrm>
            <a:off x="7275374" y="292068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6" name="Oval 45">
            <a:extLst>
              <a:ext uri="{FF2B5EF4-FFF2-40B4-BE49-F238E27FC236}">
                <a16:creationId xmlns:a16="http://schemas.microsoft.com/office/drawing/2014/main" id="{3F0BFF90-8787-479E-6F23-CA3CEB25FE0F}"/>
              </a:ext>
            </a:extLst>
          </p:cNvPr>
          <p:cNvSpPr/>
          <p:nvPr/>
        </p:nvSpPr>
        <p:spPr>
          <a:xfrm>
            <a:off x="7680128" y="315486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7" name="Oval 46">
            <a:extLst>
              <a:ext uri="{FF2B5EF4-FFF2-40B4-BE49-F238E27FC236}">
                <a16:creationId xmlns:a16="http://schemas.microsoft.com/office/drawing/2014/main" id="{464556E8-BF5A-487D-A4E7-2C6E828CF333}"/>
              </a:ext>
            </a:extLst>
          </p:cNvPr>
          <p:cNvSpPr/>
          <p:nvPr/>
        </p:nvSpPr>
        <p:spPr>
          <a:xfrm>
            <a:off x="7708326" y="3657598"/>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48" name="Straight Connector 47">
            <a:extLst>
              <a:ext uri="{FF2B5EF4-FFF2-40B4-BE49-F238E27FC236}">
                <a16:creationId xmlns:a16="http://schemas.microsoft.com/office/drawing/2014/main" id="{664F1470-5041-5B02-B741-B0B42E468FC5}"/>
              </a:ext>
            </a:extLst>
          </p:cNvPr>
          <p:cNvCxnSpPr>
            <a:cxnSpLocks/>
          </p:cNvCxnSpPr>
          <p:nvPr/>
        </p:nvCxnSpPr>
        <p:spPr>
          <a:xfrm flipV="1">
            <a:off x="2787805" y="4661210"/>
            <a:ext cx="2466596" cy="65046"/>
          </a:xfrm>
          <a:prstGeom prst="line">
            <a:avLst/>
          </a:prstGeom>
          <a:ln w="38100">
            <a:solidFill>
              <a:schemeClr val="tx2">
                <a:lumMod val="90000"/>
                <a:lumOff val="10000"/>
              </a:schemeClr>
            </a:solidFill>
            <a:prstDash val="lgDash"/>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9B132B-E0B2-2C57-11CE-AE3546E9EDE4}"/>
              </a:ext>
            </a:extLst>
          </p:cNvPr>
          <p:cNvCxnSpPr>
            <a:cxnSpLocks/>
          </p:cNvCxnSpPr>
          <p:nvPr/>
        </p:nvCxnSpPr>
        <p:spPr>
          <a:xfrm flipV="1">
            <a:off x="5539210" y="3485179"/>
            <a:ext cx="2466596" cy="65046"/>
          </a:xfrm>
          <a:prstGeom prst="line">
            <a:avLst/>
          </a:prstGeom>
          <a:ln w="38100">
            <a:solidFill>
              <a:schemeClr val="tx2">
                <a:lumMod val="90000"/>
                <a:lumOff val="10000"/>
              </a:schemeClr>
            </a:solidFill>
            <a:prstDash val="lgDash"/>
          </a:ln>
        </p:spPr>
        <p:style>
          <a:lnRef idx="1">
            <a:schemeClr val="dk1"/>
          </a:lnRef>
          <a:fillRef idx="0">
            <a:schemeClr val="dk1"/>
          </a:fillRef>
          <a:effectRef idx="0">
            <a:schemeClr val="dk1"/>
          </a:effectRef>
          <a:fontRef idx="minor">
            <a:schemeClr val="tx1"/>
          </a:fontRef>
        </p:style>
      </p:cxnSp>
      <p:sp>
        <p:nvSpPr>
          <p:cNvPr id="50" name="Right Brace 49">
            <a:extLst>
              <a:ext uri="{FF2B5EF4-FFF2-40B4-BE49-F238E27FC236}">
                <a16:creationId xmlns:a16="http://schemas.microsoft.com/office/drawing/2014/main" id="{A735198B-50C1-10E6-70E8-7C50661E9A87}"/>
              </a:ext>
            </a:extLst>
          </p:cNvPr>
          <p:cNvSpPr/>
          <p:nvPr/>
        </p:nvSpPr>
        <p:spPr>
          <a:xfrm>
            <a:off x="5483678" y="3562814"/>
            <a:ext cx="183332" cy="1098396"/>
          </a:xfrm>
          <a:prstGeom prst="rightBrac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grpSp>
        <p:nvGrpSpPr>
          <p:cNvPr id="51" name="Group 50">
            <a:extLst>
              <a:ext uri="{FF2B5EF4-FFF2-40B4-BE49-F238E27FC236}">
                <a16:creationId xmlns:a16="http://schemas.microsoft.com/office/drawing/2014/main" id="{CAE83801-3E01-3BCD-5BA1-DDAA09F5BBD8}"/>
              </a:ext>
            </a:extLst>
          </p:cNvPr>
          <p:cNvGrpSpPr/>
          <p:nvPr/>
        </p:nvGrpSpPr>
        <p:grpSpPr>
          <a:xfrm>
            <a:off x="5734102" y="4070070"/>
            <a:ext cx="1883160" cy="1072440"/>
            <a:chOff x="5734102" y="4070070"/>
            <a:chExt cx="1883160" cy="1072440"/>
          </a:xfrm>
        </p:grpSpPr>
        <mc:AlternateContent xmlns:mc="http://schemas.openxmlformats.org/markup-compatibility/2006" xmlns:p14="http://schemas.microsoft.com/office/powerpoint/2010/main">
          <mc:Choice Requires="p14">
            <p:contentPart p14:bwMode="auto" r:id="rId6">
              <p14:nvContentPartPr>
                <p14:cNvPr id="52" name="Ink 51">
                  <a:extLst>
                    <a:ext uri="{FF2B5EF4-FFF2-40B4-BE49-F238E27FC236}">
                      <a16:creationId xmlns:a16="http://schemas.microsoft.com/office/drawing/2014/main" id="{CE839397-B7BA-53C7-3358-CD9F6B86C68B}"/>
                    </a:ext>
                  </a:extLst>
                </p14:cNvPr>
                <p14:cNvContentPartPr/>
                <p14:nvPr/>
              </p14:nvContentPartPr>
              <p14:xfrm>
                <a:off x="5734102" y="4070070"/>
                <a:ext cx="158400" cy="268920"/>
              </p14:xfrm>
            </p:contentPart>
          </mc:Choice>
          <mc:Fallback xmlns="">
            <p:pic>
              <p:nvPicPr>
                <p:cNvPr id="87" name="Ink 86">
                  <a:extLst>
                    <a:ext uri="{FF2B5EF4-FFF2-40B4-BE49-F238E27FC236}">
                      <a16:creationId xmlns:a16="http://schemas.microsoft.com/office/drawing/2014/main" id="{0B2233EF-FE2C-01FD-99A7-140826C1FFEC}"/>
                    </a:ext>
                  </a:extLst>
                </p:cNvPr>
                <p:cNvPicPr/>
                <p:nvPr/>
              </p:nvPicPr>
              <p:blipFill>
                <a:blip r:embed="rId7"/>
                <a:stretch>
                  <a:fillRect/>
                </a:stretch>
              </p:blipFill>
              <p:spPr>
                <a:xfrm>
                  <a:off x="5729782" y="4065750"/>
                  <a:ext cx="16704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3" name="Ink 52">
                  <a:extLst>
                    <a:ext uri="{FF2B5EF4-FFF2-40B4-BE49-F238E27FC236}">
                      <a16:creationId xmlns:a16="http://schemas.microsoft.com/office/drawing/2014/main" id="{92A3C716-E88A-ED74-295F-93EC2EA38DB8}"/>
                    </a:ext>
                  </a:extLst>
                </p14:cNvPr>
                <p14:cNvContentPartPr/>
                <p14:nvPr/>
              </p14:nvContentPartPr>
              <p14:xfrm>
                <a:off x="5743102" y="4144230"/>
                <a:ext cx="1874160" cy="998280"/>
              </p14:xfrm>
            </p:contentPart>
          </mc:Choice>
          <mc:Fallback xmlns="">
            <p:pic>
              <p:nvPicPr>
                <p:cNvPr id="88" name="Ink 87">
                  <a:extLst>
                    <a:ext uri="{FF2B5EF4-FFF2-40B4-BE49-F238E27FC236}">
                      <a16:creationId xmlns:a16="http://schemas.microsoft.com/office/drawing/2014/main" id="{98D427CD-23A0-46E2-2E61-A766DFC2756F}"/>
                    </a:ext>
                  </a:extLst>
                </p:cNvPr>
                <p:cNvPicPr/>
                <p:nvPr/>
              </p:nvPicPr>
              <p:blipFill>
                <a:blip r:embed="rId9"/>
                <a:stretch>
                  <a:fillRect/>
                </a:stretch>
              </p:blipFill>
              <p:spPr>
                <a:xfrm>
                  <a:off x="5738782" y="4139910"/>
                  <a:ext cx="1882800" cy="1006920"/>
                </a:xfrm>
                <a:prstGeom prst="rect">
                  <a:avLst/>
                </a:prstGeom>
              </p:spPr>
            </p:pic>
          </mc:Fallback>
        </mc:AlternateContent>
      </p:grpSp>
      <p:sp>
        <p:nvSpPr>
          <p:cNvPr id="54" name="CuadroTexto 52">
            <a:extLst>
              <a:ext uri="{FF2B5EF4-FFF2-40B4-BE49-F238E27FC236}">
                <a16:creationId xmlns:a16="http://schemas.microsoft.com/office/drawing/2014/main" id="{B8352C83-4F63-46E1-A4E9-FCEB205DED06}"/>
              </a:ext>
            </a:extLst>
          </p:cNvPr>
          <p:cNvSpPr txBox="1"/>
          <p:nvPr/>
        </p:nvSpPr>
        <p:spPr>
          <a:xfrm>
            <a:off x="7582178" y="5032510"/>
            <a:ext cx="2542877" cy="307777"/>
          </a:xfrm>
          <a:prstGeom prst="rect">
            <a:avLst/>
          </a:prstGeom>
          <a:noFill/>
        </p:spPr>
        <p:txBody>
          <a:bodyPr wrap="square" rtlCol="0" anchor="ctr" anchorCtr="1">
            <a:spAutoFit/>
          </a:bodyPr>
          <a:lstStyle/>
          <a:p>
            <a:pPr algn="ctr"/>
            <a:r>
              <a:rPr lang="en-US" sz="1400" b="1" dirty="0">
                <a:solidFill>
                  <a:srgbClr val="000000"/>
                </a:solidFill>
              </a:rPr>
              <a:t>¿Treatment Effect?</a:t>
            </a:r>
          </a:p>
        </p:txBody>
      </p:sp>
    </p:spTree>
    <p:extLst>
      <p:ext uri="{BB962C8B-B14F-4D97-AF65-F5344CB8AC3E}">
        <p14:creationId xmlns:p14="http://schemas.microsoft.com/office/powerpoint/2010/main" val="50464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78FA4BB-6A63-D09A-3FA4-0A4CCE2E9FD1}"/>
              </a:ext>
            </a:extLst>
          </p:cNvPr>
          <p:cNvCxnSpPr>
            <a:cxnSpLocks/>
          </p:cNvCxnSpPr>
          <p:nvPr/>
        </p:nvCxnSpPr>
        <p:spPr>
          <a:xfrm>
            <a:off x="2665141" y="959005"/>
            <a:ext cx="0" cy="505150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960D424-A304-EDE9-4DD6-978B28A23178}"/>
              </a:ext>
            </a:extLst>
          </p:cNvPr>
          <p:cNvCxnSpPr>
            <a:cxnSpLocks/>
          </p:cNvCxnSpPr>
          <p:nvPr/>
        </p:nvCxnSpPr>
        <p:spPr>
          <a:xfrm flipH="1">
            <a:off x="2349190" y="5820936"/>
            <a:ext cx="652718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001F5B4-CC4A-4862-CC42-4D128EE2CC25}"/>
              </a:ext>
            </a:extLst>
          </p:cNvPr>
          <p:cNvCxnSpPr>
            <a:cxnSpLocks/>
          </p:cNvCxnSpPr>
          <p:nvPr/>
        </p:nvCxnSpPr>
        <p:spPr>
          <a:xfrm>
            <a:off x="5419493" y="959005"/>
            <a:ext cx="0" cy="5207619"/>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30E9BB-0DAF-C606-64F2-FDE943E0B0BE}"/>
              </a:ext>
            </a:extLst>
          </p:cNvPr>
          <p:cNvGrpSpPr/>
          <p:nvPr/>
        </p:nvGrpSpPr>
        <p:grpSpPr>
          <a:xfrm>
            <a:off x="5483678" y="538780"/>
            <a:ext cx="675000" cy="306720"/>
            <a:chOff x="5483678" y="538780"/>
            <a:chExt cx="675000" cy="306720"/>
          </a:xfrm>
        </p:grpSpPr>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A6C6EB2D-1838-6B66-B84B-9133F88EB23D}"/>
                    </a:ext>
                  </a:extLst>
                </p14:cNvPr>
                <p14:cNvContentPartPr/>
                <p14:nvPr/>
              </p14:nvContentPartPr>
              <p14:xfrm>
                <a:off x="5483678" y="637420"/>
                <a:ext cx="196920" cy="191520"/>
              </p14:xfrm>
            </p:contentPart>
          </mc:Choice>
          <mc:Fallback xmlns="">
            <p:pic>
              <p:nvPicPr>
                <p:cNvPr id="10" name="Ink 9">
                  <a:extLst>
                    <a:ext uri="{FF2B5EF4-FFF2-40B4-BE49-F238E27FC236}">
                      <a16:creationId xmlns:a16="http://schemas.microsoft.com/office/drawing/2014/main" id="{D91F057E-5145-BF61-A9D7-8F8DB376277C}"/>
                    </a:ext>
                  </a:extLst>
                </p:cNvPr>
                <p:cNvPicPr/>
                <p:nvPr/>
              </p:nvPicPr>
              <p:blipFill>
                <a:blip r:embed="rId3"/>
                <a:stretch>
                  <a:fillRect/>
                </a:stretch>
              </p:blipFill>
              <p:spPr>
                <a:xfrm>
                  <a:off x="5479358" y="633100"/>
                  <a:ext cx="20556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69DAAF75-1EC0-C6DC-0B48-530D10967756}"/>
                    </a:ext>
                  </a:extLst>
                </p14:cNvPr>
                <p14:cNvContentPartPr/>
                <p14:nvPr/>
              </p14:nvContentPartPr>
              <p14:xfrm>
                <a:off x="5483678" y="538780"/>
                <a:ext cx="675000" cy="306720"/>
              </p14:xfrm>
            </p:contentPart>
          </mc:Choice>
          <mc:Fallback xmlns="">
            <p:pic>
              <p:nvPicPr>
                <p:cNvPr id="11" name="Ink 10">
                  <a:extLst>
                    <a:ext uri="{FF2B5EF4-FFF2-40B4-BE49-F238E27FC236}">
                      <a16:creationId xmlns:a16="http://schemas.microsoft.com/office/drawing/2014/main" id="{02C421CC-D531-1E38-7AD3-948822D49923}"/>
                    </a:ext>
                  </a:extLst>
                </p:cNvPr>
                <p:cNvPicPr/>
                <p:nvPr/>
              </p:nvPicPr>
              <p:blipFill>
                <a:blip r:embed="rId5"/>
                <a:stretch>
                  <a:fillRect/>
                </a:stretch>
              </p:blipFill>
              <p:spPr>
                <a:xfrm>
                  <a:off x="5479358" y="534460"/>
                  <a:ext cx="683640" cy="315360"/>
                </a:xfrm>
                <a:prstGeom prst="rect">
                  <a:avLst/>
                </a:prstGeom>
              </p:spPr>
            </p:pic>
          </mc:Fallback>
        </mc:AlternateContent>
      </p:grpSp>
      <p:sp>
        <p:nvSpPr>
          <p:cNvPr id="10" name="CuadroTexto 52">
            <a:extLst>
              <a:ext uri="{FF2B5EF4-FFF2-40B4-BE49-F238E27FC236}">
                <a16:creationId xmlns:a16="http://schemas.microsoft.com/office/drawing/2014/main" id="{C7AE354D-96EF-8CB2-DD31-40E926713047}"/>
              </a:ext>
            </a:extLst>
          </p:cNvPr>
          <p:cNvSpPr txBox="1"/>
          <p:nvPr/>
        </p:nvSpPr>
        <p:spPr>
          <a:xfrm>
            <a:off x="6158678" y="325846"/>
            <a:ext cx="1116696" cy="461665"/>
          </a:xfrm>
          <a:prstGeom prst="rect">
            <a:avLst/>
          </a:prstGeom>
          <a:noFill/>
        </p:spPr>
        <p:txBody>
          <a:bodyPr wrap="square" rtlCol="0" anchor="ctr" anchorCtr="1">
            <a:spAutoFit/>
          </a:bodyPr>
          <a:lstStyle/>
          <a:p>
            <a:pPr algn="ctr"/>
            <a:r>
              <a:rPr lang="en-US" sz="1200" dirty="0">
                <a:solidFill>
                  <a:srgbClr val="000000"/>
                </a:solidFill>
              </a:rPr>
              <a:t>Event/</a:t>
            </a:r>
          </a:p>
          <a:p>
            <a:pPr algn="ctr"/>
            <a:r>
              <a:rPr lang="en-US" sz="1200" dirty="0">
                <a:solidFill>
                  <a:srgbClr val="000000"/>
                </a:solidFill>
              </a:rPr>
              <a:t>Intervention</a:t>
            </a:r>
          </a:p>
        </p:txBody>
      </p:sp>
      <p:sp>
        <p:nvSpPr>
          <p:cNvPr id="11" name="CuadroTexto 52">
            <a:extLst>
              <a:ext uri="{FF2B5EF4-FFF2-40B4-BE49-F238E27FC236}">
                <a16:creationId xmlns:a16="http://schemas.microsoft.com/office/drawing/2014/main" id="{667A1BD6-17BE-70B5-1DBC-90B8700893AB}"/>
              </a:ext>
            </a:extLst>
          </p:cNvPr>
          <p:cNvSpPr txBox="1"/>
          <p:nvPr/>
        </p:nvSpPr>
        <p:spPr>
          <a:xfrm>
            <a:off x="7090121" y="402789"/>
            <a:ext cx="1116696" cy="276999"/>
          </a:xfrm>
          <a:prstGeom prst="rect">
            <a:avLst/>
          </a:prstGeom>
          <a:noFill/>
        </p:spPr>
        <p:txBody>
          <a:bodyPr wrap="square" rtlCol="0" anchor="ctr" anchorCtr="1">
            <a:spAutoFit/>
          </a:bodyPr>
          <a:lstStyle/>
          <a:p>
            <a:pPr algn="ctr"/>
            <a:r>
              <a:rPr lang="en-US" sz="1200" dirty="0">
                <a:solidFill>
                  <a:srgbClr val="000000"/>
                </a:solidFill>
              </a:rPr>
              <a:t>==  Treatment</a:t>
            </a:r>
          </a:p>
        </p:txBody>
      </p:sp>
      <p:sp>
        <p:nvSpPr>
          <p:cNvPr id="12" name="CuadroTexto 52">
            <a:extLst>
              <a:ext uri="{FF2B5EF4-FFF2-40B4-BE49-F238E27FC236}">
                <a16:creationId xmlns:a16="http://schemas.microsoft.com/office/drawing/2014/main" id="{EA0A504A-5B0E-D3C9-729D-DFCDE20A1481}"/>
              </a:ext>
            </a:extLst>
          </p:cNvPr>
          <p:cNvSpPr txBox="1"/>
          <p:nvPr/>
        </p:nvSpPr>
        <p:spPr>
          <a:xfrm>
            <a:off x="3063345" y="5855281"/>
            <a:ext cx="1816523" cy="276999"/>
          </a:xfrm>
          <a:prstGeom prst="rect">
            <a:avLst/>
          </a:prstGeom>
          <a:noFill/>
        </p:spPr>
        <p:txBody>
          <a:bodyPr wrap="square" rtlCol="0" anchor="ctr" anchorCtr="1">
            <a:spAutoFit/>
          </a:bodyPr>
          <a:lstStyle/>
          <a:p>
            <a:pPr algn="ctr"/>
            <a:r>
              <a:rPr lang="en-US" sz="1200" dirty="0">
                <a:solidFill>
                  <a:srgbClr val="000000"/>
                </a:solidFill>
              </a:rPr>
              <a:t>Before Treatment</a:t>
            </a:r>
          </a:p>
        </p:txBody>
      </p:sp>
      <p:sp>
        <p:nvSpPr>
          <p:cNvPr id="13" name="CuadroTexto 52">
            <a:extLst>
              <a:ext uri="{FF2B5EF4-FFF2-40B4-BE49-F238E27FC236}">
                <a16:creationId xmlns:a16="http://schemas.microsoft.com/office/drawing/2014/main" id="{736D7945-D38C-9466-3E77-E8067A87DC2E}"/>
              </a:ext>
            </a:extLst>
          </p:cNvPr>
          <p:cNvSpPr txBox="1"/>
          <p:nvPr/>
        </p:nvSpPr>
        <p:spPr>
          <a:xfrm>
            <a:off x="5910955" y="5867773"/>
            <a:ext cx="1988045" cy="276999"/>
          </a:xfrm>
          <a:prstGeom prst="rect">
            <a:avLst/>
          </a:prstGeom>
          <a:noFill/>
        </p:spPr>
        <p:txBody>
          <a:bodyPr wrap="square" rtlCol="0" anchor="ctr" anchorCtr="1">
            <a:spAutoFit/>
          </a:bodyPr>
          <a:lstStyle/>
          <a:p>
            <a:pPr algn="ctr"/>
            <a:r>
              <a:rPr lang="en-US" sz="1200" dirty="0">
                <a:solidFill>
                  <a:srgbClr val="000000"/>
                </a:solidFill>
              </a:rPr>
              <a:t>After Treatment</a:t>
            </a:r>
          </a:p>
        </p:txBody>
      </p:sp>
      <p:sp>
        <p:nvSpPr>
          <p:cNvPr id="14" name="Oval 13">
            <a:extLst>
              <a:ext uri="{FF2B5EF4-FFF2-40B4-BE49-F238E27FC236}">
                <a16:creationId xmlns:a16="http://schemas.microsoft.com/office/drawing/2014/main" id="{ECD3746C-395E-FC70-1403-90BCD3D5D5F8}"/>
              </a:ext>
            </a:extLst>
          </p:cNvPr>
          <p:cNvSpPr/>
          <p:nvPr/>
        </p:nvSpPr>
        <p:spPr>
          <a:xfrm>
            <a:off x="2978910" y="4826619"/>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Oval 14">
            <a:extLst>
              <a:ext uri="{FF2B5EF4-FFF2-40B4-BE49-F238E27FC236}">
                <a16:creationId xmlns:a16="http://schemas.microsoft.com/office/drawing/2014/main" id="{B93215E8-689E-C324-E266-D7A1DAB2B31D}"/>
              </a:ext>
            </a:extLst>
          </p:cNvPr>
          <p:cNvSpPr/>
          <p:nvPr/>
        </p:nvSpPr>
        <p:spPr>
          <a:xfrm>
            <a:off x="3304479" y="481175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Oval 15">
            <a:extLst>
              <a:ext uri="{FF2B5EF4-FFF2-40B4-BE49-F238E27FC236}">
                <a16:creationId xmlns:a16="http://schemas.microsoft.com/office/drawing/2014/main" id="{20D1D94B-4AA0-138F-C7E8-5B332B400457}"/>
              </a:ext>
            </a:extLst>
          </p:cNvPr>
          <p:cNvSpPr/>
          <p:nvPr/>
        </p:nvSpPr>
        <p:spPr>
          <a:xfrm>
            <a:off x="4788223" y="4726256"/>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 name="Oval 16">
            <a:extLst>
              <a:ext uri="{FF2B5EF4-FFF2-40B4-BE49-F238E27FC236}">
                <a16:creationId xmlns:a16="http://schemas.microsoft.com/office/drawing/2014/main" id="{12BAB9EA-B109-25CC-9768-4A83CC3DFB4F}"/>
              </a:ext>
            </a:extLst>
          </p:cNvPr>
          <p:cNvSpPr/>
          <p:nvPr/>
        </p:nvSpPr>
        <p:spPr>
          <a:xfrm>
            <a:off x="3815489" y="466121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8" name="Oval 17">
            <a:extLst>
              <a:ext uri="{FF2B5EF4-FFF2-40B4-BE49-F238E27FC236}">
                <a16:creationId xmlns:a16="http://schemas.microsoft.com/office/drawing/2014/main" id="{83329B52-5981-76FC-39B0-BA2C22560AC8}"/>
              </a:ext>
            </a:extLst>
          </p:cNvPr>
          <p:cNvSpPr/>
          <p:nvPr/>
        </p:nvSpPr>
        <p:spPr>
          <a:xfrm>
            <a:off x="4139278" y="4750416"/>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9" name="Oval 18">
            <a:extLst>
              <a:ext uri="{FF2B5EF4-FFF2-40B4-BE49-F238E27FC236}">
                <a16:creationId xmlns:a16="http://schemas.microsoft.com/office/drawing/2014/main" id="{1E719731-14BB-CBC2-F9F7-31B57C03BD0D}"/>
              </a:ext>
            </a:extLst>
          </p:cNvPr>
          <p:cNvSpPr/>
          <p:nvPr/>
        </p:nvSpPr>
        <p:spPr>
          <a:xfrm>
            <a:off x="4511231" y="464262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0" name="Oval 19">
            <a:extLst>
              <a:ext uri="{FF2B5EF4-FFF2-40B4-BE49-F238E27FC236}">
                <a16:creationId xmlns:a16="http://schemas.microsoft.com/office/drawing/2014/main" id="{29B3DDDA-BF39-B8CC-C84A-342B1B6D6899}"/>
              </a:ext>
            </a:extLst>
          </p:cNvPr>
          <p:cNvSpPr/>
          <p:nvPr/>
        </p:nvSpPr>
        <p:spPr>
          <a:xfrm>
            <a:off x="3178098" y="443818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1" name="Oval 20">
            <a:extLst>
              <a:ext uri="{FF2B5EF4-FFF2-40B4-BE49-F238E27FC236}">
                <a16:creationId xmlns:a16="http://schemas.microsoft.com/office/drawing/2014/main" id="{E9F104A0-0E93-88D0-03E6-68748A2298B6}"/>
              </a:ext>
            </a:extLst>
          </p:cNvPr>
          <p:cNvSpPr/>
          <p:nvPr/>
        </p:nvSpPr>
        <p:spPr>
          <a:xfrm>
            <a:off x="3795781" y="439079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2" name="Oval 21">
            <a:extLst>
              <a:ext uri="{FF2B5EF4-FFF2-40B4-BE49-F238E27FC236}">
                <a16:creationId xmlns:a16="http://schemas.microsoft.com/office/drawing/2014/main" id="{AD900BB1-C7B6-53AF-B9EA-0A2BB538B286}"/>
              </a:ext>
            </a:extLst>
          </p:cNvPr>
          <p:cNvSpPr/>
          <p:nvPr/>
        </p:nvSpPr>
        <p:spPr>
          <a:xfrm>
            <a:off x="3628268" y="4895384"/>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3" name="Oval 22">
            <a:extLst>
              <a:ext uri="{FF2B5EF4-FFF2-40B4-BE49-F238E27FC236}">
                <a16:creationId xmlns:a16="http://schemas.microsoft.com/office/drawing/2014/main" id="{40DDE913-3959-9FAE-AFD2-3367085B88C4}"/>
              </a:ext>
            </a:extLst>
          </p:cNvPr>
          <p:cNvSpPr/>
          <p:nvPr/>
        </p:nvSpPr>
        <p:spPr>
          <a:xfrm>
            <a:off x="4124092" y="4493941"/>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4" name="Oval 23">
            <a:extLst>
              <a:ext uri="{FF2B5EF4-FFF2-40B4-BE49-F238E27FC236}">
                <a16:creationId xmlns:a16="http://schemas.microsoft.com/office/drawing/2014/main" id="{8F981199-74C6-E6E8-1555-66C948BDFBC1}"/>
              </a:ext>
            </a:extLst>
          </p:cNvPr>
          <p:cNvSpPr/>
          <p:nvPr/>
        </p:nvSpPr>
        <p:spPr>
          <a:xfrm>
            <a:off x="4386795" y="435455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5" name="Oval 24">
            <a:extLst>
              <a:ext uri="{FF2B5EF4-FFF2-40B4-BE49-F238E27FC236}">
                <a16:creationId xmlns:a16="http://schemas.microsoft.com/office/drawing/2014/main" id="{8BF339FA-5FBC-B28B-65B8-64CFDBCF2E7D}"/>
              </a:ext>
            </a:extLst>
          </p:cNvPr>
          <p:cNvSpPr/>
          <p:nvPr/>
        </p:nvSpPr>
        <p:spPr>
          <a:xfrm>
            <a:off x="4464434" y="486007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6" name="Oval 25">
            <a:extLst>
              <a:ext uri="{FF2B5EF4-FFF2-40B4-BE49-F238E27FC236}">
                <a16:creationId xmlns:a16="http://schemas.microsoft.com/office/drawing/2014/main" id="{A602B856-79B9-D81C-6464-B84917B7D728}"/>
              </a:ext>
            </a:extLst>
          </p:cNvPr>
          <p:cNvSpPr/>
          <p:nvPr/>
        </p:nvSpPr>
        <p:spPr>
          <a:xfrm>
            <a:off x="3635298" y="489538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7" name="Oval 26">
            <a:extLst>
              <a:ext uri="{FF2B5EF4-FFF2-40B4-BE49-F238E27FC236}">
                <a16:creationId xmlns:a16="http://schemas.microsoft.com/office/drawing/2014/main" id="{5622D3E8-3867-8F38-8083-F04567E639C7}"/>
              </a:ext>
            </a:extLst>
          </p:cNvPr>
          <p:cNvSpPr/>
          <p:nvPr/>
        </p:nvSpPr>
        <p:spPr>
          <a:xfrm>
            <a:off x="3330498" y="459058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8" name="Oval 27">
            <a:extLst>
              <a:ext uri="{FF2B5EF4-FFF2-40B4-BE49-F238E27FC236}">
                <a16:creationId xmlns:a16="http://schemas.microsoft.com/office/drawing/2014/main" id="{CF5DA5CA-DF4C-A05E-C2D2-ECEE075065EF}"/>
              </a:ext>
            </a:extLst>
          </p:cNvPr>
          <p:cNvSpPr/>
          <p:nvPr/>
        </p:nvSpPr>
        <p:spPr>
          <a:xfrm>
            <a:off x="4755802" y="4430749"/>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9" name="Oval 28">
            <a:extLst>
              <a:ext uri="{FF2B5EF4-FFF2-40B4-BE49-F238E27FC236}">
                <a16:creationId xmlns:a16="http://schemas.microsoft.com/office/drawing/2014/main" id="{653F4903-7E2D-9444-CB6A-8EE4A6823056}"/>
              </a:ext>
            </a:extLst>
          </p:cNvPr>
          <p:cNvSpPr/>
          <p:nvPr/>
        </p:nvSpPr>
        <p:spPr>
          <a:xfrm>
            <a:off x="5070086" y="4307157"/>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0" name="Oval 29">
            <a:extLst>
              <a:ext uri="{FF2B5EF4-FFF2-40B4-BE49-F238E27FC236}">
                <a16:creationId xmlns:a16="http://schemas.microsoft.com/office/drawing/2014/main" id="{DA880568-4C4D-54F5-2F0F-5B3A70F6BC01}"/>
              </a:ext>
            </a:extLst>
          </p:cNvPr>
          <p:cNvSpPr/>
          <p:nvPr/>
        </p:nvSpPr>
        <p:spPr>
          <a:xfrm>
            <a:off x="5098284" y="480989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1" name="Oval 30">
            <a:extLst>
              <a:ext uri="{FF2B5EF4-FFF2-40B4-BE49-F238E27FC236}">
                <a16:creationId xmlns:a16="http://schemas.microsoft.com/office/drawing/2014/main" id="{0F98303C-1543-AB5D-D182-9B97CBB64B70}"/>
              </a:ext>
            </a:extLst>
          </p:cNvPr>
          <p:cNvSpPr/>
          <p:nvPr/>
        </p:nvSpPr>
        <p:spPr>
          <a:xfrm>
            <a:off x="5588952" y="3674327"/>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2" name="Oval 31">
            <a:extLst>
              <a:ext uri="{FF2B5EF4-FFF2-40B4-BE49-F238E27FC236}">
                <a16:creationId xmlns:a16="http://schemas.microsoft.com/office/drawing/2014/main" id="{1B6EF114-8A77-AA63-9824-409C735935C5}"/>
              </a:ext>
            </a:extLst>
          </p:cNvPr>
          <p:cNvSpPr/>
          <p:nvPr/>
        </p:nvSpPr>
        <p:spPr>
          <a:xfrm>
            <a:off x="6028785" y="3694771"/>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3" name="Oval 32">
            <a:extLst>
              <a:ext uri="{FF2B5EF4-FFF2-40B4-BE49-F238E27FC236}">
                <a16:creationId xmlns:a16="http://schemas.microsoft.com/office/drawing/2014/main" id="{8CDF96C8-D3E8-FCCF-FE6B-A4128901B5BD}"/>
              </a:ext>
            </a:extLst>
          </p:cNvPr>
          <p:cNvSpPr/>
          <p:nvPr/>
        </p:nvSpPr>
        <p:spPr>
          <a:xfrm>
            <a:off x="7426061" y="339554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4" name="Oval 33">
            <a:extLst>
              <a:ext uri="{FF2B5EF4-FFF2-40B4-BE49-F238E27FC236}">
                <a16:creationId xmlns:a16="http://schemas.microsoft.com/office/drawing/2014/main" id="{4A27F3DF-A6BC-5C7E-45E6-BB7ECD7AE493}"/>
              </a:ext>
            </a:extLst>
          </p:cNvPr>
          <p:cNvSpPr/>
          <p:nvPr/>
        </p:nvSpPr>
        <p:spPr>
          <a:xfrm>
            <a:off x="6526635" y="3711498"/>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5" name="Oval 34">
            <a:extLst>
              <a:ext uri="{FF2B5EF4-FFF2-40B4-BE49-F238E27FC236}">
                <a16:creationId xmlns:a16="http://schemas.microsoft.com/office/drawing/2014/main" id="{E636F6DD-4627-BC07-74DB-90C8F7AFE50A}"/>
              </a:ext>
            </a:extLst>
          </p:cNvPr>
          <p:cNvSpPr/>
          <p:nvPr/>
        </p:nvSpPr>
        <p:spPr>
          <a:xfrm>
            <a:off x="6749320" y="3598124"/>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6" name="Oval 35">
            <a:extLst>
              <a:ext uri="{FF2B5EF4-FFF2-40B4-BE49-F238E27FC236}">
                <a16:creationId xmlns:a16="http://schemas.microsoft.com/office/drawing/2014/main" id="{BF5D98DF-B89A-C864-BBA0-E209E74B4F7E}"/>
              </a:ext>
            </a:extLst>
          </p:cNvPr>
          <p:cNvSpPr/>
          <p:nvPr/>
        </p:nvSpPr>
        <p:spPr>
          <a:xfrm>
            <a:off x="7119257" y="375796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7" name="Oval 36">
            <a:extLst>
              <a:ext uri="{FF2B5EF4-FFF2-40B4-BE49-F238E27FC236}">
                <a16:creationId xmlns:a16="http://schemas.microsoft.com/office/drawing/2014/main" id="{067C20BA-D872-589F-EF0C-E1C497F3A371}"/>
              </a:ext>
            </a:extLst>
          </p:cNvPr>
          <p:cNvSpPr/>
          <p:nvPr/>
        </p:nvSpPr>
        <p:spPr>
          <a:xfrm>
            <a:off x="5788140" y="3285893"/>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8" name="Oval 37">
            <a:extLst>
              <a:ext uri="{FF2B5EF4-FFF2-40B4-BE49-F238E27FC236}">
                <a16:creationId xmlns:a16="http://schemas.microsoft.com/office/drawing/2014/main" id="{59452A1A-5A5F-2691-99CD-92611B5E2681}"/>
              </a:ext>
            </a:extLst>
          </p:cNvPr>
          <p:cNvSpPr/>
          <p:nvPr/>
        </p:nvSpPr>
        <p:spPr>
          <a:xfrm>
            <a:off x="6529240" y="3147431"/>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9" name="Oval 38">
            <a:extLst>
              <a:ext uri="{FF2B5EF4-FFF2-40B4-BE49-F238E27FC236}">
                <a16:creationId xmlns:a16="http://schemas.microsoft.com/office/drawing/2014/main" id="{F7BAC9AB-A0CA-E5ED-35D6-E302CD6548E5}"/>
              </a:ext>
            </a:extLst>
          </p:cNvPr>
          <p:cNvSpPr/>
          <p:nvPr/>
        </p:nvSpPr>
        <p:spPr>
          <a:xfrm>
            <a:off x="6238310" y="374309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0" name="Oval 39">
            <a:extLst>
              <a:ext uri="{FF2B5EF4-FFF2-40B4-BE49-F238E27FC236}">
                <a16:creationId xmlns:a16="http://schemas.microsoft.com/office/drawing/2014/main" id="{0CF641E1-BEA2-4C2A-CCA2-B27712E0DA32}"/>
              </a:ext>
            </a:extLst>
          </p:cNvPr>
          <p:cNvSpPr/>
          <p:nvPr/>
        </p:nvSpPr>
        <p:spPr>
          <a:xfrm>
            <a:off x="6545643" y="345316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1" name="Oval 40">
            <a:extLst>
              <a:ext uri="{FF2B5EF4-FFF2-40B4-BE49-F238E27FC236}">
                <a16:creationId xmlns:a16="http://schemas.microsoft.com/office/drawing/2014/main" id="{B12AC3AD-B758-9444-713C-131DD4C4E32C}"/>
              </a:ext>
            </a:extLst>
          </p:cNvPr>
          <p:cNvSpPr/>
          <p:nvPr/>
        </p:nvSpPr>
        <p:spPr>
          <a:xfrm>
            <a:off x="6772509" y="2961573"/>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2" name="Oval 41">
            <a:extLst>
              <a:ext uri="{FF2B5EF4-FFF2-40B4-BE49-F238E27FC236}">
                <a16:creationId xmlns:a16="http://schemas.microsoft.com/office/drawing/2014/main" id="{16498F75-34D7-115A-BD3D-58460C1359A4}"/>
              </a:ext>
            </a:extLst>
          </p:cNvPr>
          <p:cNvSpPr/>
          <p:nvPr/>
        </p:nvSpPr>
        <p:spPr>
          <a:xfrm>
            <a:off x="6869483" y="3293747"/>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3" name="Oval 42">
            <a:extLst>
              <a:ext uri="{FF2B5EF4-FFF2-40B4-BE49-F238E27FC236}">
                <a16:creationId xmlns:a16="http://schemas.microsoft.com/office/drawing/2014/main" id="{CF2ADCE8-FC34-F835-FEEC-8A439A3391A6}"/>
              </a:ext>
            </a:extLst>
          </p:cNvPr>
          <p:cNvSpPr/>
          <p:nvPr/>
        </p:nvSpPr>
        <p:spPr>
          <a:xfrm>
            <a:off x="6221854" y="340669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4" name="Oval 43">
            <a:extLst>
              <a:ext uri="{FF2B5EF4-FFF2-40B4-BE49-F238E27FC236}">
                <a16:creationId xmlns:a16="http://schemas.microsoft.com/office/drawing/2014/main" id="{0DD3246D-FA50-2BAD-E74C-64734B095A91}"/>
              </a:ext>
            </a:extLst>
          </p:cNvPr>
          <p:cNvSpPr/>
          <p:nvPr/>
        </p:nvSpPr>
        <p:spPr>
          <a:xfrm>
            <a:off x="5940540" y="3438293"/>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5" name="Oval 44">
            <a:extLst>
              <a:ext uri="{FF2B5EF4-FFF2-40B4-BE49-F238E27FC236}">
                <a16:creationId xmlns:a16="http://schemas.microsoft.com/office/drawing/2014/main" id="{8BE7016E-46C9-AAA6-362F-2AF95D040FDF}"/>
              </a:ext>
            </a:extLst>
          </p:cNvPr>
          <p:cNvSpPr/>
          <p:nvPr/>
        </p:nvSpPr>
        <p:spPr>
          <a:xfrm>
            <a:off x="7275374" y="292068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6" name="Oval 45">
            <a:extLst>
              <a:ext uri="{FF2B5EF4-FFF2-40B4-BE49-F238E27FC236}">
                <a16:creationId xmlns:a16="http://schemas.microsoft.com/office/drawing/2014/main" id="{3F0BFF90-8787-479E-6F23-CA3CEB25FE0F}"/>
              </a:ext>
            </a:extLst>
          </p:cNvPr>
          <p:cNvSpPr/>
          <p:nvPr/>
        </p:nvSpPr>
        <p:spPr>
          <a:xfrm>
            <a:off x="7680128" y="315486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7" name="Oval 46">
            <a:extLst>
              <a:ext uri="{FF2B5EF4-FFF2-40B4-BE49-F238E27FC236}">
                <a16:creationId xmlns:a16="http://schemas.microsoft.com/office/drawing/2014/main" id="{464556E8-BF5A-487D-A4E7-2C6E828CF333}"/>
              </a:ext>
            </a:extLst>
          </p:cNvPr>
          <p:cNvSpPr/>
          <p:nvPr/>
        </p:nvSpPr>
        <p:spPr>
          <a:xfrm>
            <a:off x="7708326" y="3657598"/>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48" name="Straight Connector 47">
            <a:extLst>
              <a:ext uri="{FF2B5EF4-FFF2-40B4-BE49-F238E27FC236}">
                <a16:creationId xmlns:a16="http://schemas.microsoft.com/office/drawing/2014/main" id="{664F1470-5041-5B02-B741-B0B42E468FC5}"/>
              </a:ext>
            </a:extLst>
          </p:cNvPr>
          <p:cNvCxnSpPr>
            <a:cxnSpLocks/>
          </p:cNvCxnSpPr>
          <p:nvPr/>
        </p:nvCxnSpPr>
        <p:spPr>
          <a:xfrm flipV="1">
            <a:off x="2787805" y="4661210"/>
            <a:ext cx="2466596" cy="65046"/>
          </a:xfrm>
          <a:prstGeom prst="line">
            <a:avLst/>
          </a:prstGeom>
          <a:ln w="38100">
            <a:solidFill>
              <a:schemeClr val="tx2">
                <a:lumMod val="90000"/>
                <a:lumOff val="10000"/>
              </a:schemeClr>
            </a:solidFill>
            <a:prstDash val="lgDash"/>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9B132B-E0B2-2C57-11CE-AE3546E9EDE4}"/>
              </a:ext>
            </a:extLst>
          </p:cNvPr>
          <p:cNvCxnSpPr>
            <a:cxnSpLocks/>
          </p:cNvCxnSpPr>
          <p:nvPr/>
        </p:nvCxnSpPr>
        <p:spPr>
          <a:xfrm flipV="1">
            <a:off x="5539210" y="3485179"/>
            <a:ext cx="2466596" cy="65046"/>
          </a:xfrm>
          <a:prstGeom prst="line">
            <a:avLst/>
          </a:prstGeom>
          <a:ln w="38100">
            <a:solidFill>
              <a:schemeClr val="tx2">
                <a:lumMod val="90000"/>
                <a:lumOff val="10000"/>
              </a:schemeClr>
            </a:solidFill>
            <a:prstDash val="lgDash"/>
          </a:ln>
        </p:spPr>
        <p:style>
          <a:lnRef idx="1">
            <a:schemeClr val="dk1"/>
          </a:lnRef>
          <a:fillRef idx="0">
            <a:schemeClr val="dk1"/>
          </a:fillRef>
          <a:effectRef idx="0">
            <a:schemeClr val="dk1"/>
          </a:effectRef>
          <a:fontRef idx="minor">
            <a:schemeClr val="tx1"/>
          </a:fontRef>
        </p:style>
      </p:cxnSp>
      <p:sp>
        <p:nvSpPr>
          <p:cNvPr id="89" name="Oval 88">
            <a:extLst>
              <a:ext uri="{FF2B5EF4-FFF2-40B4-BE49-F238E27FC236}">
                <a16:creationId xmlns:a16="http://schemas.microsoft.com/office/drawing/2014/main" id="{1DCD4E5A-9680-ECA0-BC40-853EA5FD423F}"/>
              </a:ext>
            </a:extLst>
          </p:cNvPr>
          <p:cNvSpPr/>
          <p:nvPr/>
        </p:nvSpPr>
        <p:spPr>
          <a:xfrm>
            <a:off x="5552981" y="2348043"/>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0" name="Oval 89">
            <a:extLst>
              <a:ext uri="{FF2B5EF4-FFF2-40B4-BE49-F238E27FC236}">
                <a16:creationId xmlns:a16="http://schemas.microsoft.com/office/drawing/2014/main" id="{5BA31867-DBDE-D486-32AF-5FB2E3D3874F}"/>
              </a:ext>
            </a:extLst>
          </p:cNvPr>
          <p:cNvSpPr/>
          <p:nvPr/>
        </p:nvSpPr>
        <p:spPr>
          <a:xfrm>
            <a:off x="5992814" y="2368487"/>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1" name="Oval 90">
            <a:extLst>
              <a:ext uri="{FF2B5EF4-FFF2-40B4-BE49-F238E27FC236}">
                <a16:creationId xmlns:a16="http://schemas.microsoft.com/office/drawing/2014/main" id="{8E9C9CF7-70C8-385B-7EFA-E0D0F2145F50}"/>
              </a:ext>
            </a:extLst>
          </p:cNvPr>
          <p:cNvSpPr/>
          <p:nvPr/>
        </p:nvSpPr>
        <p:spPr>
          <a:xfrm>
            <a:off x="7390090" y="2069261"/>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2" name="Oval 91">
            <a:extLst>
              <a:ext uri="{FF2B5EF4-FFF2-40B4-BE49-F238E27FC236}">
                <a16:creationId xmlns:a16="http://schemas.microsoft.com/office/drawing/2014/main" id="{D0CC87F4-0D65-133A-68F3-31B757F4FC86}"/>
              </a:ext>
            </a:extLst>
          </p:cNvPr>
          <p:cNvSpPr/>
          <p:nvPr/>
        </p:nvSpPr>
        <p:spPr>
          <a:xfrm>
            <a:off x="6490664" y="2385214"/>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3" name="Oval 92">
            <a:extLst>
              <a:ext uri="{FF2B5EF4-FFF2-40B4-BE49-F238E27FC236}">
                <a16:creationId xmlns:a16="http://schemas.microsoft.com/office/drawing/2014/main" id="{2DAA3041-6885-C8AA-4F9A-CC1E88764A0B}"/>
              </a:ext>
            </a:extLst>
          </p:cNvPr>
          <p:cNvSpPr/>
          <p:nvPr/>
        </p:nvSpPr>
        <p:spPr>
          <a:xfrm>
            <a:off x="6713349" y="2271840"/>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4" name="Oval 93">
            <a:extLst>
              <a:ext uri="{FF2B5EF4-FFF2-40B4-BE49-F238E27FC236}">
                <a16:creationId xmlns:a16="http://schemas.microsoft.com/office/drawing/2014/main" id="{14BD9F97-C33E-CD93-60B9-86ABDC027615}"/>
              </a:ext>
            </a:extLst>
          </p:cNvPr>
          <p:cNvSpPr/>
          <p:nvPr/>
        </p:nvSpPr>
        <p:spPr>
          <a:xfrm>
            <a:off x="7083286" y="2431676"/>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5" name="Oval 94">
            <a:extLst>
              <a:ext uri="{FF2B5EF4-FFF2-40B4-BE49-F238E27FC236}">
                <a16:creationId xmlns:a16="http://schemas.microsoft.com/office/drawing/2014/main" id="{DF37C93D-A3C5-1CBB-D0A9-8A183CB76084}"/>
              </a:ext>
            </a:extLst>
          </p:cNvPr>
          <p:cNvSpPr/>
          <p:nvPr/>
        </p:nvSpPr>
        <p:spPr>
          <a:xfrm>
            <a:off x="5752169" y="1959609"/>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6" name="Oval 95">
            <a:extLst>
              <a:ext uri="{FF2B5EF4-FFF2-40B4-BE49-F238E27FC236}">
                <a16:creationId xmlns:a16="http://schemas.microsoft.com/office/drawing/2014/main" id="{6A4547FE-4967-A04D-8E64-81052040BD95}"/>
              </a:ext>
            </a:extLst>
          </p:cNvPr>
          <p:cNvSpPr/>
          <p:nvPr/>
        </p:nvSpPr>
        <p:spPr>
          <a:xfrm>
            <a:off x="6493269" y="1821147"/>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7" name="Oval 96">
            <a:extLst>
              <a:ext uri="{FF2B5EF4-FFF2-40B4-BE49-F238E27FC236}">
                <a16:creationId xmlns:a16="http://schemas.microsoft.com/office/drawing/2014/main" id="{7484AC52-1FD9-98AD-5F46-2E6A3B150DA2}"/>
              </a:ext>
            </a:extLst>
          </p:cNvPr>
          <p:cNvSpPr/>
          <p:nvPr/>
        </p:nvSpPr>
        <p:spPr>
          <a:xfrm>
            <a:off x="6202339" y="2416808"/>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8" name="Oval 97">
            <a:extLst>
              <a:ext uri="{FF2B5EF4-FFF2-40B4-BE49-F238E27FC236}">
                <a16:creationId xmlns:a16="http://schemas.microsoft.com/office/drawing/2014/main" id="{3EEC6335-1D72-65FE-BF33-EF42C4598B6B}"/>
              </a:ext>
            </a:extLst>
          </p:cNvPr>
          <p:cNvSpPr/>
          <p:nvPr/>
        </p:nvSpPr>
        <p:spPr>
          <a:xfrm>
            <a:off x="6509672" y="2126878"/>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9" name="Oval 98">
            <a:extLst>
              <a:ext uri="{FF2B5EF4-FFF2-40B4-BE49-F238E27FC236}">
                <a16:creationId xmlns:a16="http://schemas.microsoft.com/office/drawing/2014/main" id="{BC206330-CCDE-351D-C925-2418A265271D}"/>
              </a:ext>
            </a:extLst>
          </p:cNvPr>
          <p:cNvSpPr/>
          <p:nvPr/>
        </p:nvSpPr>
        <p:spPr>
          <a:xfrm>
            <a:off x="6736538" y="1635289"/>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0" name="Oval 99">
            <a:extLst>
              <a:ext uri="{FF2B5EF4-FFF2-40B4-BE49-F238E27FC236}">
                <a16:creationId xmlns:a16="http://schemas.microsoft.com/office/drawing/2014/main" id="{9B5F6A29-86CE-52B6-7C4D-28A2FFEBC58B}"/>
              </a:ext>
            </a:extLst>
          </p:cNvPr>
          <p:cNvSpPr/>
          <p:nvPr/>
        </p:nvSpPr>
        <p:spPr>
          <a:xfrm>
            <a:off x="6833512" y="1967463"/>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1" name="Oval 100">
            <a:extLst>
              <a:ext uri="{FF2B5EF4-FFF2-40B4-BE49-F238E27FC236}">
                <a16:creationId xmlns:a16="http://schemas.microsoft.com/office/drawing/2014/main" id="{9DA0A0DB-75BF-F874-9748-038AEE6DA7A6}"/>
              </a:ext>
            </a:extLst>
          </p:cNvPr>
          <p:cNvSpPr/>
          <p:nvPr/>
        </p:nvSpPr>
        <p:spPr>
          <a:xfrm>
            <a:off x="6185883" y="2080411"/>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2" name="Oval 101">
            <a:extLst>
              <a:ext uri="{FF2B5EF4-FFF2-40B4-BE49-F238E27FC236}">
                <a16:creationId xmlns:a16="http://schemas.microsoft.com/office/drawing/2014/main" id="{1C1A899E-44B7-31B0-1ED3-A1C9B4309FC5}"/>
              </a:ext>
            </a:extLst>
          </p:cNvPr>
          <p:cNvSpPr/>
          <p:nvPr/>
        </p:nvSpPr>
        <p:spPr>
          <a:xfrm>
            <a:off x="5904569" y="2112009"/>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3" name="Oval 102">
            <a:extLst>
              <a:ext uri="{FF2B5EF4-FFF2-40B4-BE49-F238E27FC236}">
                <a16:creationId xmlns:a16="http://schemas.microsoft.com/office/drawing/2014/main" id="{8344C276-7EEB-1F82-7ECB-80BA4D5D467E}"/>
              </a:ext>
            </a:extLst>
          </p:cNvPr>
          <p:cNvSpPr/>
          <p:nvPr/>
        </p:nvSpPr>
        <p:spPr>
          <a:xfrm>
            <a:off x="7239403" y="1594401"/>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4" name="Oval 103">
            <a:extLst>
              <a:ext uri="{FF2B5EF4-FFF2-40B4-BE49-F238E27FC236}">
                <a16:creationId xmlns:a16="http://schemas.microsoft.com/office/drawing/2014/main" id="{359899DF-AAA1-5FD5-ABBD-D236879BCC2D}"/>
              </a:ext>
            </a:extLst>
          </p:cNvPr>
          <p:cNvSpPr/>
          <p:nvPr/>
        </p:nvSpPr>
        <p:spPr>
          <a:xfrm>
            <a:off x="7644157" y="1828581"/>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5" name="Oval 104">
            <a:extLst>
              <a:ext uri="{FF2B5EF4-FFF2-40B4-BE49-F238E27FC236}">
                <a16:creationId xmlns:a16="http://schemas.microsoft.com/office/drawing/2014/main" id="{30DFCE30-515A-914D-176A-008A41486A36}"/>
              </a:ext>
            </a:extLst>
          </p:cNvPr>
          <p:cNvSpPr/>
          <p:nvPr/>
        </p:nvSpPr>
        <p:spPr>
          <a:xfrm>
            <a:off x="7672355" y="2331314"/>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106" name="Straight Connector 105">
            <a:extLst>
              <a:ext uri="{FF2B5EF4-FFF2-40B4-BE49-F238E27FC236}">
                <a16:creationId xmlns:a16="http://schemas.microsoft.com/office/drawing/2014/main" id="{46188563-D40E-6BD3-BF78-DEC4BE979226}"/>
              </a:ext>
            </a:extLst>
          </p:cNvPr>
          <p:cNvCxnSpPr>
            <a:cxnSpLocks/>
          </p:cNvCxnSpPr>
          <p:nvPr/>
        </p:nvCxnSpPr>
        <p:spPr>
          <a:xfrm flipV="1">
            <a:off x="5503239" y="2158895"/>
            <a:ext cx="2466596" cy="65046"/>
          </a:xfrm>
          <a:prstGeom prst="line">
            <a:avLst/>
          </a:prstGeom>
          <a:ln w="38100">
            <a:solidFill>
              <a:schemeClr val="accent4">
                <a:lumMod val="75000"/>
              </a:schemeClr>
            </a:solidFill>
            <a:prstDash val="lgDash"/>
          </a:ln>
        </p:spPr>
        <p:style>
          <a:lnRef idx="1">
            <a:schemeClr val="dk1"/>
          </a:lnRef>
          <a:fillRef idx="0">
            <a:schemeClr val="dk1"/>
          </a:fillRef>
          <a:effectRef idx="0">
            <a:schemeClr val="dk1"/>
          </a:effectRef>
          <a:fontRef idx="minor">
            <a:schemeClr val="tx1"/>
          </a:fontRef>
        </p:style>
      </p:cxnSp>
      <p:grpSp>
        <p:nvGrpSpPr>
          <p:cNvPr id="110" name="Group 109">
            <a:extLst>
              <a:ext uri="{FF2B5EF4-FFF2-40B4-BE49-F238E27FC236}">
                <a16:creationId xmlns:a16="http://schemas.microsoft.com/office/drawing/2014/main" id="{01027945-6D35-8621-3715-F85E31AEFBCC}"/>
              </a:ext>
            </a:extLst>
          </p:cNvPr>
          <p:cNvGrpSpPr/>
          <p:nvPr/>
        </p:nvGrpSpPr>
        <p:grpSpPr>
          <a:xfrm>
            <a:off x="8130457" y="1734029"/>
            <a:ext cx="901080" cy="505440"/>
            <a:chOff x="8130457" y="1734029"/>
            <a:chExt cx="901080" cy="505440"/>
          </a:xfrm>
        </p:grpSpPr>
        <mc:AlternateContent xmlns:mc="http://schemas.openxmlformats.org/markup-compatibility/2006">
          <mc:Choice xmlns:p14="http://schemas.microsoft.com/office/powerpoint/2010/main" Requires="p14">
            <p:contentPart p14:bwMode="auto" r:id="rId6">
              <p14:nvContentPartPr>
                <p14:cNvPr id="108" name="Ink 107">
                  <a:extLst>
                    <a:ext uri="{FF2B5EF4-FFF2-40B4-BE49-F238E27FC236}">
                      <a16:creationId xmlns:a16="http://schemas.microsoft.com/office/drawing/2014/main" id="{87C924B8-C01F-D94E-DC63-E2E8DF8437A3}"/>
                    </a:ext>
                  </a:extLst>
                </p14:cNvPr>
                <p14:cNvContentPartPr/>
                <p14:nvPr/>
              </p14:nvContentPartPr>
              <p14:xfrm>
                <a:off x="8130457" y="1917629"/>
                <a:ext cx="142200" cy="321840"/>
              </p14:xfrm>
            </p:contentPart>
          </mc:Choice>
          <mc:Fallback>
            <p:pic>
              <p:nvPicPr>
                <p:cNvPr id="108" name="Ink 107">
                  <a:extLst>
                    <a:ext uri="{FF2B5EF4-FFF2-40B4-BE49-F238E27FC236}">
                      <a16:creationId xmlns:a16="http://schemas.microsoft.com/office/drawing/2014/main" id="{87C924B8-C01F-D94E-DC63-E2E8DF8437A3}"/>
                    </a:ext>
                  </a:extLst>
                </p:cNvPr>
                <p:cNvPicPr/>
                <p:nvPr/>
              </p:nvPicPr>
              <p:blipFill>
                <a:blip r:embed="rId7"/>
                <a:stretch>
                  <a:fillRect/>
                </a:stretch>
              </p:blipFill>
              <p:spPr>
                <a:xfrm>
                  <a:off x="8124337" y="1911509"/>
                  <a:ext cx="15444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9" name="Ink 108">
                  <a:extLst>
                    <a:ext uri="{FF2B5EF4-FFF2-40B4-BE49-F238E27FC236}">
                      <a16:creationId xmlns:a16="http://schemas.microsoft.com/office/drawing/2014/main" id="{BFD83B86-B49B-198C-30A7-A60A5F898971}"/>
                    </a:ext>
                  </a:extLst>
                </p14:cNvPr>
                <p14:cNvContentPartPr/>
                <p14:nvPr/>
              </p14:nvContentPartPr>
              <p14:xfrm>
                <a:off x="8140537" y="1734029"/>
                <a:ext cx="891000" cy="384840"/>
              </p14:xfrm>
            </p:contentPart>
          </mc:Choice>
          <mc:Fallback>
            <p:pic>
              <p:nvPicPr>
                <p:cNvPr id="109" name="Ink 108">
                  <a:extLst>
                    <a:ext uri="{FF2B5EF4-FFF2-40B4-BE49-F238E27FC236}">
                      <a16:creationId xmlns:a16="http://schemas.microsoft.com/office/drawing/2014/main" id="{BFD83B86-B49B-198C-30A7-A60A5F898971}"/>
                    </a:ext>
                  </a:extLst>
                </p:cNvPr>
                <p:cNvPicPr/>
                <p:nvPr/>
              </p:nvPicPr>
              <p:blipFill>
                <a:blip r:embed="rId9"/>
                <a:stretch>
                  <a:fillRect/>
                </a:stretch>
              </p:blipFill>
              <p:spPr>
                <a:xfrm>
                  <a:off x="8134417" y="1727909"/>
                  <a:ext cx="903240" cy="397080"/>
                </a:xfrm>
                <a:prstGeom prst="rect">
                  <a:avLst/>
                </a:prstGeom>
              </p:spPr>
            </p:pic>
          </mc:Fallback>
        </mc:AlternateContent>
      </p:grpSp>
      <p:sp>
        <p:nvSpPr>
          <p:cNvPr id="111" name="CuadroTexto 52">
            <a:extLst>
              <a:ext uri="{FF2B5EF4-FFF2-40B4-BE49-F238E27FC236}">
                <a16:creationId xmlns:a16="http://schemas.microsoft.com/office/drawing/2014/main" id="{3B8309A8-74BF-F40D-5C14-B0AE506E68E7}"/>
              </a:ext>
            </a:extLst>
          </p:cNvPr>
          <p:cNvSpPr txBox="1"/>
          <p:nvPr/>
        </p:nvSpPr>
        <p:spPr>
          <a:xfrm>
            <a:off x="8712564" y="1444682"/>
            <a:ext cx="1116696" cy="276999"/>
          </a:xfrm>
          <a:prstGeom prst="rect">
            <a:avLst/>
          </a:prstGeom>
          <a:noFill/>
        </p:spPr>
        <p:txBody>
          <a:bodyPr wrap="square" rtlCol="0" anchor="ctr" anchorCtr="1">
            <a:spAutoFit/>
          </a:bodyPr>
          <a:lstStyle/>
          <a:p>
            <a:pPr algn="ctr"/>
            <a:r>
              <a:rPr lang="en-US" sz="1200" dirty="0">
                <a:solidFill>
                  <a:srgbClr val="000000"/>
                </a:solidFill>
              </a:rPr>
              <a:t>Counterfactual</a:t>
            </a:r>
          </a:p>
        </p:txBody>
      </p:sp>
      <p:sp>
        <p:nvSpPr>
          <p:cNvPr id="50" name="Right Brace 49">
            <a:extLst>
              <a:ext uri="{FF2B5EF4-FFF2-40B4-BE49-F238E27FC236}">
                <a16:creationId xmlns:a16="http://schemas.microsoft.com/office/drawing/2014/main" id="{A735198B-50C1-10E6-70E8-7C50661E9A87}"/>
              </a:ext>
            </a:extLst>
          </p:cNvPr>
          <p:cNvSpPr/>
          <p:nvPr/>
        </p:nvSpPr>
        <p:spPr>
          <a:xfrm>
            <a:off x="5506646" y="2240703"/>
            <a:ext cx="156115" cy="1244049"/>
          </a:xfrm>
          <a:prstGeom prst="rightBrac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Tree>
    <p:extLst>
      <p:ext uri="{BB962C8B-B14F-4D97-AF65-F5344CB8AC3E}">
        <p14:creationId xmlns:p14="http://schemas.microsoft.com/office/powerpoint/2010/main" val="3853042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78FA4BB-6A63-D09A-3FA4-0A4CCE2E9FD1}"/>
              </a:ext>
            </a:extLst>
          </p:cNvPr>
          <p:cNvCxnSpPr>
            <a:cxnSpLocks/>
          </p:cNvCxnSpPr>
          <p:nvPr/>
        </p:nvCxnSpPr>
        <p:spPr>
          <a:xfrm>
            <a:off x="2665141" y="959005"/>
            <a:ext cx="0" cy="505150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960D424-A304-EDE9-4DD6-978B28A23178}"/>
              </a:ext>
            </a:extLst>
          </p:cNvPr>
          <p:cNvCxnSpPr>
            <a:cxnSpLocks/>
          </p:cNvCxnSpPr>
          <p:nvPr/>
        </p:nvCxnSpPr>
        <p:spPr>
          <a:xfrm flipH="1">
            <a:off x="2349190" y="5820936"/>
            <a:ext cx="652718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001F5B4-CC4A-4862-CC42-4D128EE2CC25}"/>
              </a:ext>
            </a:extLst>
          </p:cNvPr>
          <p:cNvCxnSpPr>
            <a:cxnSpLocks/>
          </p:cNvCxnSpPr>
          <p:nvPr/>
        </p:nvCxnSpPr>
        <p:spPr>
          <a:xfrm>
            <a:off x="5419493" y="959005"/>
            <a:ext cx="0" cy="5207619"/>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30E9BB-0DAF-C606-64F2-FDE943E0B0BE}"/>
              </a:ext>
            </a:extLst>
          </p:cNvPr>
          <p:cNvGrpSpPr/>
          <p:nvPr/>
        </p:nvGrpSpPr>
        <p:grpSpPr>
          <a:xfrm>
            <a:off x="5483678" y="538780"/>
            <a:ext cx="675000" cy="306720"/>
            <a:chOff x="5483678" y="538780"/>
            <a:chExt cx="675000" cy="306720"/>
          </a:xfrm>
        </p:grpSpPr>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A6C6EB2D-1838-6B66-B84B-9133F88EB23D}"/>
                    </a:ext>
                  </a:extLst>
                </p14:cNvPr>
                <p14:cNvContentPartPr/>
                <p14:nvPr/>
              </p14:nvContentPartPr>
              <p14:xfrm>
                <a:off x="5483678" y="637420"/>
                <a:ext cx="196920" cy="191520"/>
              </p14:xfrm>
            </p:contentPart>
          </mc:Choice>
          <mc:Fallback xmlns="">
            <p:pic>
              <p:nvPicPr>
                <p:cNvPr id="10" name="Ink 9">
                  <a:extLst>
                    <a:ext uri="{FF2B5EF4-FFF2-40B4-BE49-F238E27FC236}">
                      <a16:creationId xmlns:a16="http://schemas.microsoft.com/office/drawing/2014/main" id="{D91F057E-5145-BF61-A9D7-8F8DB376277C}"/>
                    </a:ext>
                  </a:extLst>
                </p:cNvPr>
                <p:cNvPicPr/>
                <p:nvPr/>
              </p:nvPicPr>
              <p:blipFill>
                <a:blip r:embed="rId3"/>
                <a:stretch>
                  <a:fillRect/>
                </a:stretch>
              </p:blipFill>
              <p:spPr>
                <a:xfrm>
                  <a:off x="5479358" y="633100"/>
                  <a:ext cx="20556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69DAAF75-1EC0-C6DC-0B48-530D10967756}"/>
                    </a:ext>
                  </a:extLst>
                </p14:cNvPr>
                <p14:cNvContentPartPr/>
                <p14:nvPr/>
              </p14:nvContentPartPr>
              <p14:xfrm>
                <a:off x="5483678" y="538780"/>
                <a:ext cx="675000" cy="306720"/>
              </p14:xfrm>
            </p:contentPart>
          </mc:Choice>
          <mc:Fallback xmlns="">
            <p:pic>
              <p:nvPicPr>
                <p:cNvPr id="11" name="Ink 10">
                  <a:extLst>
                    <a:ext uri="{FF2B5EF4-FFF2-40B4-BE49-F238E27FC236}">
                      <a16:creationId xmlns:a16="http://schemas.microsoft.com/office/drawing/2014/main" id="{02C421CC-D531-1E38-7AD3-948822D49923}"/>
                    </a:ext>
                  </a:extLst>
                </p:cNvPr>
                <p:cNvPicPr/>
                <p:nvPr/>
              </p:nvPicPr>
              <p:blipFill>
                <a:blip r:embed="rId5"/>
                <a:stretch>
                  <a:fillRect/>
                </a:stretch>
              </p:blipFill>
              <p:spPr>
                <a:xfrm>
                  <a:off x="5479358" y="534460"/>
                  <a:ext cx="683640" cy="315360"/>
                </a:xfrm>
                <a:prstGeom prst="rect">
                  <a:avLst/>
                </a:prstGeom>
              </p:spPr>
            </p:pic>
          </mc:Fallback>
        </mc:AlternateContent>
      </p:grpSp>
      <p:sp>
        <p:nvSpPr>
          <p:cNvPr id="10" name="CuadroTexto 52">
            <a:extLst>
              <a:ext uri="{FF2B5EF4-FFF2-40B4-BE49-F238E27FC236}">
                <a16:creationId xmlns:a16="http://schemas.microsoft.com/office/drawing/2014/main" id="{C7AE354D-96EF-8CB2-DD31-40E926713047}"/>
              </a:ext>
            </a:extLst>
          </p:cNvPr>
          <p:cNvSpPr txBox="1"/>
          <p:nvPr/>
        </p:nvSpPr>
        <p:spPr>
          <a:xfrm>
            <a:off x="6158678" y="325846"/>
            <a:ext cx="1116696" cy="461665"/>
          </a:xfrm>
          <a:prstGeom prst="rect">
            <a:avLst/>
          </a:prstGeom>
          <a:noFill/>
        </p:spPr>
        <p:txBody>
          <a:bodyPr wrap="square" rtlCol="0" anchor="ctr" anchorCtr="1">
            <a:spAutoFit/>
          </a:bodyPr>
          <a:lstStyle/>
          <a:p>
            <a:pPr algn="ctr"/>
            <a:r>
              <a:rPr lang="en-US" sz="1200" dirty="0">
                <a:solidFill>
                  <a:srgbClr val="000000"/>
                </a:solidFill>
              </a:rPr>
              <a:t>Event/</a:t>
            </a:r>
          </a:p>
          <a:p>
            <a:pPr algn="ctr"/>
            <a:r>
              <a:rPr lang="en-US" sz="1200" dirty="0">
                <a:solidFill>
                  <a:srgbClr val="000000"/>
                </a:solidFill>
              </a:rPr>
              <a:t>Intervention</a:t>
            </a:r>
          </a:p>
        </p:txBody>
      </p:sp>
      <p:sp>
        <p:nvSpPr>
          <p:cNvPr id="11" name="CuadroTexto 52">
            <a:extLst>
              <a:ext uri="{FF2B5EF4-FFF2-40B4-BE49-F238E27FC236}">
                <a16:creationId xmlns:a16="http://schemas.microsoft.com/office/drawing/2014/main" id="{667A1BD6-17BE-70B5-1DBC-90B8700893AB}"/>
              </a:ext>
            </a:extLst>
          </p:cNvPr>
          <p:cNvSpPr txBox="1"/>
          <p:nvPr/>
        </p:nvSpPr>
        <p:spPr>
          <a:xfrm>
            <a:off x="7090121" y="402789"/>
            <a:ext cx="1116696" cy="276999"/>
          </a:xfrm>
          <a:prstGeom prst="rect">
            <a:avLst/>
          </a:prstGeom>
          <a:noFill/>
        </p:spPr>
        <p:txBody>
          <a:bodyPr wrap="square" rtlCol="0" anchor="ctr" anchorCtr="1">
            <a:spAutoFit/>
          </a:bodyPr>
          <a:lstStyle/>
          <a:p>
            <a:pPr algn="ctr"/>
            <a:r>
              <a:rPr lang="en-US" sz="1200" dirty="0">
                <a:solidFill>
                  <a:srgbClr val="000000"/>
                </a:solidFill>
              </a:rPr>
              <a:t>==  Treatment</a:t>
            </a:r>
          </a:p>
        </p:txBody>
      </p:sp>
      <p:sp>
        <p:nvSpPr>
          <p:cNvPr id="12" name="CuadroTexto 52">
            <a:extLst>
              <a:ext uri="{FF2B5EF4-FFF2-40B4-BE49-F238E27FC236}">
                <a16:creationId xmlns:a16="http://schemas.microsoft.com/office/drawing/2014/main" id="{EA0A504A-5B0E-D3C9-729D-DFCDE20A1481}"/>
              </a:ext>
            </a:extLst>
          </p:cNvPr>
          <p:cNvSpPr txBox="1"/>
          <p:nvPr/>
        </p:nvSpPr>
        <p:spPr>
          <a:xfrm>
            <a:off x="3063345" y="5855281"/>
            <a:ext cx="1816523" cy="276999"/>
          </a:xfrm>
          <a:prstGeom prst="rect">
            <a:avLst/>
          </a:prstGeom>
          <a:noFill/>
        </p:spPr>
        <p:txBody>
          <a:bodyPr wrap="square" rtlCol="0" anchor="ctr" anchorCtr="1">
            <a:spAutoFit/>
          </a:bodyPr>
          <a:lstStyle/>
          <a:p>
            <a:pPr algn="ctr"/>
            <a:r>
              <a:rPr lang="en-US" sz="1200" dirty="0">
                <a:solidFill>
                  <a:srgbClr val="000000"/>
                </a:solidFill>
              </a:rPr>
              <a:t>Before Treatment</a:t>
            </a:r>
          </a:p>
        </p:txBody>
      </p:sp>
      <p:sp>
        <p:nvSpPr>
          <p:cNvPr id="13" name="CuadroTexto 52">
            <a:extLst>
              <a:ext uri="{FF2B5EF4-FFF2-40B4-BE49-F238E27FC236}">
                <a16:creationId xmlns:a16="http://schemas.microsoft.com/office/drawing/2014/main" id="{736D7945-D38C-9466-3E77-E8067A87DC2E}"/>
              </a:ext>
            </a:extLst>
          </p:cNvPr>
          <p:cNvSpPr txBox="1"/>
          <p:nvPr/>
        </p:nvSpPr>
        <p:spPr>
          <a:xfrm>
            <a:off x="5910955" y="5867773"/>
            <a:ext cx="1988045" cy="276999"/>
          </a:xfrm>
          <a:prstGeom prst="rect">
            <a:avLst/>
          </a:prstGeom>
          <a:noFill/>
        </p:spPr>
        <p:txBody>
          <a:bodyPr wrap="square" rtlCol="0" anchor="ctr" anchorCtr="1">
            <a:spAutoFit/>
          </a:bodyPr>
          <a:lstStyle/>
          <a:p>
            <a:pPr algn="ctr"/>
            <a:r>
              <a:rPr lang="en-US" sz="1200" dirty="0">
                <a:solidFill>
                  <a:srgbClr val="000000"/>
                </a:solidFill>
              </a:rPr>
              <a:t>After Treatment</a:t>
            </a:r>
          </a:p>
        </p:txBody>
      </p:sp>
      <p:sp>
        <p:nvSpPr>
          <p:cNvPr id="14" name="Oval 13">
            <a:extLst>
              <a:ext uri="{FF2B5EF4-FFF2-40B4-BE49-F238E27FC236}">
                <a16:creationId xmlns:a16="http://schemas.microsoft.com/office/drawing/2014/main" id="{ECD3746C-395E-FC70-1403-90BCD3D5D5F8}"/>
              </a:ext>
            </a:extLst>
          </p:cNvPr>
          <p:cNvSpPr/>
          <p:nvPr/>
        </p:nvSpPr>
        <p:spPr>
          <a:xfrm>
            <a:off x="2978910" y="4826619"/>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Oval 14">
            <a:extLst>
              <a:ext uri="{FF2B5EF4-FFF2-40B4-BE49-F238E27FC236}">
                <a16:creationId xmlns:a16="http://schemas.microsoft.com/office/drawing/2014/main" id="{B93215E8-689E-C324-E266-D7A1DAB2B31D}"/>
              </a:ext>
            </a:extLst>
          </p:cNvPr>
          <p:cNvSpPr/>
          <p:nvPr/>
        </p:nvSpPr>
        <p:spPr>
          <a:xfrm>
            <a:off x="3304479" y="481175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Oval 15">
            <a:extLst>
              <a:ext uri="{FF2B5EF4-FFF2-40B4-BE49-F238E27FC236}">
                <a16:creationId xmlns:a16="http://schemas.microsoft.com/office/drawing/2014/main" id="{20D1D94B-4AA0-138F-C7E8-5B332B400457}"/>
              </a:ext>
            </a:extLst>
          </p:cNvPr>
          <p:cNvSpPr/>
          <p:nvPr/>
        </p:nvSpPr>
        <p:spPr>
          <a:xfrm>
            <a:off x="4788223" y="4726256"/>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 name="Oval 16">
            <a:extLst>
              <a:ext uri="{FF2B5EF4-FFF2-40B4-BE49-F238E27FC236}">
                <a16:creationId xmlns:a16="http://schemas.microsoft.com/office/drawing/2014/main" id="{12BAB9EA-B109-25CC-9768-4A83CC3DFB4F}"/>
              </a:ext>
            </a:extLst>
          </p:cNvPr>
          <p:cNvSpPr/>
          <p:nvPr/>
        </p:nvSpPr>
        <p:spPr>
          <a:xfrm>
            <a:off x="3815489" y="466121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8" name="Oval 17">
            <a:extLst>
              <a:ext uri="{FF2B5EF4-FFF2-40B4-BE49-F238E27FC236}">
                <a16:creationId xmlns:a16="http://schemas.microsoft.com/office/drawing/2014/main" id="{83329B52-5981-76FC-39B0-BA2C22560AC8}"/>
              </a:ext>
            </a:extLst>
          </p:cNvPr>
          <p:cNvSpPr/>
          <p:nvPr/>
        </p:nvSpPr>
        <p:spPr>
          <a:xfrm>
            <a:off x="4139278" y="4750416"/>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9" name="Oval 18">
            <a:extLst>
              <a:ext uri="{FF2B5EF4-FFF2-40B4-BE49-F238E27FC236}">
                <a16:creationId xmlns:a16="http://schemas.microsoft.com/office/drawing/2014/main" id="{1E719731-14BB-CBC2-F9F7-31B57C03BD0D}"/>
              </a:ext>
            </a:extLst>
          </p:cNvPr>
          <p:cNvSpPr/>
          <p:nvPr/>
        </p:nvSpPr>
        <p:spPr>
          <a:xfrm>
            <a:off x="4511231" y="464262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0" name="Oval 19">
            <a:extLst>
              <a:ext uri="{FF2B5EF4-FFF2-40B4-BE49-F238E27FC236}">
                <a16:creationId xmlns:a16="http://schemas.microsoft.com/office/drawing/2014/main" id="{29B3DDDA-BF39-B8CC-C84A-342B1B6D6899}"/>
              </a:ext>
            </a:extLst>
          </p:cNvPr>
          <p:cNvSpPr/>
          <p:nvPr/>
        </p:nvSpPr>
        <p:spPr>
          <a:xfrm>
            <a:off x="3178098" y="443818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1" name="Oval 20">
            <a:extLst>
              <a:ext uri="{FF2B5EF4-FFF2-40B4-BE49-F238E27FC236}">
                <a16:creationId xmlns:a16="http://schemas.microsoft.com/office/drawing/2014/main" id="{E9F104A0-0E93-88D0-03E6-68748A2298B6}"/>
              </a:ext>
            </a:extLst>
          </p:cNvPr>
          <p:cNvSpPr/>
          <p:nvPr/>
        </p:nvSpPr>
        <p:spPr>
          <a:xfrm>
            <a:off x="3795781" y="439079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2" name="Oval 21">
            <a:extLst>
              <a:ext uri="{FF2B5EF4-FFF2-40B4-BE49-F238E27FC236}">
                <a16:creationId xmlns:a16="http://schemas.microsoft.com/office/drawing/2014/main" id="{AD900BB1-C7B6-53AF-B9EA-0A2BB538B286}"/>
              </a:ext>
            </a:extLst>
          </p:cNvPr>
          <p:cNvSpPr/>
          <p:nvPr/>
        </p:nvSpPr>
        <p:spPr>
          <a:xfrm>
            <a:off x="3628268" y="4895384"/>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3" name="Oval 22">
            <a:extLst>
              <a:ext uri="{FF2B5EF4-FFF2-40B4-BE49-F238E27FC236}">
                <a16:creationId xmlns:a16="http://schemas.microsoft.com/office/drawing/2014/main" id="{40DDE913-3959-9FAE-AFD2-3367085B88C4}"/>
              </a:ext>
            </a:extLst>
          </p:cNvPr>
          <p:cNvSpPr/>
          <p:nvPr/>
        </p:nvSpPr>
        <p:spPr>
          <a:xfrm>
            <a:off x="4124092" y="4493941"/>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4" name="Oval 23">
            <a:extLst>
              <a:ext uri="{FF2B5EF4-FFF2-40B4-BE49-F238E27FC236}">
                <a16:creationId xmlns:a16="http://schemas.microsoft.com/office/drawing/2014/main" id="{8F981199-74C6-E6E8-1555-66C948BDFBC1}"/>
              </a:ext>
            </a:extLst>
          </p:cNvPr>
          <p:cNvSpPr/>
          <p:nvPr/>
        </p:nvSpPr>
        <p:spPr>
          <a:xfrm>
            <a:off x="4386795" y="435455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5" name="Oval 24">
            <a:extLst>
              <a:ext uri="{FF2B5EF4-FFF2-40B4-BE49-F238E27FC236}">
                <a16:creationId xmlns:a16="http://schemas.microsoft.com/office/drawing/2014/main" id="{8BF339FA-5FBC-B28B-65B8-64CFDBCF2E7D}"/>
              </a:ext>
            </a:extLst>
          </p:cNvPr>
          <p:cNvSpPr/>
          <p:nvPr/>
        </p:nvSpPr>
        <p:spPr>
          <a:xfrm>
            <a:off x="4464434" y="486007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6" name="Oval 25">
            <a:extLst>
              <a:ext uri="{FF2B5EF4-FFF2-40B4-BE49-F238E27FC236}">
                <a16:creationId xmlns:a16="http://schemas.microsoft.com/office/drawing/2014/main" id="{A602B856-79B9-D81C-6464-B84917B7D728}"/>
              </a:ext>
            </a:extLst>
          </p:cNvPr>
          <p:cNvSpPr/>
          <p:nvPr/>
        </p:nvSpPr>
        <p:spPr>
          <a:xfrm>
            <a:off x="3635298" y="489538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7" name="Oval 26">
            <a:extLst>
              <a:ext uri="{FF2B5EF4-FFF2-40B4-BE49-F238E27FC236}">
                <a16:creationId xmlns:a16="http://schemas.microsoft.com/office/drawing/2014/main" id="{5622D3E8-3867-8F38-8083-F04567E639C7}"/>
              </a:ext>
            </a:extLst>
          </p:cNvPr>
          <p:cNvSpPr/>
          <p:nvPr/>
        </p:nvSpPr>
        <p:spPr>
          <a:xfrm>
            <a:off x="3330498" y="459058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8" name="Oval 27">
            <a:extLst>
              <a:ext uri="{FF2B5EF4-FFF2-40B4-BE49-F238E27FC236}">
                <a16:creationId xmlns:a16="http://schemas.microsoft.com/office/drawing/2014/main" id="{CF5DA5CA-DF4C-A05E-C2D2-ECEE075065EF}"/>
              </a:ext>
            </a:extLst>
          </p:cNvPr>
          <p:cNvSpPr/>
          <p:nvPr/>
        </p:nvSpPr>
        <p:spPr>
          <a:xfrm>
            <a:off x="4755802" y="4430749"/>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9" name="Oval 28">
            <a:extLst>
              <a:ext uri="{FF2B5EF4-FFF2-40B4-BE49-F238E27FC236}">
                <a16:creationId xmlns:a16="http://schemas.microsoft.com/office/drawing/2014/main" id="{653F4903-7E2D-9444-CB6A-8EE4A6823056}"/>
              </a:ext>
            </a:extLst>
          </p:cNvPr>
          <p:cNvSpPr/>
          <p:nvPr/>
        </p:nvSpPr>
        <p:spPr>
          <a:xfrm>
            <a:off x="5070086" y="4307157"/>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0" name="Oval 29">
            <a:extLst>
              <a:ext uri="{FF2B5EF4-FFF2-40B4-BE49-F238E27FC236}">
                <a16:creationId xmlns:a16="http://schemas.microsoft.com/office/drawing/2014/main" id="{DA880568-4C4D-54F5-2F0F-5B3A70F6BC01}"/>
              </a:ext>
            </a:extLst>
          </p:cNvPr>
          <p:cNvSpPr/>
          <p:nvPr/>
        </p:nvSpPr>
        <p:spPr>
          <a:xfrm>
            <a:off x="5098284" y="480989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1" name="Oval 30">
            <a:extLst>
              <a:ext uri="{FF2B5EF4-FFF2-40B4-BE49-F238E27FC236}">
                <a16:creationId xmlns:a16="http://schemas.microsoft.com/office/drawing/2014/main" id="{0F98303C-1543-AB5D-D182-9B97CBB64B70}"/>
              </a:ext>
            </a:extLst>
          </p:cNvPr>
          <p:cNvSpPr/>
          <p:nvPr/>
        </p:nvSpPr>
        <p:spPr>
          <a:xfrm>
            <a:off x="5588952" y="3674327"/>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2" name="Oval 31">
            <a:extLst>
              <a:ext uri="{FF2B5EF4-FFF2-40B4-BE49-F238E27FC236}">
                <a16:creationId xmlns:a16="http://schemas.microsoft.com/office/drawing/2014/main" id="{1B6EF114-8A77-AA63-9824-409C735935C5}"/>
              </a:ext>
            </a:extLst>
          </p:cNvPr>
          <p:cNvSpPr/>
          <p:nvPr/>
        </p:nvSpPr>
        <p:spPr>
          <a:xfrm>
            <a:off x="6028785" y="3694771"/>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3" name="Oval 32">
            <a:extLst>
              <a:ext uri="{FF2B5EF4-FFF2-40B4-BE49-F238E27FC236}">
                <a16:creationId xmlns:a16="http://schemas.microsoft.com/office/drawing/2014/main" id="{8CDF96C8-D3E8-FCCF-FE6B-A4128901B5BD}"/>
              </a:ext>
            </a:extLst>
          </p:cNvPr>
          <p:cNvSpPr/>
          <p:nvPr/>
        </p:nvSpPr>
        <p:spPr>
          <a:xfrm>
            <a:off x="7426061" y="339554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4" name="Oval 33">
            <a:extLst>
              <a:ext uri="{FF2B5EF4-FFF2-40B4-BE49-F238E27FC236}">
                <a16:creationId xmlns:a16="http://schemas.microsoft.com/office/drawing/2014/main" id="{4A27F3DF-A6BC-5C7E-45E6-BB7ECD7AE493}"/>
              </a:ext>
            </a:extLst>
          </p:cNvPr>
          <p:cNvSpPr/>
          <p:nvPr/>
        </p:nvSpPr>
        <p:spPr>
          <a:xfrm>
            <a:off x="6526635" y="3711498"/>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5" name="Oval 34">
            <a:extLst>
              <a:ext uri="{FF2B5EF4-FFF2-40B4-BE49-F238E27FC236}">
                <a16:creationId xmlns:a16="http://schemas.microsoft.com/office/drawing/2014/main" id="{E636F6DD-4627-BC07-74DB-90C8F7AFE50A}"/>
              </a:ext>
            </a:extLst>
          </p:cNvPr>
          <p:cNvSpPr/>
          <p:nvPr/>
        </p:nvSpPr>
        <p:spPr>
          <a:xfrm>
            <a:off x="6749320" y="3598124"/>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6" name="Oval 35">
            <a:extLst>
              <a:ext uri="{FF2B5EF4-FFF2-40B4-BE49-F238E27FC236}">
                <a16:creationId xmlns:a16="http://schemas.microsoft.com/office/drawing/2014/main" id="{BF5D98DF-B89A-C864-BBA0-E209E74B4F7E}"/>
              </a:ext>
            </a:extLst>
          </p:cNvPr>
          <p:cNvSpPr/>
          <p:nvPr/>
        </p:nvSpPr>
        <p:spPr>
          <a:xfrm>
            <a:off x="7119257" y="375796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7" name="Oval 36">
            <a:extLst>
              <a:ext uri="{FF2B5EF4-FFF2-40B4-BE49-F238E27FC236}">
                <a16:creationId xmlns:a16="http://schemas.microsoft.com/office/drawing/2014/main" id="{067C20BA-D872-589F-EF0C-E1C497F3A371}"/>
              </a:ext>
            </a:extLst>
          </p:cNvPr>
          <p:cNvSpPr/>
          <p:nvPr/>
        </p:nvSpPr>
        <p:spPr>
          <a:xfrm>
            <a:off x="5788140" y="3285893"/>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8" name="Oval 37">
            <a:extLst>
              <a:ext uri="{FF2B5EF4-FFF2-40B4-BE49-F238E27FC236}">
                <a16:creationId xmlns:a16="http://schemas.microsoft.com/office/drawing/2014/main" id="{59452A1A-5A5F-2691-99CD-92611B5E2681}"/>
              </a:ext>
            </a:extLst>
          </p:cNvPr>
          <p:cNvSpPr/>
          <p:nvPr/>
        </p:nvSpPr>
        <p:spPr>
          <a:xfrm>
            <a:off x="6529240" y="3147431"/>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9" name="Oval 38">
            <a:extLst>
              <a:ext uri="{FF2B5EF4-FFF2-40B4-BE49-F238E27FC236}">
                <a16:creationId xmlns:a16="http://schemas.microsoft.com/office/drawing/2014/main" id="{F7BAC9AB-A0CA-E5ED-35D6-E302CD6548E5}"/>
              </a:ext>
            </a:extLst>
          </p:cNvPr>
          <p:cNvSpPr/>
          <p:nvPr/>
        </p:nvSpPr>
        <p:spPr>
          <a:xfrm>
            <a:off x="6238310" y="374309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0" name="Oval 39">
            <a:extLst>
              <a:ext uri="{FF2B5EF4-FFF2-40B4-BE49-F238E27FC236}">
                <a16:creationId xmlns:a16="http://schemas.microsoft.com/office/drawing/2014/main" id="{0CF641E1-BEA2-4C2A-CCA2-B27712E0DA32}"/>
              </a:ext>
            </a:extLst>
          </p:cNvPr>
          <p:cNvSpPr/>
          <p:nvPr/>
        </p:nvSpPr>
        <p:spPr>
          <a:xfrm>
            <a:off x="6545643" y="345316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1" name="Oval 40">
            <a:extLst>
              <a:ext uri="{FF2B5EF4-FFF2-40B4-BE49-F238E27FC236}">
                <a16:creationId xmlns:a16="http://schemas.microsoft.com/office/drawing/2014/main" id="{B12AC3AD-B758-9444-713C-131DD4C4E32C}"/>
              </a:ext>
            </a:extLst>
          </p:cNvPr>
          <p:cNvSpPr/>
          <p:nvPr/>
        </p:nvSpPr>
        <p:spPr>
          <a:xfrm>
            <a:off x="6772509" y="2961573"/>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2" name="Oval 41">
            <a:extLst>
              <a:ext uri="{FF2B5EF4-FFF2-40B4-BE49-F238E27FC236}">
                <a16:creationId xmlns:a16="http://schemas.microsoft.com/office/drawing/2014/main" id="{16498F75-34D7-115A-BD3D-58460C1359A4}"/>
              </a:ext>
            </a:extLst>
          </p:cNvPr>
          <p:cNvSpPr/>
          <p:nvPr/>
        </p:nvSpPr>
        <p:spPr>
          <a:xfrm>
            <a:off x="6869483" y="3293747"/>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3" name="Oval 42">
            <a:extLst>
              <a:ext uri="{FF2B5EF4-FFF2-40B4-BE49-F238E27FC236}">
                <a16:creationId xmlns:a16="http://schemas.microsoft.com/office/drawing/2014/main" id="{CF2ADCE8-FC34-F835-FEEC-8A439A3391A6}"/>
              </a:ext>
            </a:extLst>
          </p:cNvPr>
          <p:cNvSpPr/>
          <p:nvPr/>
        </p:nvSpPr>
        <p:spPr>
          <a:xfrm>
            <a:off x="6221854" y="340669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4" name="Oval 43">
            <a:extLst>
              <a:ext uri="{FF2B5EF4-FFF2-40B4-BE49-F238E27FC236}">
                <a16:creationId xmlns:a16="http://schemas.microsoft.com/office/drawing/2014/main" id="{0DD3246D-FA50-2BAD-E74C-64734B095A91}"/>
              </a:ext>
            </a:extLst>
          </p:cNvPr>
          <p:cNvSpPr/>
          <p:nvPr/>
        </p:nvSpPr>
        <p:spPr>
          <a:xfrm>
            <a:off x="5940540" y="3438293"/>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5" name="Oval 44">
            <a:extLst>
              <a:ext uri="{FF2B5EF4-FFF2-40B4-BE49-F238E27FC236}">
                <a16:creationId xmlns:a16="http://schemas.microsoft.com/office/drawing/2014/main" id="{8BE7016E-46C9-AAA6-362F-2AF95D040FDF}"/>
              </a:ext>
            </a:extLst>
          </p:cNvPr>
          <p:cNvSpPr/>
          <p:nvPr/>
        </p:nvSpPr>
        <p:spPr>
          <a:xfrm>
            <a:off x="7275374" y="292068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6" name="Oval 45">
            <a:extLst>
              <a:ext uri="{FF2B5EF4-FFF2-40B4-BE49-F238E27FC236}">
                <a16:creationId xmlns:a16="http://schemas.microsoft.com/office/drawing/2014/main" id="{3F0BFF90-8787-479E-6F23-CA3CEB25FE0F}"/>
              </a:ext>
            </a:extLst>
          </p:cNvPr>
          <p:cNvSpPr/>
          <p:nvPr/>
        </p:nvSpPr>
        <p:spPr>
          <a:xfrm>
            <a:off x="7680128" y="315486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7" name="Oval 46">
            <a:extLst>
              <a:ext uri="{FF2B5EF4-FFF2-40B4-BE49-F238E27FC236}">
                <a16:creationId xmlns:a16="http://schemas.microsoft.com/office/drawing/2014/main" id="{464556E8-BF5A-487D-A4E7-2C6E828CF333}"/>
              </a:ext>
            </a:extLst>
          </p:cNvPr>
          <p:cNvSpPr/>
          <p:nvPr/>
        </p:nvSpPr>
        <p:spPr>
          <a:xfrm>
            <a:off x="7708326" y="3657598"/>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48" name="Straight Connector 47">
            <a:extLst>
              <a:ext uri="{FF2B5EF4-FFF2-40B4-BE49-F238E27FC236}">
                <a16:creationId xmlns:a16="http://schemas.microsoft.com/office/drawing/2014/main" id="{664F1470-5041-5B02-B741-B0B42E468FC5}"/>
              </a:ext>
            </a:extLst>
          </p:cNvPr>
          <p:cNvCxnSpPr>
            <a:cxnSpLocks/>
          </p:cNvCxnSpPr>
          <p:nvPr/>
        </p:nvCxnSpPr>
        <p:spPr>
          <a:xfrm flipV="1">
            <a:off x="2787805" y="4661210"/>
            <a:ext cx="2466596" cy="65046"/>
          </a:xfrm>
          <a:prstGeom prst="line">
            <a:avLst/>
          </a:prstGeom>
          <a:ln w="38100">
            <a:solidFill>
              <a:schemeClr val="tx2">
                <a:lumMod val="90000"/>
                <a:lumOff val="10000"/>
              </a:schemeClr>
            </a:solidFill>
            <a:prstDash val="lgDash"/>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9B132B-E0B2-2C57-11CE-AE3546E9EDE4}"/>
              </a:ext>
            </a:extLst>
          </p:cNvPr>
          <p:cNvCxnSpPr>
            <a:cxnSpLocks/>
          </p:cNvCxnSpPr>
          <p:nvPr/>
        </p:nvCxnSpPr>
        <p:spPr>
          <a:xfrm flipV="1">
            <a:off x="5539210" y="3485179"/>
            <a:ext cx="2466596" cy="65046"/>
          </a:xfrm>
          <a:prstGeom prst="line">
            <a:avLst/>
          </a:prstGeom>
          <a:ln w="38100">
            <a:solidFill>
              <a:schemeClr val="tx2">
                <a:lumMod val="90000"/>
                <a:lumOff val="10000"/>
              </a:schemeClr>
            </a:solidFill>
            <a:prstDash val="lgDash"/>
          </a:ln>
        </p:spPr>
        <p:style>
          <a:lnRef idx="1">
            <a:schemeClr val="dk1"/>
          </a:lnRef>
          <a:fillRef idx="0">
            <a:schemeClr val="dk1"/>
          </a:fillRef>
          <a:effectRef idx="0">
            <a:schemeClr val="dk1"/>
          </a:effectRef>
          <a:fontRef idx="minor">
            <a:schemeClr val="tx1"/>
          </a:fontRef>
        </p:style>
      </p:cxnSp>
      <p:sp>
        <p:nvSpPr>
          <p:cNvPr id="89" name="Oval 88">
            <a:extLst>
              <a:ext uri="{FF2B5EF4-FFF2-40B4-BE49-F238E27FC236}">
                <a16:creationId xmlns:a16="http://schemas.microsoft.com/office/drawing/2014/main" id="{1DCD4E5A-9680-ECA0-BC40-853EA5FD423F}"/>
              </a:ext>
            </a:extLst>
          </p:cNvPr>
          <p:cNvSpPr/>
          <p:nvPr/>
        </p:nvSpPr>
        <p:spPr>
          <a:xfrm>
            <a:off x="5552981" y="4430233"/>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0" name="Oval 89">
            <a:extLst>
              <a:ext uri="{FF2B5EF4-FFF2-40B4-BE49-F238E27FC236}">
                <a16:creationId xmlns:a16="http://schemas.microsoft.com/office/drawing/2014/main" id="{5BA31867-DBDE-D486-32AF-5FB2E3D3874F}"/>
              </a:ext>
            </a:extLst>
          </p:cNvPr>
          <p:cNvSpPr/>
          <p:nvPr/>
        </p:nvSpPr>
        <p:spPr>
          <a:xfrm>
            <a:off x="5992814" y="4450677"/>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1" name="Oval 90">
            <a:extLst>
              <a:ext uri="{FF2B5EF4-FFF2-40B4-BE49-F238E27FC236}">
                <a16:creationId xmlns:a16="http://schemas.microsoft.com/office/drawing/2014/main" id="{8E9C9CF7-70C8-385B-7EFA-E0D0F2145F50}"/>
              </a:ext>
            </a:extLst>
          </p:cNvPr>
          <p:cNvSpPr/>
          <p:nvPr/>
        </p:nvSpPr>
        <p:spPr>
          <a:xfrm>
            <a:off x="7390090" y="4151451"/>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2" name="Oval 91">
            <a:extLst>
              <a:ext uri="{FF2B5EF4-FFF2-40B4-BE49-F238E27FC236}">
                <a16:creationId xmlns:a16="http://schemas.microsoft.com/office/drawing/2014/main" id="{D0CC87F4-0D65-133A-68F3-31B757F4FC86}"/>
              </a:ext>
            </a:extLst>
          </p:cNvPr>
          <p:cNvSpPr/>
          <p:nvPr/>
        </p:nvSpPr>
        <p:spPr>
          <a:xfrm>
            <a:off x="6490664" y="4467404"/>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3" name="Oval 92">
            <a:extLst>
              <a:ext uri="{FF2B5EF4-FFF2-40B4-BE49-F238E27FC236}">
                <a16:creationId xmlns:a16="http://schemas.microsoft.com/office/drawing/2014/main" id="{2DAA3041-6885-C8AA-4F9A-CC1E88764A0B}"/>
              </a:ext>
            </a:extLst>
          </p:cNvPr>
          <p:cNvSpPr/>
          <p:nvPr/>
        </p:nvSpPr>
        <p:spPr>
          <a:xfrm>
            <a:off x="6713349" y="4354030"/>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4" name="Oval 93">
            <a:extLst>
              <a:ext uri="{FF2B5EF4-FFF2-40B4-BE49-F238E27FC236}">
                <a16:creationId xmlns:a16="http://schemas.microsoft.com/office/drawing/2014/main" id="{14BD9F97-C33E-CD93-60B9-86ABDC027615}"/>
              </a:ext>
            </a:extLst>
          </p:cNvPr>
          <p:cNvSpPr/>
          <p:nvPr/>
        </p:nvSpPr>
        <p:spPr>
          <a:xfrm>
            <a:off x="7083286" y="4513866"/>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5" name="Oval 94">
            <a:extLst>
              <a:ext uri="{FF2B5EF4-FFF2-40B4-BE49-F238E27FC236}">
                <a16:creationId xmlns:a16="http://schemas.microsoft.com/office/drawing/2014/main" id="{DF37C93D-A3C5-1CBB-D0A9-8A183CB76084}"/>
              </a:ext>
            </a:extLst>
          </p:cNvPr>
          <p:cNvSpPr/>
          <p:nvPr/>
        </p:nvSpPr>
        <p:spPr>
          <a:xfrm>
            <a:off x="5752169" y="4041799"/>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6" name="Oval 95">
            <a:extLst>
              <a:ext uri="{FF2B5EF4-FFF2-40B4-BE49-F238E27FC236}">
                <a16:creationId xmlns:a16="http://schemas.microsoft.com/office/drawing/2014/main" id="{6A4547FE-4967-A04D-8E64-81052040BD95}"/>
              </a:ext>
            </a:extLst>
          </p:cNvPr>
          <p:cNvSpPr/>
          <p:nvPr/>
        </p:nvSpPr>
        <p:spPr>
          <a:xfrm>
            <a:off x="6493269" y="3903337"/>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7" name="Oval 96">
            <a:extLst>
              <a:ext uri="{FF2B5EF4-FFF2-40B4-BE49-F238E27FC236}">
                <a16:creationId xmlns:a16="http://schemas.microsoft.com/office/drawing/2014/main" id="{7484AC52-1FD9-98AD-5F46-2E6A3B150DA2}"/>
              </a:ext>
            </a:extLst>
          </p:cNvPr>
          <p:cNvSpPr/>
          <p:nvPr/>
        </p:nvSpPr>
        <p:spPr>
          <a:xfrm>
            <a:off x="6202339" y="4498998"/>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8" name="Oval 97">
            <a:extLst>
              <a:ext uri="{FF2B5EF4-FFF2-40B4-BE49-F238E27FC236}">
                <a16:creationId xmlns:a16="http://schemas.microsoft.com/office/drawing/2014/main" id="{3EEC6335-1D72-65FE-BF33-EF42C4598B6B}"/>
              </a:ext>
            </a:extLst>
          </p:cNvPr>
          <p:cNvSpPr/>
          <p:nvPr/>
        </p:nvSpPr>
        <p:spPr>
          <a:xfrm>
            <a:off x="6509672" y="4209068"/>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9" name="Oval 98">
            <a:extLst>
              <a:ext uri="{FF2B5EF4-FFF2-40B4-BE49-F238E27FC236}">
                <a16:creationId xmlns:a16="http://schemas.microsoft.com/office/drawing/2014/main" id="{BC206330-CCDE-351D-C925-2418A265271D}"/>
              </a:ext>
            </a:extLst>
          </p:cNvPr>
          <p:cNvSpPr/>
          <p:nvPr/>
        </p:nvSpPr>
        <p:spPr>
          <a:xfrm>
            <a:off x="6736538" y="3717479"/>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0" name="Oval 99">
            <a:extLst>
              <a:ext uri="{FF2B5EF4-FFF2-40B4-BE49-F238E27FC236}">
                <a16:creationId xmlns:a16="http://schemas.microsoft.com/office/drawing/2014/main" id="{9B5F6A29-86CE-52B6-7C4D-28A2FFEBC58B}"/>
              </a:ext>
            </a:extLst>
          </p:cNvPr>
          <p:cNvSpPr/>
          <p:nvPr/>
        </p:nvSpPr>
        <p:spPr>
          <a:xfrm>
            <a:off x="6833512" y="4049653"/>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1" name="Oval 100">
            <a:extLst>
              <a:ext uri="{FF2B5EF4-FFF2-40B4-BE49-F238E27FC236}">
                <a16:creationId xmlns:a16="http://schemas.microsoft.com/office/drawing/2014/main" id="{9DA0A0DB-75BF-F874-9748-038AEE6DA7A6}"/>
              </a:ext>
            </a:extLst>
          </p:cNvPr>
          <p:cNvSpPr/>
          <p:nvPr/>
        </p:nvSpPr>
        <p:spPr>
          <a:xfrm>
            <a:off x="6185883" y="4162601"/>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2" name="Oval 101">
            <a:extLst>
              <a:ext uri="{FF2B5EF4-FFF2-40B4-BE49-F238E27FC236}">
                <a16:creationId xmlns:a16="http://schemas.microsoft.com/office/drawing/2014/main" id="{1C1A899E-44B7-31B0-1ED3-A1C9B4309FC5}"/>
              </a:ext>
            </a:extLst>
          </p:cNvPr>
          <p:cNvSpPr/>
          <p:nvPr/>
        </p:nvSpPr>
        <p:spPr>
          <a:xfrm>
            <a:off x="5904569" y="4194199"/>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3" name="Oval 102">
            <a:extLst>
              <a:ext uri="{FF2B5EF4-FFF2-40B4-BE49-F238E27FC236}">
                <a16:creationId xmlns:a16="http://schemas.microsoft.com/office/drawing/2014/main" id="{8344C276-7EEB-1F82-7ECB-80BA4D5D467E}"/>
              </a:ext>
            </a:extLst>
          </p:cNvPr>
          <p:cNvSpPr/>
          <p:nvPr/>
        </p:nvSpPr>
        <p:spPr>
          <a:xfrm>
            <a:off x="7239403" y="3676591"/>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4" name="Oval 103">
            <a:extLst>
              <a:ext uri="{FF2B5EF4-FFF2-40B4-BE49-F238E27FC236}">
                <a16:creationId xmlns:a16="http://schemas.microsoft.com/office/drawing/2014/main" id="{359899DF-AAA1-5FD5-ABBD-D236879BCC2D}"/>
              </a:ext>
            </a:extLst>
          </p:cNvPr>
          <p:cNvSpPr/>
          <p:nvPr/>
        </p:nvSpPr>
        <p:spPr>
          <a:xfrm>
            <a:off x="7644157" y="3910771"/>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5" name="Oval 104">
            <a:extLst>
              <a:ext uri="{FF2B5EF4-FFF2-40B4-BE49-F238E27FC236}">
                <a16:creationId xmlns:a16="http://schemas.microsoft.com/office/drawing/2014/main" id="{30DFCE30-515A-914D-176A-008A41486A36}"/>
              </a:ext>
            </a:extLst>
          </p:cNvPr>
          <p:cNvSpPr/>
          <p:nvPr/>
        </p:nvSpPr>
        <p:spPr>
          <a:xfrm>
            <a:off x="7672355" y="4413504"/>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106" name="Straight Connector 105">
            <a:extLst>
              <a:ext uri="{FF2B5EF4-FFF2-40B4-BE49-F238E27FC236}">
                <a16:creationId xmlns:a16="http://schemas.microsoft.com/office/drawing/2014/main" id="{46188563-D40E-6BD3-BF78-DEC4BE979226}"/>
              </a:ext>
            </a:extLst>
          </p:cNvPr>
          <p:cNvCxnSpPr>
            <a:cxnSpLocks/>
          </p:cNvCxnSpPr>
          <p:nvPr/>
        </p:nvCxnSpPr>
        <p:spPr>
          <a:xfrm flipV="1">
            <a:off x="5503239" y="4241085"/>
            <a:ext cx="2466596" cy="65046"/>
          </a:xfrm>
          <a:prstGeom prst="line">
            <a:avLst/>
          </a:prstGeom>
          <a:ln w="38100">
            <a:solidFill>
              <a:schemeClr val="accent4">
                <a:lumMod val="75000"/>
              </a:schemeClr>
            </a:solidFill>
            <a:prstDash val="lgDash"/>
          </a:ln>
        </p:spPr>
        <p:style>
          <a:lnRef idx="1">
            <a:schemeClr val="dk1"/>
          </a:lnRef>
          <a:fillRef idx="0">
            <a:schemeClr val="dk1"/>
          </a:fillRef>
          <a:effectRef idx="0">
            <a:schemeClr val="dk1"/>
          </a:effectRef>
          <a:fontRef idx="minor">
            <a:schemeClr val="tx1"/>
          </a:fontRef>
        </p:style>
      </p:cxnSp>
      <p:grpSp>
        <p:nvGrpSpPr>
          <p:cNvPr id="110" name="Group 109">
            <a:extLst>
              <a:ext uri="{FF2B5EF4-FFF2-40B4-BE49-F238E27FC236}">
                <a16:creationId xmlns:a16="http://schemas.microsoft.com/office/drawing/2014/main" id="{01027945-6D35-8621-3715-F85E31AEFBCC}"/>
              </a:ext>
            </a:extLst>
          </p:cNvPr>
          <p:cNvGrpSpPr/>
          <p:nvPr/>
        </p:nvGrpSpPr>
        <p:grpSpPr>
          <a:xfrm>
            <a:off x="8130457" y="3816219"/>
            <a:ext cx="901080" cy="505440"/>
            <a:chOff x="8130457" y="1734029"/>
            <a:chExt cx="901080" cy="505440"/>
          </a:xfrm>
        </p:grpSpPr>
        <mc:AlternateContent xmlns:mc="http://schemas.openxmlformats.org/markup-compatibility/2006">
          <mc:Choice xmlns:p14="http://schemas.microsoft.com/office/powerpoint/2010/main" Requires="p14">
            <p:contentPart p14:bwMode="auto" r:id="rId6">
              <p14:nvContentPartPr>
                <p14:cNvPr id="108" name="Ink 107">
                  <a:extLst>
                    <a:ext uri="{FF2B5EF4-FFF2-40B4-BE49-F238E27FC236}">
                      <a16:creationId xmlns:a16="http://schemas.microsoft.com/office/drawing/2014/main" id="{87C924B8-C01F-D94E-DC63-E2E8DF8437A3}"/>
                    </a:ext>
                  </a:extLst>
                </p14:cNvPr>
                <p14:cNvContentPartPr/>
                <p14:nvPr/>
              </p14:nvContentPartPr>
              <p14:xfrm>
                <a:off x="8130457" y="1917629"/>
                <a:ext cx="142200" cy="321840"/>
              </p14:xfrm>
            </p:contentPart>
          </mc:Choice>
          <mc:Fallback>
            <p:pic>
              <p:nvPicPr>
                <p:cNvPr id="108" name="Ink 107">
                  <a:extLst>
                    <a:ext uri="{FF2B5EF4-FFF2-40B4-BE49-F238E27FC236}">
                      <a16:creationId xmlns:a16="http://schemas.microsoft.com/office/drawing/2014/main" id="{87C924B8-C01F-D94E-DC63-E2E8DF8437A3}"/>
                    </a:ext>
                  </a:extLst>
                </p:cNvPr>
                <p:cNvPicPr/>
                <p:nvPr/>
              </p:nvPicPr>
              <p:blipFill>
                <a:blip r:embed="rId7"/>
                <a:stretch>
                  <a:fillRect/>
                </a:stretch>
              </p:blipFill>
              <p:spPr>
                <a:xfrm>
                  <a:off x="8124337" y="1911509"/>
                  <a:ext cx="15444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9" name="Ink 108">
                  <a:extLst>
                    <a:ext uri="{FF2B5EF4-FFF2-40B4-BE49-F238E27FC236}">
                      <a16:creationId xmlns:a16="http://schemas.microsoft.com/office/drawing/2014/main" id="{BFD83B86-B49B-198C-30A7-A60A5F898971}"/>
                    </a:ext>
                  </a:extLst>
                </p14:cNvPr>
                <p14:cNvContentPartPr/>
                <p14:nvPr/>
              </p14:nvContentPartPr>
              <p14:xfrm>
                <a:off x="8140537" y="1734029"/>
                <a:ext cx="891000" cy="384840"/>
              </p14:xfrm>
            </p:contentPart>
          </mc:Choice>
          <mc:Fallback>
            <p:pic>
              <p:nvPicPr>
                <p:cNvPr id="109" name="Ink 108">
                  <a:extLst>
                    <a:ext uri="{FF2B5EF4-FFF2-40B4-BE49-F238E27FC236}">
                      <a16:creationId xmlns:a16="http://schemas.microsoft.com/office/drawing/2014/main" id="{BFD83B86-B49B-198C-30A7-A60A5F898971}"/>
                    </a:ext>
                  </a:extLst>
                </p:cNvPr>
                <p:cNvPicPr/>
                <p:nvPr/>
              </p:nvPicPr>
              <p:blipFill>
                <a:blip r:embed="rId9"/>
                <a:stretch>
                  <a:fillRect/>
                </a:stretch>
              </p:blipFill>
              <p:spPr>
                <a:xfrm>
                  <a:off x="8134417" y="1727909"/>
                  <a:ext cx="903240" cy="397080"/>
                </a:xfrm>
                <a:prstGeom prst="rect">
                  <a:avLst/>
                </a:prstGeom>
              </p:spPr>
            </p:pic>
          </mc:Fallback>
        </mc:AlternateContent>
      </p:grpSp>
      <p:sp>
        <p:nvSpPr>
          <p:cNvPr id="111" name="CuadroTexto 52">
            <a:extLst>
              <a:ext uri="{FF2B5EF4-FFF2-40B4-BE49-F238E27FC236}">
                <a16:creationId xmlns:a16="http://schemas.microsoft.com/office/drawing/2014/main" id="{3B8309A8-74BF-F40D-5C14-B0AE506E68E7}"/>
              </a:ext>
            </a:extLst>
          </p:cNvPr>
          <p:cNvSpPr txBox="1"/>
          <p:nvPr/>
        </p:nvSpPr>
        <p:spPr>
          <a:xfrm>
            <a:off x="8712564" y="3526872"/>
            <a:ext cx="1116696" cy="276999"/>
          </a:xfrm>
          <a:prstGeom prst="rect">
            <a:avLst/>
          </a:prstGeom>
          <a:noFill/>
        </p:spPr>
        <p:txBody>
          <a:bodyPr wrap="square" rtlCol="0" anchor="ctr" anchorCtr="1">
            <a:spAutoFit/>
          </a:bodyPr>
          <a:lstStyle/>
          <a:p>
            <a:pPr algn="ctr"/>
            <a:r>
              <a:rPr lang="en-US" sz="1200" dirty="0">
                <a:solidFill>
                  <a:srgbClr val="000000"/>
                </a:solidFill>
              </a:rPr>
              <a:t>Counterfactual</a:t>
            </a:r>
          </a:p>
        </p:txBody>
      </p:sp>
      <p:sp>
        <p:nvSpPr>
          <p:cNvPr id="50" name="Right Brace 49">
            <a:extLst>
              <a:ext uri="{FF2B5EF4-FFF2-40B4-BE49-F238E27FC236}">
                <a16:creationId xmlns:a16="http://schemas.microsoft.com/office/drawing/2014/main" id="{A735198B-50C1-10E6-70E8-7C50661E9A87}"/>
              </a:ext>
            </a:extLst>
          </p:cNvPr>
          <p:cNvSpPr/>
          <p:nvPr/>
        </p:nvSpPr>
        <p:spPr>
          <a:xfrm>
            <a:off x="5539873" y="3612645"/>
            <a:ext cx="119770" cy="577824"/>
          </a:xfrm>
          <a:prstGeom prst="rightBrac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Tree>
    <p:extLst>
      <p:ext uri="{BB962C8B-B14F-4D97-AF65-F5344CB8AC3E}">
        <p14:creationId xmlns:p14="http://schemas.microsoft.com/office/powerpoint/2010/main" val="1050432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78FA4BB-6A63-D09A-3FA4-0A4CCE2E9FD1}"/>
              </a:ext>
            </a:extLst>
          </p:cNvPr>
          <p:cNvCxnSpPr>
            <a:cxnSpLocks/>
          </p:cNvCxnSpPr>
          <p:nvPr/>
        </p:nvCxnSpPr>
        <p:spPr>
          <a:xfrm>
            <a:off x="2665141" y="959005"/>
            <a:ext cx="0" cy="505150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960D424-A304-EDE9-4DD6-978B28A23178}"/>
              </a:ext>
            </a:extLst>
          </p:cNvPr>
          <p:cNvCxnSpPr>
            <a:cxnSpLocks/>
          </p:cNvCxnSpPr>
          <p:nvPr/>
        </p:nvCxnSpPr>
        <p:spPr>
          <a:xfrm flipH="1">
            <a:off x="2349190" y="5820936"/>
            <a:ext cx="652718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001F5B4-CC4A-4862-CC42-4D128EE2CC25}"/>
              </a:ext>
            </a:extLst>
          </p:cNvPr>
          <p:cNvCxnSpPr>
            <a:cxnSpLocks/>
          </p:cNvCxnSpPr>
          <p:nvPr/>
        </p:nvCxnSpPr>
        <p:spPr>
          <a:xfrm>
            <a:off x="5419493" y="959005"/>
            <a:ext cx="0" cy="5207619"/>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30E9BB-0DAF-C606-64F2-FDE943E0B0BE}"/>
              </a:ext>
            </a:extLst>
          </p:cNvPr>
          <p:cNvGrpSpPr/>
          <p:nvPr/>
        </p:nvGrpSpPr>
        <p:grpSpPr>
          <a:xfrm>
            <a:off x="5483678" y="538780"/>
            <a:ext cx="675000" cy="306720"/>
            <a:chOff x="5483678" y="538780"/>
            <a:chExt cx="675000" cy="306720"/>
          </a:xfrm>
        </p:grpSpPr>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A6C6EB2D-1838-6B66-B84B-9133F88EB23D}"/>
                    </a:ext>
                  </a:extLst>
                </p14:cNvPr>
                <p14:cNvContentPartPr/>
                <p14:nvPr/>
              </p14:nvContentPartPr>
              <p14:xfrm>
                <a:off x="5483678" y="637420"/>
                <a:ext cx="196920" cy="191520"/>
              </p14:xfrm>
            </p:contentPart>
          </mc:Choice>
          <mc:Fallback xmlns="">
            <p:pic>
              <p:nvPicPr>
                <p:cNvPr id="10" name="Ink 9">
                  <a:extLst>
                    <a:ext uri="{FF2B5EF4-FFF2-40B4-BE49-F238E27FC236}">
                      <a16:creationId xmlns:a16="http://schemas.microsoft.com/office/drawing/2014/main" id="{D91F057E-5145-BF61-A9D7-8F8DB376277C}"/>
                    </a:ext>
                  </a:extLst>
                </p:cNvPr>
                <p:cNvPicPr/>
                <p:nvPr/>
              </p:nvPicPr>
              <p:blipFill>
                <a:blip r:embed="rId3"/>
                <a:stretch>
                  <a:fillRect/>
                </a:stretch>
              </p:blipFill>
              <p:spPr>
                <a:xfrm>
                  <a:off x="5479358" y="633100"/>
                  <a:ext cx="20556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69DAAF75-1EC0-C6DC-0B48-530D10967756}"/>
                    </a:ext>
                  </a:extLst>
                </p14:cNvPr>
                <p14:cNvContentPartPr/>
                <p14:nvPr/>
              </p14:nvContentPartPr>
              <p14:xfrm>
                <a:off x="5483678" y="538780"/>
                <a:ext cx="675000" cy="306720"/>
              </p14:xfrm>
            </p:contentPart>
          </mc:Choice>
          <mc:Fallback xmlns="">
            <p:pic>
              <p:nvPicPr>
                <p:cNvPr id="11" name="Ink 10">
                  <a:extLst>
                    <a:ext uri="{FF2B5EF4-FFF2-40B4-BE49-F238E27FC236}">
                      <a16:creationId xmlns:a16="http://schemas.microsoft.com/office/drawing/2014/main" id="{02C421CC-D531-1E38-7AD3-948822D49923}"/>
                    </a:ext>
                  </a:extLst>
                </p:cNvPr>
                <p:cNvPicPr/>
                <p:nvPr/>
              </p:nvPicPr>
              <p:blipFill>
                <a:blip r:embed="rId5"/>
                <a:stretch>
                  <a:fillRect/>
                </a:stretch>
              </p:blipFill>
              <p:spPr>
                <a:xfrm>
                  <a:off x="5479358" y="534460"/>
                  <a:ext cx="683640" cy="315360"/>
                </a:xfrm>
                <a:prstGeom prst="rect">
                  <a:avLst/>
                </a:prstGeom>
              </p:spPr>
            </p:pic>
          </mc:Fallback>
        </mc:AlternateContent>
      </p:grpSp>
      <p:sp>
        <p:nvSpPr>
          <p:cNvPr id="10" name="CuadroTexto 52">
            <a:extLst>
              <a:ext uri="{FF2B5EF4-FFF2-40B4-BE49-F238E27FC236}">
                <a16:creationId xmlns:a16="http://schemas.microsoft.com/office/drawing/2014/main" id="{C7AE354D-96EF-8CB2-DD31-40E926713047}"/>
              </a:ext>
            </a:extLst>
          </p:cNvPr>
          <p:cNvSpPr txBox="1"/>
          <p:nvPr/>
        </p:nvSpPr>
        <p:spPr>
          <a:xfrm>
            <a:off x="6158678" y="325846"/>
            <a:ext cx="1116696" cy="461665"/>
          </a:xfrm>
          <a:prstGeom prst="rect">
            <a:avLst/>
          </a:prstGeom>
          <a:noFill/>
        </p:spPr>
        <p:txBody>
          <a:bodyPr wrap="square" rtlCol="0" anchor="ctr" anchorCtr="1">
            <a:spAutoFit/>
          </a:bodyPr>
          <a:lstStyle/>
          <a:p>
            <a:pPr algn="ctr"/>
            <a:r>
              <a:rPr lang="en-US" sz="1200" dirty="0">
                <a:solidFill>
                  <a:srgbClr val="000000"/>
                </a:solidFill>
              </a:rPr>
              <a:t>Event/</a:t>
            </a:r>
          </a:p>
          <a:p>
            <a:pPr algn="ctr"/>
            <a:r>
              <a:rPr lang="en-US" sz="1200" dirty="0">
                <a:solidFill>
                  <a:srgbClr val="000000"/>
                </a:solidFill>
              </a:rPr>
              <a:t>Intervention</a:t>
            </a:r>
          </a:p>
        </p:txBody>
      </p:sp>
      <p:sp>
        <p:nvSpPr>
          <p:cNvPr id="11" name="CuadroTexto 52">
            <a:extLst>
              <a:ext uri="{FF2B5EF4-FFF2-40B4-BE49-F238E27FC236}">
                <a16:creationId xmlns:a16="http://schemas.microsoft.com/office/drawing/2014/main" id="{667A1BD6-17BE-70B5-1DBC-90B8700893AB}"/>
              </a:ext>
            </a:extLst>
          </p:cNvPr>
          <p:cNvSpPr txBox="1"/>
          <p:nvPr/>
        </p:nvSpPr>
        <p:spPr>
          <a:xfrm>
            <a:off x="7090121" y="402789"/>
            <a:ext cx="1116696" cy="276999"/>
          </a:xfrm>
          <a:prstGeom prst="rect">
            <a:avLst/>
          </a:prstGeom>
          <a:noFill/>
        </p:spPr>
        <p:txBody>
          <a:bodyPr wrap="square" rtlCol="0" anchor="ctr" anchorCtr="1">
            <a:spAutoFit/>
          </a:bodyPr>
          <a:lstStyle/>
          <a:p>
            <a:pPr algn="ctr"/>
            <a:r>
              <a:rPr lang="en-US" sz="1200" dirty="0">
                <a:solidFill>
                  <a:srgbClr val="000000"/>
                </a:solidFill>
              </a:rPr>
              <a:t>==  Treatment</a:t>
            </a:r>
          </a:p>
        </p:txBody>
      </p:sp>
      <p:sp>
        <p:nvSpPr>
          <p:cNvPr id="12" name="CuadroTexto 52">
            <a:extLst>
              <a:ext uri="{FF2B5EF4-FFF2-40B4-BE49-F238E27FC236}">
                <a16:creationId xmlns:a16="http://schemas.microsoft.com/office/drawing/2014/main" id="{EA0A504A-5B0E-D3C9-729D-DFCDE20A1481}"/>
              </a:ext>
            </a:extLst>
          </p:cNvPr>
          <p:cNvSpPr txBox="1"/>
          <p:nvPr/>
        </p:nvSpPr>
        <p:spPr>
          <a:xfrm>
            <a:off x="3063345" y="5855281"/>
            <a:ext cx="1816523" cy="276999"/>
          </a:xfrm>
          <a:prstGeom prst="rect">
            <a:avLst/>
          </a:prstGeom>
          <a:noFill/>
        </p:spPr>
        <p:txBody>
          <a:bodyPr wrap="square" rtlCol="0" anchor="ctr" anchorCtr="1">
            <a:spAutoFit/>
          </a:bodyPr>
          <a:lstStyle/>
          <a:p>
            <a:pPr algn="ctr"/>
            <a:r>
              <a:rPr lang="en-US" sz="1200" dirty="0">
                <a:solidFill>
                  <a:srgbClr val="000000"/>
                </a:solidFill>
              </a:rPr>
              <a:t>Before Treatment</a:t>
            </a:r>
          </a:p>
        </p:txBody>
      </p:sp>
      <p:sp>
        <p:nvSpPr>
          <p:cNvPr id="13" name="CuadroTexto 52">
            <a:extLst>
              <a:ext uri="{FF2B5EF4-FFF2-40B4-BE49-F238E27FC236}">
                <a16:creationId xmlns:a16="http://schemas.microsoft.com/office/drawing/2014/main" id="{736D7945-D38C-9466-3E77-E8067A87DC2E}"/>
              </a:ext>
            </a:extLst>
          </p:cNvPr>
          <p:cNvSpPr txBox="1"/>
          <p:nvPr/>
        </p:nvSpPr>
        <p:spPr>
          <a:xfrm>
            <a:off x="5910955" y="5867773"/>
            <a:ext cx="1988045" cy="276999"/>
          </a:xfrm>
          <a:prstGeom prst="rect">
            <a:avLst/>
          </a:prstGeom>
          <a:noFill/>
        </p:spPr>
        <p:txBody>
          <a:bodyPr wrap="square" rtlCol="0" anchor="ctr" anchorCtr="1">
            <a:spAutoFit/>
          </a:bodyPr>
          <a:lstStyle/>
          <a:p>
            <a:pPr algn="ctr"/>
            <a:r>
              <a:rPr lang="en-US" sz="1200" dirty="0">
                <a:solidFill>
                  <a:srgbClr val="000000"/>
                </a:solidFill>
              </a:rPr>
              <a:t>After Treatment</a:t>
            </a:r>
          </a:p>
        </p:txBody>
      </p:sp>
      <p:sp>
        <p:nvSpPr>
          <p:cNvPr id="14" name="Oval 13">
            <a:extLst>
              <a:ext uri="{FF2B5EF4-FFF2-40B4-BE49-F238E27FC236}">
                <a16:creationId xmlns:a16="http://schemas.microsoft.com/office/drawing/2014/main" id="{ECD3746C-395E-FC70-1403-90BCD3D5D5F8}"/>
              </a:ext>
            </a:extLst>
          </p:cNvPr>
          <p:cNvSpPr/>
          <p:nvPr/>
        </p:nvSpPr>
        <p:spPr>
          <a:xfrm>
            <a:off x="2978910" y="4826619"/>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Oval 14">
            <a:extLst>
              <a:ext uri="{FF2B5EF4-FFF2-40B4-BE49-F238E27FC236}">
                <a16:creationId xmlns:a16="http://schemas.microsoft.com/office/drawing/2014/main" id="{B93215E8-689E-C324-E266-D7A1DAB2B31D}"/>
              </a:ext>
            </a:extLst>
          </p:cNvPr>
          <p:cNvSpPr/>
          <p:nvPr/>
        </p:nvSpPr>
        <p:spPr>
          <a:xfrm>
            <a:off x="3304479" y="481175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Oval 15">
            <a:extLst>
              <a:ext uri="{FF2B5EF4-FFF2-40B4-BE49-F238E27FC236}">
                <a16:creationId xmlns:a16="http://schemas.microsoft.com/office/drawing/2014/main" id="{20D1D94B-4AA0-138F-C7E8-5B332B400457}"/>
              </a:ext>
            </a:extLst>
          </p:cNvPr>
          <p:cNvSpPr/>
          <p:nvPr/>
        </p:nvSpPr>
        <p:spPr>
          <a:xfrm>
            <a:off x="4788223" y="4726256"/>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 name="Oval 16">
            <a:extLst>
              <a:ext uri="{FF2B5EF4-FFF2-40B4-BE49-F238E27FC236}">
                <a16:creationId xmlns:a16="http://schemas.microsoft.com/office/drawing/2014/main" id="{12BAB9EA-B109-25CC-9768-4A83CC3DFB4F}"/>
              </a:ext>
            </a:extLst>
          </p:cNvPr>
          <p:cNvSpPr/>
          <p:nvPr/>
        </p:nvSpPr>
        <p:spPr>
          <a:xfrm>
            <a:off x="3815489" y="466121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8" name="Oval 17">
            <a:extLst>
              <a:ext uri="{FF2B5EF4-FFF2-40B4-BE49-F238E27FC236}">
                <a16:creationId xmlns:a16="http://schemas.microsoft.com/office/drawing/2014/main" id="{83329B52-5981-76FC-39B0-BA2C22560AC8}"/>
              </a:ext>
            </a:extLst>
          </p:cNvPr>
          <p:cNvSpPr/>
          <p:nvPr/>
        </p:nvSpPr>
        <p:spPr>
          <a:xfrm>
            <a:off x="4139278" y="4750416"/>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9" name="Oval 18">
            <a:extLst>
              <a:ext uri="{FF2B5EF4-FFF2-40B4-BE49-F238E27FC236}">
                <a16:creationId xmlns:a16="http://schemas.microsoft.com/office/drawing/2014/main" id="{1E719731-14BB-CBC2-F9F7-31B57C03BD0D}"/>
              </a:ext>
            </a:extLst>
          </p:cNvPr>
          <p:cNvSpPr/>
          <p:nvPr/>
        </p:nvSpPr>
        <p:spPr>
          <a:xfrm>
            <a:off x="4511231" y="464262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0" name="Oval 19">
            <a:extLst>
              <a:ext uri="{FF2B5EF4-FFF2-40B4-BE49-F238E27FC236}">
                <a16:creationId xmlns:a16="http://schemas.microsoft.com/office/drawing/2014/main" id="{29B3DDDA-BF39-B8CC-C84A-342B1B6D6899}"/>
              </a:ext>
            </a:extLst>
          </p:cNvPr>
          <p:cNvSpPr/>
          <p:nvPr/>
        </p:nvSpPr>
        <p:spPr>
          <a:xfrm>
            <a:off x="3178098" y="443818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1" name="Oval 20">
            <a:extLst>
              <a:ext uri="{FF2B5EF4-FFF2-40B4-BE49-F238E27FC236}">
                <a16:creationId xmlns:a16="http://schemas.microsoft.com/office/drawing/2014/main" id="{E9F104A0-0E93-88D0-03E6-68748A2298B6}"/>
              </a:ext>
            </a:extLst>
          </p:cNvPr>
          <p:cNvSpPr/>
          <p:nvPr/>
        </p:nvSpPr>
        <p:spPr>
          <a:xfrm>
            <a:off x="3795781" y="439079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2" name="Oval 21">
            <a:extLst>
              <a:ext uri="{FF2B5EF4-FFF2-40B4-BE49-F238E27FC236}">
                <a16:creationId xmlns:a16="http://schemas.microsoft.com/office/drawing/2014/main" id="{AD900BB1-C7B6-53AF-B9EA-0A2BB538B286}"/>
              </a:ext>
            </a:extLst>
          </p:cNvPr>
          <p:cNvSpPr/>
          <p:nvPr/>
        </p:nvSpPr>
        <p:spPr>
          <a:xfrm>
            <a:off x="3628268" y="4895384"/>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3" name="Oval 22">
            <a:extLst>
              <a:ext uri="{FF2B5EF4-FFF2-40B4-BE49-F238E27FC236}">
                <a16:creationId xmlns:a16="http://schemas.microsoft.com/office/drawing/2014/main" id="{40DDE913-3959-9FAE-AFD2-3367085B88C4}"/>
              </a:ext>
            </a:extLst>
          </p:cNvPr>
          <p:cNvSpPr/>
          <p:nvPr/>
        </p:nvSpPr>
        <p:spPr>
          <a:xfrm>
            <a:off x="4124092" y="4493941"/>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4" name="Oval 23">
            <a:extLst>
              <a:ext uri="{FF2B5EF4-FFF2-40B4-BE49-F238E27FC236}">
                <a16:creationId xmlns:a16="http://schemas.microsoft.com/office/drawing/2014/main" id="{8F981199-74C6-E6E8-1555-66C948BDFBC1}"/>
              </a:ext>
            </a:extLst>
          </p:cNvPr>
          <p:cNvSpPr/>
          <p:nvPr/>
        </p:nvSpPr>
        <p:spPr>
          <a:xfrm>
            <a:off x="4386795" y="435455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5" name="Oval 24">
            <a:extLst>
              <a:ext uri="{FF2B5EF4-FFF2-40B4-BE49-F238E27FC236}">
                <a16:creationId xmlns:a16="http://schemas.microsoft.com/office/drawing/2014/main" id="{8BF339FA-5FBC-B28B-65B8-64CFDBCF2E7D}"/>
              </a:ext>
            </a:extLst>
          </p:cNvPr>
          <p:cNvSpPr/>
          <p:nvPr/>
        </p:nvSpPr>
        <p:spPr>
          <a:xfrm>
            <a:off x="4464434" y="486007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6" name="Oval 25">
            <a:extLst>
              <a:ext uri="{FF2B5EF4-FFF2-40B4-BE49-F238E27FC236}">
                <a16:creationId xmlns:a16="http://schemas.microsoft.com/office/drawing/2014/main" id="{A602B856-79B9-D81C-6464-B84917B7D728}"/>
              </a:ext>
            </a:extLst>
          </p:cNvPr>
          <p:cNvSpPr/>
          <p:nvPr/>
        </p:nvSpPr>
        <p:spPr>
          <a:xfrm>
            <a:off x="3635298" y="489538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7" name="Oval 26">
            <a:extLst>
              <a:ext uri="{FF2B5EF4-FFF2-40B4-BE49-F238E27FC236}">
                <a16:creationId xmlns:a16="http://schemas.microsoft.com/office/drawing/2014/main" id="{5622D3E8-3867-8F38-8083-F04567E639C7}"/>
              </a:ext>
            </a:extLst>
          </p:cNvPr>
          <p:cNvSpPr/>
          <p:nvPr/>
        </p:nvSpPr>
        <p:spPr>
          <a:xfrm>
            <a:off x="3330498" y="459058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8" name="Oval 27">
            <a:extLst>
              <a:ext uri="{FF2B5EF4-FFF2-40B4-BE49-F238E27FC236}">
                <a16:creationId xmlns:a16="http://schemas.microsoft.com/office/drawing/2014/main" id="{CF5DA5CA-DF4C-A05E-C2D2-ECEE075065EF}"/>
              </a:ext>
            </a:extLst>
          </p:cNvPr>
          <p:cNvSpPr/>
          <p:nvPr/>
        </p:nvSpPr>
        <p:spPr>
          <a:xfrm>
            <a:off x="4755802" y="4430749"/>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9" name="Oval 28">
            <a:extLst>
              <a:ext uri="{FF2B5EF4-FFF2-40B4-BE49-F238E27FC236}">
                <a16:creationId xmlns:a16="http://schemas.microsoft.com/office/drawing/2014/main" id="{653F4903-7E2D-9444-CB6A-8EE4A6823056}"/>
              </a:ext>
            </a:extLst>
          </p:cNvPr>
          <p:cNvSpPr/>
          <p:nvPr/>
        </p:nvSpPr>
        <p:spPr>
          <a:xfrm>
            <a:off x="5070086" y="4307157"/>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0" name="Oval 29">
            <a:extLst>
              <a:ext uri="{FF2B5EF4-FFF2-40B4-BE49-F238E27FC236}">
                <a16:creationId xmlns:a16="http://schemas.microsoft.com/office/drawing/2014/main" id="{DA880568-4C4D-54F5-2F0F-5B3A70F6BC01}"/>
              </a:ext>
            </a:extLst>
          </p:cNvPr>
          <p:cNvSpPr/>
          <p:nvPr/>
        </p:nvSpPr>
        <p:spPr>
          <a:xfrm>
            <a:off x="5098284" y="480989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1" name="Oval 30">
            <a:extLst>
              <a:ext uri="{FF2B5EF4-FFF2-40B4-BE49-F238E27FC236}">
                <a16:creationId xmlns:a16="http://schemas.microsoft.com/office/drawing/2014/main" id="{0F98303C-1543-AB5D-D182-9B97CBB64B70}"/>
              </a:ext>
            </a:extLst>
          </p:cNvPr>
          <p:cNvSpPr/>
          <p:nvPr/>
        </p:nvSpPr>
        <p:spPr>
          <a:xfrm>
            <a:off x="5588952" y="3674327"/>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2" name="Oval 31">
            <a:extLst>
              <a:ext uri="{FF2B5EF4-FFF2-40B4-BE49-F238E27FC236}">
                <a16:creationId xmlns:a16="http://schemas.microsoft.com/office/drawing/2014/main" id="{1B6EF114-8A77-AA63-9824-409C735935C5}"/>
              </a:ext>
            </a:extLst>
          </p:cNvPr>
          <p:cNvSpPr/>
          <p:nvPr/>
        </p:nvSpPr>
        <p:spPr>
          <a:xfrm>
            <a:off x="6028785" y="3694771"/>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3" name="Oval 32">
            <a:extLst>
              <a:ext uri="{FF2B5EF4-FFF2-40B4-BE49-F238E27FC236}">
                <a16:creationId xmlns:a16="http://schemas.microsoft.com/office/drawing/2014/main" id="{8CDF96C8-D3E8-FCCF-FE6B-A4128901B5BD}"/>
              </a:ext>
            </a:extLst>
          </p:cNvPr>
          <p:cNvSpPr/>
          <p:nvPr/>
        </p:nvSpPr>
        <p:spPr>
          <a:xfrm>
            <a:off x="7426061" y="339554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4" name="Oval 33">
            <a:extLst>
              <a:ext uri="{FF2B5EF4-FFF2-40B4-BE49-F238E27FC236}">
                <a16:creationId xmlns:a16="http://schemas.microsoft.com/office/drawing/2014/main" id="{4A27F3DF-A6BC-5C7E-45E6-BB7ECD7AE493}"/>
              </a:ext>
            </a:extLst>
          </p:cNvPr>
          <p:cNvSpPr/>
          <p:nvPr/>
        </p:nvSpPr>
        <p:spPr>
          <a:xfrm>
            <a:off x="6526635" y="3711498"/>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5" name="Oval 34">
            <a:extLst>
              <a:ext uri="{FF2B5EF4-FFF2-40B4-BE49-F238E27FC236}">
                <a16:creationId xmlns:a16="http://schemas.microsoft.com/office/drawing/2014/main" id="{E636F6DD-4627-BC07-74DB-90C8F7AFE50A}"/>
              </a:ext>
            </a:extLst>
          </p:cNvPr>
          <p:cNvSpPr/>
          <p:nvPr/>
        </p:nvSpPr>
        <p:spPr>
          <a:xfrm>
            <a:off x="6749320" y="3598124"/>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6" name="Oval 35">
            <a:extLst>
              <a:ext uri="{FF2B5EF4-FFF2-40B4-BE49-F238E27FC236}">
                <a16:creationId xmlns:a16="http://schemas.microsoft.com/office/drawing/2014/main" id="{BF5D98DF-B89A-C864-BBA0-E209E74B4F7E}"/>
              </a:ext>
            </a:extLst>
          </p:cNvPr>
          <p:cNvSpPr/>
          <p:nvPr/>
        </p:nvSpPr>
        <p:spPr>
          <a:xfrm>
            <a:off x="7119257" y="3757960"/>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7" name="Oval 36">
            <a:extLst>
              <a:ext uri="{FF2B5EF4-FFF2-40B4-BE49-F238E27FC236}">
                <a16:creationId xmlns:a16="http://schemas.microsoft.com/office/drawing/2014/main" id="{067C20BA-D872-589F-EF0C-E1C497F3A371}"/>
              </a:ext>
            </a:extLst>
          </p:cNvPr>
          <p:cNvSpPr/>
          <p:nvPr/>
        </p:nvSpPr>
        <p:spPr>
          <a:xfrm>
            <a:off x="5788140" y="3285893"/>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8" name="Oval 37">
            <a:extLst>
              <a:ext uri="{FF2B5EF4-FFF2-40B4-BE49-F238E27FC236}">
                <a16:creationId xmlns:a16="http://schemas.microsoft.com/office/drawing/2014/main" id="{59452A1A-5A5F-2691-99CD-92611B5E2681}"/>
              </a:ext>
            </a:extLst>
          </p:cNvPr>
          <p:cNvSpPr/>
          <p:nvPr/>
        </p:nvSpPr>
        <p:spPr>
          <a:xfrm>
            <a:off x="6529240" y="3147431"/>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9" name="Oval 38">
            <a:extLst>
              <a:ext uri="{FF2B5EF4-FFF2-40B4-BE49-F238E27FC236}">
                <a16:creationId xmlns:a16="http://schemas.microsoft.com/office/drawing/2014/main" id="{F7BAC9AB-A0CA-E5ED-35D6-E302CD6548E5}"/>
              </a:ext>
            </a:extLst>
          </p:cNvPr>
          <p:cNvSpPr/>
          <p:nvPr/>
        </p:nvSpPr>
        <p:spPr>
          <a:xfrm>
            <a:off x="6238310" y="374309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0" name="Oval 39">
            <a:extLst>
              <a:ext uri="{FF2B5EF4-FFF2-40B4-BE49-F238E27FC236}">
                <a16:creationId xmlns:a16="http://schemas.microsoft.com/office/drawing/2014/main" id="{0CF641E1-BEA2-4C2A-CCA2-B27712E0DA32}"/>
              </a:ext>
            </a:extLst>
          </p:cNvPr>
          <p:cNvSpPr/>
          <p:nvPr/>
        </p:nvSpPr>
        <p:spPr>
          <a:xfrm>
            <a:off x="6545643" y="3453162"/>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1" name="Oval 40">
            <a:extLst>
              <a:ext uri="{FF2B5EF4-FFF2-40B4-BE49-F238E27FC236}">
                <a16:creationId xmlns:a16="http://schemas.microsoft.com/office/drawing/2014/main" id="{B12AC3AD-B758-9444-713C-131DD4C4E32C}"/>
              </a:ext>
            </a:extLst>
          </p:cNvPr>
          <p:cNvSpPr/>
          <p:nvPr/>
        </p:nvSpPr>
        <p:spPr>
          <a:xfrm>
            <a:off x="6772509" y="2961573"/>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2" name="Oval 41">
            <a:extLst>
              <a:ext uri="{FF2B5EF4-FFF2-40B4-BE49-F238E27FC236}">
                <a16:creationId xmlns:a16="http://schemas.microsoft.com/office/drawing/2014/main" id="{16498F75-34D7-115A-BD3D-58460C1359A4}"/>
              </a:ext>
            </a:extLst>
          </p:cNvPr>
          <p:cNvSpPr/>
          <p:nvPr/>
        </p:nvSpPr>
        <p:spPr>
          <a:xfrm>
            <a:off x="6869483" y="3293747"/>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3" name="Oval 42">
            <a:extLst>
              <a:ext uri="{FF2B5EF4-FFF2-40B4-BE49-F238E27FC236}">
                <a16:creationId xmlns:a16="http://schemas.microsoft.com/office/drawing/2014/main" id="{CF2ADCE8-FC34-F835-FEEC-8A439A3391A6}"/>
              </a:ext>
            </a:extLst>
          </p:cNvPr>
          <p:cNvSpPr/>
          <p:nvPr/>
        </p:nvSpPr>
        <p:spPr>
          <a:xfrm>
            <a:off x="6221854" y="340669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4" name="Oval 43">
            <a:extLst>
              <a:ext uri="{FF2B5EF4-FFF2-40B4-BE49-F238E27FC236}">
                <a16:creationId xmlns:a16="http://schemas.microsoft.com/office/drawing/2014/main" id="{0DD3246D-FA50-2BAD-E74C-64734B095A91}"/>
              </a:ext>
            </a:extLst>
          </p:cNvPr>
          <p:cNvSpPr/>
          <p:nvPr/>
        </p:nvSpPr>
        <p:spPr>
          <a:xfrm>
            <a:off x="5940540" y="3438293"/>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5" name="Oval 44">
            <a:extLst>
              <a:ext uri="{FF2B5EF4-FFF2-40B4-BE49-F238E27FC236}">
                <a16:creationId xmlns:a16="http://schemas.microsoft.com/office/drawing/2014/main" id="{8BE7016E-46C9-AAA6-362F-2AF95D040FDF}"/>
              </a:ext>
            </a:extLst>
          </p:cNvPr>
          <p:cNvSpPr/>
          <p:nvPr/>
        </p:nvSpPr>
        <p:spPr>
          <a:xfrm>
            <a:off x="7275374" y="292068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6" name="Oval 45">
            <a:extLst>
              <a:ext uri="{FF2B5EF4-FFF2-40B4-BE49-F238E27FC236}">
                <a16:creationId xmlns:a16="http://schemas.microsoft.com/office/drawing/2014/main" id="{3F0BFF90-8787-479E-6F23-CA3CEB25FE0F}"/>
              </a:ext>
            </a:extLst>
          </p:cNvPr>
          <p:cNvSpPr/>
          <p:nvPr/>
        </p:nvSpPr>
        <p:spPr>
          <a:xfrm>
            <a:off x="7680128" y="3154865"/>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7" name="Oval 46">
            <a:extLst>
              <a:ext uri="{FF2B5EF4-FFF2-40B4-BE49-F238E27FC236}">
                <a16:creationId xmlns:a16="http://schemas.microsoft.com/office/drawing/2014/main" id="{464556E8-BF5A-487D-A4E7-2C6E828CF333}"/>
              </a:ext>
            </a:extLst>
          </p:cNvPr>
          <p:cNvSpPr/>
          <p:nvPr/>
        </p:nvSpPr>
        <p:spPr>
          <a:xfrm>
            <a:off x="7708326" y="3657598"/>
            <a:ext cx="156117" cy="167269"/>
          </a:xfrm>
          <a:prstGeom prst="ellipse">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48" name="Straight Connector 47">
            <a:extLst>
              <a:ext uri="{FF2B5EF4-FFF2-40B4-BE49-F238E27FC236}">
                <a16:creationId xmlns:a16="http://schemas.microsoft.com/office/drawing/2014/main" id="{664F1470-5041-5B02-B741-B0B42E468FC5}"/>
              </a:ext>
            </a:extLst>
          </p:cNvPr>
          <p:cNvCxnSpPr>
            <a:cxnSpLocks/>
          </p:cNvCxnSpPr>
          <p:nvPr/>
        </p:nvCxnSpPr>
        <p:spPr>
          <a:xfrm flipV="1">
            <a:off x="2787805" y="4661210"/>
            <a:ext cx="2466596" cy="65046"/>
          </a:xfrm>
          <a:prstGeom prst="line">
            <a:avLst/>
          </a:prstGeom>
          <a:ln w="38100">
            <a:solidFill>
              <a:schemeClr val="tx2">
                <a:lumMod val="90000"/>
                <a:lumOff val="10000"/>
              </a:schemeClr>
            </a:solidFill>
            <a:prstDash val="lgDash"/>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9B132B-E0B2-2C57-11CE-AE3546E9EDE4}"/>
              </a:ext>
            </a:extLst>
          </p:cNvPr>
          <p:cNvCxnSpPr>
            <a:cxnSpLocks/>
          </p:cNvCxnSpPr>
          <p:nvPr/>
        </p:nvCxnSpPr>
        <p:spPr>
          <a:xfrm flipV="1">
            <a:off x="5539210" y="3485179"/>
            <a:ext cx="2466596" cy="65046"/>
          </a:xfrm>
          <a:prstGeom prst="line">
            <a:avLst/>
          </a:prstGeom>
          <a:ln w="38100">
            <a:solidFill>
              <a:schemeClr val="tx2">
                <a:lumMod val="90000"/>
                <a:lumOff val="10000"/>
              </a:schemeClr>
            </a:solidFill>
            <a:prstDash val="lgDash"/>
          </a:ln>
        </p:spPr>
        <p:style>
          <a:lnRef idx="1">
            <a:schemeClr val="dk1"/>
          </a:lnRef>
          <a:fillRef idx="0">
            <a:schemeClr val="dk1"/>
          </a:fillRef>
          <a:effectRef idx="0">
            <a:schemeClr val="dk1"/>
          </a:effectRef>
          <a:fontRef idx="minor">
            <a:schemeClr val="tx1"/>
          </a:fontRef>
        </p:style>
      </p:cxnSp>
      <p:sp>
        <p:nvSpPr>
          <p:cNvPr id="89" name="Oval 88">
            <a:extLst>
              <a:ext uri="{FF2B5EF4-FFF2-40B4-BE49-F238E27FC236}">
                <a16:creationId xmlns:a16="http://schemas.microsoft.com/office/drawing/2014/main" id="{1DCD4E5A-9680-ECA0-BC40-853EA5FD423F}"/>
              </a:ext>
            </a:extLst>
          </p:cNvPr>
          <p:cNvSpPr/>
          <p:nvPr/>
        </p:nvSpPr>
        <p:spPr>
          <a:xfrm>
            <a:off x="5552981" y="4430233"/>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0" name="Oval 89">
            <a:extLst>
              <a:ext uri="{FF2B5EF4-FFF2-40B4-BE49-F238E27FC236}">
                <a16:creationId xmlns:a16="http://schemas.microsoft.com/office/drawing/2014/main" id="{5BA31867-DBDE-D486-32AF-5FB2E3D3874F}"/>
              </a:ext>
            </a:extLst>
          </p:cNvPr>
          <p:cNvSpPr/>
          <p:nvPr/>
        </p:nvSpPr>
        <p:spPr>
          <a:xfrm>
            <a:off x="5992814" y="4450677"/>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1" name="Oval 90">
            <a:extLst>
              <a:ext uri="{FF2B5EF4-FFF2-40B4-BE49-F238E27FC236}">
                <a16:creationId xmlns:a16="http://schemas.microsoft.com/office/drawing/2014/main" id="{8E9C9CF7-70C8-385B-7EFA-E0D0F2145F50}"/>
              </a:ext>
            </a:extLst>
          </p:cNvPr>
          <p:cNvSpPr/>
          <p:nvPr/>
        </p:nvSpPr>
        <p:spPr>
          <a:xfrm>
            <a:off x="7390090" y="4151451"/>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2" name="Oval 91">
            <a:extLst>
              <a:ext uri="{FF2B5EF4-FFF2-40B4-BE49-F238E27FC236}">
                <a16:creationId xmlns:a16="http://schemas.microsoft.com/office/drawing/2014/main" id="{D0CC87F4-0D65-133A-68F3-31B757F4FC86}"/>
              </a:ext>
            </a:extLst>
          </p:cNvPr>
          <p:cNvSpPr/>
          <p:nvPr/>
        </p:nvSpPr>
        <p:spPr>
          <a:xfrm>
            <a:off x="6490664" y="4467404"/>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3" name="Oval 92">
            <a:extLst>
              <a:ext uri="{FF2B5EF4-FFF2-40B4-BE49-F238E27FC236}">
                <a16:creationId xmlns:a16="http://schemas.microsoft.com/office/drawing/2014/main" id="{2DAA3041-6885-C8AA-4F9A-CC1E88764A0B}"/>
              </a:ext>
            </a:extLst>
          </p:cNvPr>
          <p:cNvSpPr/>
          <p:nvPr/>
        </p:nvSpPr>
        <p:spPr>
          <a:xfrm>
            <a:off x="6713349" y="4354030"/>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4" name="Oval 93">
            <a:extLst>
              <a:ext uri="{FF2B5EF4-FFF2-40B4-BE49-F238E27FC236}">
                <a16:creationId xmlns:a16="http://schemas.microsoft.com/office/drawing/2014/main" id="{14BD9F97-C33E-CD93-60B9-86ABDC027615}"/>
              </a:ext>
            </a:extLst>
          </p:cNvPr>
          <p:cNvSpPr/>
          <p:nvPr/>
        </p:nvSpPr>
        <p:spPr>
          <a:xfrm>
            <a:off x="7083286" y="4513866"/>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5" name="Oval 94">
            <a:extLst>
              <a:ext uri="{FF2B5EF4-FFF2-40B4-BE49-F238E27FC236}">
                <a16:creationId xmlns:a16="http://schemas.microsoft.com/office/drawing/2014/main" id="{DF37C93D-A3C5-1CBB-D0A9-8A183CB76084}"/>
              </a:ext>
            </a:extLst>
          </p:cNvPr>
          <p:cNvSpPr/>
          <p:nvPr/>
        </p:nvSpPr>
        <p:spPr>
          <a:xfrm>
            <a:off x="5752169" y="4041799"/>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6" name="Oval 95">
            <a:extLst>
              <a:ext uri="{FF2B5EF4-FFF2-40B4-BE49-F238E27FC236}">
                <a16:creationId xmlns:a16="http://schemas.microsoft.com/office/drawing/2014/main" id="{6A4547FE-4967-A04D-8E64-81052040BD95}"/>
              </a:ext>
            </a:extLst>
          </p:cNvPr>
          <p:cNvSpPr/>
          <p:nvPr/>
        </p:nvSpPr>
        <p:spPr>
          <a:xfrm>
            <a:off x="6493269" y="3903337"/>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7" name="Oval 96">
            <a:extLst>
              <a:ext uri="{FF2B5EF4-FFF2-40B4-BE49-F238E27FC236}">
                <a16:creationId xmlns:a16="http://schemas.microsoft.com/office/drawing/2014/main" id="{7484AC52-1FD9-98AD-5F46-2E6A3B150DA2}"/>
              </a:ext>
            </a:extLst>
          </p:cNvPr>
          <p:cNvSpPr/>
          <p:nvPr/>
        </p:nvSpPr>
        <p:spPr>
          <a:xfrm>
            <a:off x="6202339" y="4498998"/>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8" name="Oval 97">
            <a:extLst>
              <a:ext uri="{FF2B5EF4-FFF2-40B4-BE49-F238E27FC236}">
                <a16:creationId xmlns:a16="http://schemas.microsoft.com/office/drawing/2014/main" id="{3EEC6335-1D72-65FE-BF33-EF42C4598B6B}"/>
              </a:ext>
            </a:extLst>
          </p:cNvPr>
          <p:cNvSpPr/>
          <p:nvPr/>
        </p:nvSpPr>
        <p:spPr>
          <a:xfrm>
            <a:off x="6509672" y="4209068"/>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9" name="Oval 98">
            <a:extLst>
              <a:ext uri="{FF2B5EF4-FFF2-40B4-BE49-F238E27FC236}">
                <a16:creationId xmlns:a16="http://schemas.microsoft.com/office/drawing/2014/main" id="{BC206330-CCDE-351D-C925-2418A265271D}"/>
              </a:ext>
            </a:extLst>
          </p:cNvPr>
          <p:cNvSpPr/>
          <p:nvPr/>
        </p:nvSpPr>
        <p:spPr>
          <a:xfrm>
            <a:off x="6736538" y="3717479"/>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0" name="Oval 99">
            <a:extLst>
              <a:ext uri="{FF2B5EF4-FFF2-40B4-BE49-F238E27FC236}">
                <a16:creationId xmlns:a16="http://schemas.microsoft.com/office/drawing/2014/main" id="{9B5F6A29-86CE-52B6-7C4D-28A2FFEBC58B}"/>
              </a:ext>
            </a:extLst>
          </p:cNvPr>
          <p:cNvSpPr/>
          <p:nvPr/>
        </p:nvSpPr>
        <p:spPr>
          <a:xfrm>
            <a:off x="6833512" y="4049653"/>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1" name="Oval 100">
            <a:extLst>
              <a:ext uri="{FF2B5EF4-FFF2-40B4-BE49-F238E27FC236}">
                <a16:creationId xmlns:a16="http://schemas.microsoft.com/office/drawing/2014/main" id="{9DA0A0DB-75BF-F874-9748-038AEE6DA7A6}"/>
              </a:ext>
            </a:extLst>
          </p:cNvPr>
          <p:cNvSpPr/>
          <p:nvPr/>
        </p:nvSpPr>
        <p:spPr>
          <a:xfrm>
            <a:off x="6185883" y="4162601"/>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2" name="Oval 101">
            <a:extLst>
              <a:ext uri="{FF2B5EF4-FFF2-40B4-BE49-F238E27FC236}">
                <a16:creationId xmlns:a16="http://schemas.microsoft.com/office/drawing/2014/main" id="{1C1A899E-44B7-31B0-1ED3-A1C9B4309FC5}"/>
              </a:ext>
            </a:extLst>
          </p:cNvPr>
          <p:cNvSpPr/>
          <p:nvPr/>
        </p:nvSpPr>
        <p:spPr>
          <a:xfrm>
            <a:off x="5904569" y="4194199"/>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3" name="Oval 102">
            <a:extLst>
              <a:ext uri="{FF2B5EF4-FFF2-40B4-BE49-F238E27FC236}">
                <a16:creationId xmlns:a16="http://schemas.microsoft.com/office/drawing/2014/main" id="{8344C276-7EEB-1F82-7ECB-80BA4D5D467E}"/>
              </a:ext>
            </a:extLst>
          </p:cNvPr>
          <p:cNvSpPr/>
          <p:nvPr/>
        </p:nvSpPr>
        <p:spPr>
          <a:xfrm>
            <a:off x="7239403" y="3676591"/>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4" name="Oval 103">
            <a:extLst>
              <a:ext uri="{FF2B5EF4-FFF2-40B4-BE49-F238E27FC236}">
                <a16:creationId xmlns:a16="http://schemas.microsoft.com/office/drawing/2014/main" id="{359899DF-AAA1-5FD5-ABBD-D236879BCC2D}"/>
              </a:ext>
            </a:extLst>
          </p:cNvPr>
          <p:cNvSpPr/>
          <p:nvPr/>
        </p:nvSpPr>
        <p:spPr>
          <a:xfrm>
            <a:off x="7644157" y="3910771"/>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5" name="Oval 104">
            <a:extLst>
              <a:ext uri="{FF2B5EF4-FFF2-40B4-BE49-F238E27FC236}">
                <a16:creationId xmlns:a16="http://schemas.microsoft.com/office/drawing/2014/main" id="{30DFCE30-515A-914D-176A-008A41486A36}"/>
              </a:ext>
            </a:extLst>
          </p:cNvPr>
          <p:cNvSpPr/>
          <p:nvPr/>
        </p:nvSpPr>
        <p:spPr>
          <a:xfrm>
            <a:off x="7672355" y="4413504"/>
            <a:ext cx="156117" cy="167269"/>
          </a:xfrm>
          <a:prstGeom prst="ellipse">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106" name="Straight Connector 105">
            <a:extLst>
              <a:ext uri="{FF2B5EF4-FFF2-40B4-BE49-F238E27FC236}">
                <a16:creationId xmlns:a16="http://schemas.microsoft.com/office/drawing/2014/main" id="{46188563-D40E-6BD3-BF78-DEC4BE979226}"/>
              </a:ext>
            </a:extLst>
          </p:cNvPr>
          <p:cNvCxnSpPr>
            <a:cxnSpLocks/>
          </p:cNvCxnSpPr>
          <p:nvPr/>
        </p:nvCxnSpPr>
        <p:spPr>
          <a:xfrm flipV="1">
            <a:off x="5503239" y="4241085"/>
            <a:ext cx="2466596" cy="65046"/>
          </a:xfrm>
          <a:prstGeom prst="line">
            <a:avLst/>
          </a:prstGeom>
          <a:ln w="38100">
            <a:solidFill>
              <a:schemeClr val="accent4">
                <a:lumMod val="75000"/>
              </a:schemeClr>
            </a:solidFill>
            <a:prstDash val="lgDash"/>
          </a:ln>
        </p:spPr>
        <p:style>
          <a:lnRef idx="1">
            <a:schemeClr val="dk1"/>
          </a:lnRef>
          <a:fillRef idx="0">
            <a:schemeClr val="dk1"/>
          </a:fillRef>
          <a:effectRef idx="0">
            <a:schemeClr val="dk1"/>
          </a:effectRef>
          <a:fontRef idx="minor">
            <a:schemeClr val="tx1"/>
          </a:fontRef>
        </p:style>
      </p:cxnSp>
      <p:sp>
        <p:nvSpPr>
          <p:cNvPr id="50" name="Right Brace 49">
            <a:extLst>
              <a:ext uri="{FF2B5EF4-FFF2-40B4-BE49-F238E27FC236}">
                <a16:creationId xmlns:a16="http://schemas.microsoft.com/office/drawing/2014/main" id="{A735198B-50C1-10E6-70E8-7C50661E9A87}"/>
              </a:ext>
            </a:extLst>
          </p:cNvPr>
          <p:cNvSpPr/>
          <p:nvPr/>
        </p:nvSpPr>
        <p:spPr>
          <a:xfrm rot="10800000">
            <a:off x="5159552" y="3526872"/>
            <a:ext cx="126280" cy="1037923"/>
          </a:xfrm>
          <a:prstGeom prst="rightBrac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grpSp>
        <p:nvGrpSpPr>
          <p:cNvPr id="51" name="Group 50">
            <a:extLst>
              <a:ext uri="{FF2B5EF4-FFF2-40B4-BE49-F238E27FC236}">
                <a16:creationId xmlns:a16="http://schemas.microsoft.com/office/drawing/2014/main" id="{8FBBF117-AB02-5591-E9CF-9F331586E158}"/>
              </a:ext>
            </a:extLst>
          </p:cNvPr>
          <p:cNvGrpSpPr/>
          <p:nvPr/>
        </p:nvGrpSpPr>
        <p:grpSpPr>
          <a:xfrm>
            <a:off x="4642057" y="3721949"/>
            <a:ext cx="465840" cy="330480"/>
            <a:chOff x="4642057" y="3721949"/>
            <a:chExt cx="465840" cy="330480"/>
          </a:xfrm>
        </p:grpSpPr>
        <mc:AlternateContent xmlns:mc="http://schemas.openxmlformats.org/markup-compatibility/2006">
          <mc:Choice xmlns:p14="http://schemas.microsoft.com/office/powerpoint/2010/main" Requires="p14">
            <p:contentPart p14:bwMode="auto" r:id="rId6">
              <p14:nvContentPartPr>
                <p14:cNvPr id="2" name="Ink 1">
                  <a:extLst>
                    <a:ext uri="{FF2B5EF4-FFF2-40B4-BE49-F238E27FC236}">
                      <a16:creationId xmlns:a16="http://schemas.microsoft.com/office/drawing/2014/main" id="{43B3A102-6F5C-D57A-FED7-710F5E51E8A5}"/>
                    </a:ext>
                  </a:extLst>
                </p14:cNvPr>
                <p14:cNvContentPartPr/>
                <p14:nvPr/>
              </p14:nvContentPartPr>
              <p14:xfrm>
                <a:off x="4983697" y="3921389"/>
                <a:ext cx="124200" cy="131040"/>
              </p14:xfrm>
            </p:contentPart>
          </mc:Choice>
          <mc:Fallback>
            <p:pic>
              <p:nvPicPr>
                <p:cNvPr id="2" name="Ink 1">
                  <a:extLst>
                    <a:ext uri="{FF2B5EF4-FFF2-40B4-BE49-F238E27FC236}">
                      <a16:creationId xmlns:a16="http://schemas.microsoft.com/office/drawing/2014/main" id="{43B3A102-6F5C-D57A-FED7-710F5E51E8A5}"/>
                    </a:ext>
                  </a:extLst>
                </p:cNvPr>
                <p:cNvPicPr/>
                <p:nvPr/>
              </p:nvPicPr>
              <p:blipFill>
                <a:blip r:embed="rId7"/>
                <a:stretch>
                  <a:fillRect/>
                </a:stretch>
              </p:blipFill>
              <p:spPr>
                <a:xfrm>
                  <a:off x="4977577" y="3915269"/>
                  <a:ext cx="13644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 name="Ink 2">
                  <a:extLst>
                    <a:ext uri="{FF2B5EF4-FFF2-40B4-BE49-F238E27FC236}">
                      <a16:creationId xmlns:a16="http://schemas.microsoft.com/office/drawing/2014/main" id="{9F3207C2-5996-7712-1962-C0349C7F49A8}"/>
                    </a:ext>
                  </a:extLst>
                </p14:cNvPr>
                <p14:cNvContentPartPr/>
                <p14:nvPr/>
              </p14:nvContentPartPr>
              <p14:xfrm>
                <a:off x="4642057" y="3721949"/>
                <a:ext cx="459360" cy="324720"/>
              </p14:xfrm>
            </p:contentPart>
          </mc:Choice>
          <mc:Fallback>
            <p:pic>
              <p:nvPicPr>
                <p:cNvPr id="3" name="Ink 2">
                  <a:extLst>
                    <a:ext uri="{FF2B5EF4-FFF2-40B4-BE49-F238E27FC236}">
                      <a16:creationId xmlns:a16="http://schemas.microsoft.com/office/drawing/2014/main" id="{9F3207C2-5996-7712-1962-C0349C7F49A8}"/>
                    </a:ext>
                  </a:extLst>
                </p:cNvPr>
                <p:cNvPicPr/>
                <p:nvPr/>
              </p:nvPicPr>
              <p:blipFill>
                <a:blip r:embed="rId9"/>
                <a:stretch>
                  <a:fillRect/>
                </a:stretch>
              </p:blipFill>
              <p:spPr>
                <a:xfrm>
                  <a:off x="4635937" y="3715829"/>
                  <a:ext cx="471600" cy="336960"/>
                </a:xfrm>
                <a:prstGeom prst="rect">
                  <a:avLst/>
                </a:prstGeom>
              </p:spPr>
            </p:pic>
          </mc:Fallback>
        </mc:AlternateContent>
      </p:grpSp>
      <p:sp>
        <p:nvSpPr>
          <p:cNvPr id="52" name="CuadroTexto 52">
            <a:extLst>
              <a:ext uri="{FF2B5EF4-FFF2-40B4-BE49-F238E27FC236}">
                <a16:creationId xmlns:a16="http://schemas.microsoft.com/office/drawing/2014/main" id="{5C3F04F0-647A-88E0-AF5C-0B346BEAB576}"/>
              </a:ext>
            </a:extLst>
          </p:cNvPr>
          <p:cNvSpPr txBox="1"/>
          <p:nvPr/>
        </p:nvSpPr>
        <p:spPr>
          <a:xfrm>
            <a:off x="3840184" y="3302542"/>
            <a:ext cx="1116696" cy="461665"/>
          </a:xfrm>
          <a:prstGeom prst="rect">
            <a:avLst/>
          </a:prstGeom>
          <a:noFill/>
        </p:spPr>
        <p:txBody>
          <a:bodyPr wrap="square" rtlCol="0" anchor="ctr" anchorCtr="1">
            <a:spAutoFit/>
          </a:bodyPr>
          <a:lstStyle/>
          <a:p>
            <a:pPr algn="ctr"/>
            <a:r>
              <a:rPr lang="en-US" sz="1200" dirty="0">
                <a:solidFill>
                  <a:srgbClr val="000000"/>
                </a:solidFill>
              </a:rPr>
              <a:t>Observed Effect</a:t>
            </a:r>
          </a:p>
        </p:txBody>
      </p:sp>
      <p:sp>
        <p:nvSpPr>
          <p:cNvPr id="53" name="Right Brace 52">
            <a:extLst>
              <a:ext uri="{FF2B5EF4-FFF2-40B4-BE49-F238E27FC236}">
                <a16:creationId xmlns:a16="http://schemas.microsoft.com/office/drawing/2014/main" id="{1A048BA0-75D0-BAD2-31C4-7A9F9F378CCE}"/>
              </a:ext>
            </a:extLst>
          </p:cNvPr>
          <p:cNvSpPr/>
          <p:nvPr/>
        </p:nvSpPr>
        <p:spPr>
          <a:xfrm>
            <a:off x="5497931" y="4277752"/>
            <a:ext cx="153150" cy="280309"/>
          </a:xfrm>
          <a:prstGeom prst="rightBrac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grpSp>
        <p:nvGrpSpPr>
          <p:cNvPr id="57" name="Group 56">
            <a:extLst>
              <a:ext uri="{FF2B5EF4-FFF2-40B4-BE49-F238E27FC236}">
                <a16:creationId xmlns:a16="http://schemas.microsoft.com/office/drawing/2014/main" id="{FD1D8355-FDD6-0EFB-0CE2-F03E8AC8776C}"/>
              </a:ext>
            </a:extLst>
          </p:cNvPr>
          <p:cNvGrpSpPr/>
          <p:nvPr/>
        </p:nvGrpSpPr>
        <p:grpSpPr>
          <a:xfrm>
            <a:off x="5738257" y="4435829"/>
            <a:ext cx="749160" cy="602280"/>
            <a:chOff x="5738257" y="4435829"/>
            <a:chExt cx="749160" cy="602280"/>
          </a:xfrm>
        </p:grpSpPr>
        <mc:AlternateContent xmlns:mc="http://schemas.openxmlformats.org/markup-compatibility/2006">
          <mc:Choice xmlns:p14="http://schemas.microsoft.com/office/powerpoint/2010/main" Requires="p14">
            <p:contentPart p14:bwMode="auto" r:id="rId10">
              <p14:nvContentPartPr>
                <p14:cNvPr id="55" name="Ink 54">
                  <a:extLst>
                    <a:ext uri="{FF2B5EF4-FFF2-40B4-BE49-F238E27FC236}">
                      <a16:creationId xmlns:a16="http://schemas.microsoft.com/office/drawing/2014/main" id="{CDACD474-78F6-C3D1-2A52-0786D0938D28}"/>
                    </a:ext>
                  </a:extLst>
                </p14:cNvPr>
                <p14:cNvContentPartPr/>
                <p14:nvPr/>
              </p14:nvContentPartPr>
              <p14:xfrm>
                <a:off x="5738257" y="4435829"/>
                <a:ext cx="687240" cy="531000"/>
              </p14:xfrm>
            </p:contentPart>
          </mc:Choice>
          <mc:Fallback>
            <p:pic>
              <p:nvPicPr>
                <p:cNvPr id="55" name="Ink 54">
                  <a:extLst>
                    <a:ext uri="{FF2B5EF4-FFF2-40B4-BE49-F238E27FC236}">
                      <a16:creationId xmlns:a16="http://schemas.microsoft.com/office/drawing/2014/main" id="{CDACD474-78F6-C3D1-2A52-0786D0938D28}"/>
                    </a:ext>
                  </a:extLst>
                </p:cNvPr>
                <p:cNvPicPr/>
                <p:nvPr/>
              </p:nvPicPr>
              <p:blipFill>
                <a:blip r:embed="rId11"/>
                <a:stretch>
                  <a:fillRect/>
                </a:stretch>
              </p:blipFill>
              <p:spPr>
                <a:xfrm>
                  <a:off x="5732137" y="4429709"/>
                  <a:ext cx="699480" cy="543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6" name="Ink 55">
                  <a:extLst>
                    <a:ext uri="{FF2B5EF4-FFF2-40B4-BE49-F238E27FC236}">
                      <a16:creationId xmlns:a16="http://schemas.microsoft.com/office/drawing/2014/main" id="{C315D5C5-9E17-9709-44C7-6AFE387C31D2}"/>
                    </a:ext>
                  </a:extLst>
                </p14:cNvPr>
                <p14:cNvContentPartPr/>
                <p14:nvPr/>
              </p14:nvContentPartPr>
              <p14:xfrm>
                <a:off x="6343777" y="4921469"/>
                <a:ext cx="143640" cy="116640"/>
              </p14:xfrm>
            </p:contentPart>
          </mc:Choice>
          <mc:Fallback>
            <p:pic>
              <p:nvPicPr>
                <p:cNvPr id="56" name="Ink 55">
                  <a:extLst>
                    <a:ext uri="{FF2B5EF4-FFF2-40B4-BE49-F238E27FC236}">
                      <a16:creationId xmlns:a16="http://schemas.microsoft.com/office/drawing/2014/main" id="{C315D5C5-9E17-9709-44C7-6AFE387C31D2}"/>
                    </a:ext>
                  </a:extLst>
                </p:cNvPr>
                <p:cNvPicPr/>
                <p:nvPr/>
              </p:nvPicPr>
              <p:blipFill>
                <a:blip r:embed="rId13"/>
                <a:stretch>
                  <a:fillRect/>
                </a:stretch>
              </p:blipFill>
              <p:spPr>
                <a:xfrm>
                  <a:off x="6337657" y="4915349"/>
                  <a:ext cx="155880" cy="128880"/>
                </a:xfrm>
                <a:prstGeom prst="rect">
                  <a:avLst/>
                </a:prstGeom>
              </p:spPr>
            </p:pic>
          </mc:Fallback>
        </mc:AlternateContent>
      </p:grpSp>
      <p:sp>
        <p:nvSpPr>
          <p:cNvPr id="58" name="CuadroTexto 52">
            <a:extLst>
              <a:ext uri="{FF2B5EF4-FFF2-40B4-BE49-F238E27FC236}">
                <a16:creationId xmlns:a16="http://schemas.microsoft.com/office/drawing/2014/main" id="{D393A9FC-A57D-7FC7-BF67-D89F6DE66889}"/>
              </a:ext>
            </a:extLst>
          </p:cNvPr>
          <p:cNvSpPr txBox="1"/>
          <p:nvPr/>
        </p:nvSpPr>
        <p:spPr>
          <a:xfrm>
            <a:off x="6000430" y="4998902"/>
            <a:ext cx="1116696" cy="276999"/>
          </a:xfrm>
          <a:prstGeom prst="rect">
            <a:avLst/>
          </a:prstGeom>
          <a:noFill/>
        </p:spPr>
        <p:txBody>
          <a:bodyPr wrap="square" rtlCol="0" anchor="ctr" anchorCtr="1">
            <a:spAutoFit/>
          </a:bodyPr>
          <a:lstStyle/>
          <a:p>
            <a:pPr algn="ctr"/>
            <a:r>
              <a:rPr lang="en-US" sz="1200" dirty="0">
                <a:solidFill>
                  <a:srgbClr val="000000"/>
                </a:solidFill>
              </a:rPr>
              <a:t>Effect of Time</a:t>
            </a:r>
          </a:p>
        </p:txBody>
      </p:sp>
      <p:sp>
        <p:nvSpPr>
          <p:cNvPr id="59" name="Right Brace 58">
            <a:extLst>
              <a:ext uri="{FF2B5EF4-FFF2-40B4-BE49-F238E27FC236}">
                <a16:creationId xmlns:a16="http://schemas.microsoft.com/office/drawing/2014/main" id="{C6961DD5-45C8-A35D-5282-D44CAF238273}"/>
              </a:ext>
            </a:extLst>
          </p:cNvPr>
          <p:cNvSpPr/>
          <p:nvPr/>
        </p:nvSpPr>
        <p:spPr>
          <a:xfrm rot="10800000" flipH="1">
            <a:off x="5516912" y="3542028"/>
            <a:ext cx="110806" cy="706740"/>
          </a:xfrm>
          <a:prstGeom prst="rightBrac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grpSp>
        <p:nvGrpSpPr>
          <p:cNvPr id="62" name="Group 61">
            <a:extLst>
              <a:ext uri="{FF2B5EF4-FFF2-40B4-BE49-F238E27FC236}">
                <a16:creationId xmlns:a16="http://schemas.microsoft.com/office/drawing/2014/main" id="{5119E65E-82BD-99F9-F5B1-85DAF63F15D1}"/>
              </a:ext>
            </a:extLst>
          </p:cNvPr>
          <p:cNvGrpSpPr/>
          <p:nvPr/>
        </p:nvGrpSpPr>
        <p:grpSpPr>
          <a:xfrm>
            <a:off x="5742577" y="2153429"/>
            <a:ext cx="933840" cy="1750680"/>
            <a:chOff x="5742577" y="2153429"/>
            <a:chExt cx="933840" cy="1750680"/>
          </a:xfrm>
        </p:grpSpPr>
        <mc:AlternateContent xmlns:mc="http://schemas.openxmlformats.org/markup-compatibility/2006">
          <mc:Choice xmlns:p14="http://schemas.microsoft.com/office/powerpoint/2010/main" Requires="p14">
            <p:contentPart p14:bwMode="auto" r:id="rId14">
              <p14:nvContentPartPr>
                <p14:cNvPr id="60" name="Ink 59">
                  <a:extLst>
                    <a:ext uri="{FF2B5EF4-FFF2-40B4-BE49-F238E27FC236}">
                      <a16:creationId xmlns:a16="http://schemas.microsoft.com/office/drawing/2014/main" id="{7B1EA4B1-4DED-D064-5212-9FABAA831CB0}"/>
                    </a:ext>
                  </a:extLst>
                </p14:cNvPr>
                <p14:cNvContentPartPr/>
                <p14:nvPr/>
              </p14:nvContentPartPr>
              <p14:xfrm>
                <a:off x="5742577" y="2312189"/>
                <a:ext cx="833400" cy="1591920"/>
              </p14:xfrm>
            </p:contentPart>
          </mc:Choice>
          <mc:Fallback>
            <p:pic>
              <p:nvPicPr>
                <p:cNvPr id="60" name="Ink 59">
                  <a:extLst>
                    <a:ext uri="{FF2B5EF4-FFF2-40B4-BE49-F238E27FC236}">
                      <a16:creationId xmlns:a16="http://schemas.microsoft.com/office/drawing/2014/main" id="{7B1EA4B1-4DED-D064-5212-9FABAA831CB0}"/>
                    </a:ext>
                  </a:extLst>
                </p:cNvPr>
                <p:cNvPicPr/>
                <p:nvPr/>
              </p:nvPicPr>
              <p:blipFill>
                <a:blip r:embed="rId15"/>
                <a:stretch>
                  <a:fillRect/>
                </a:stretch>
              </p:blipFill>
              <p:spPr>
                <a:xfrm>
                  <a:off x="5736457" y="2306069"/>
                  <a:ext cx="845640" cy="1604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61" name="Ink 60">
                  <a:extLst>
                    <a:ext uri="{FF2B5EF4-FFF2-40B4-BE49-F238E27FC236}">
                      <a16:creationId xmlns:a16="http://schemas.microsoft.com/office/drawing/2014/main" id="{7544C3A7-DA8C-2610-4C44-C4D0F70D5A58}"/>
                    </a:ext>
                  </a:extLst>
                </p14:cNvPr>
                <p14:cNvContentPartPr/>
                <p14:nvPr/>
              </p14:nvContentPartPr>
              <p14:xfrm>
                <a:off x="6501097" y="2153429"/>
                <a:ext cx="175320" cy="200520"/>
              </p14:xfrm>
            </p:contentPart>
          </mc:Choice>
          <mc:Fallback>
            <p:pic>
              <p:nvPicPr>
                <p:cNvPr id="61" name="Ink 60">
                  <a:extLst>
                    <a:ext uri="{FF2B5EF4-FFF2-40B4-BE49-F238E27FC236}">
                      <a16:creationId xmlns:a16="http://schemas.microsoft.com/office/drawing/2014/main" id="{7544C3A7-DA8C-2610-4C44-C4D0F70D5A58}"/>
                    </a:ext>
                  </a:extLst>
                </p:cNvPr>
                <p:cNvPicPr/>
                <p:nvPr/>
              </p:nvPicPr>
              <p:blipFill>
                <a:blip r:embed="rId17"/>
                <a:stretch>
                  <a:fillRect/>
                </a:stretch>
              </p:blipFill>
              <p:spPr>
                <a:xfrm>
                  <a:off x="6494977" y="2147309"/>
                  <a:ext cx="187560" cy="212760"/>
                </a:xfrm>
                <a:prstGeom prst="rect">
                  <a:avLst/>
                </a:prstGeom>
              </p:spPr>
            </p:pic>
          </mc:Fallback>
        </mc:AlternateContent>
      </p:grpSp>
      <p:sp>
        <p:nvSpPr>
          <p:cNvPr id="63" name="CuadroTexto 52">
            <a:extLst>
              <a:ext uri="{FF2B5EF4-FFF2-40B4-BE49-F238E27FC236}">
                <a16:creationId xmlns:a16="http://schemas.microsoft.com/office/drawing/2014/main" id="{7A52E0F0-24A1-DC83-2957-EE2C28BA04E9}"/>
              </a:ext>
            </a:extLst>
          </p:cNvPr>
          <p:cNvSpPr txBox="1"/>
          <p:nvPr/>
        </p:nvSpPr>
        <p:spPr>
          <a:xfrm>
            <a:off x="6042450" y="1897098"/>
            <a:ext cx="1318620" cy="276999"/>
          </a:xfrm>
          <a:prstGeom prst="rect">
            <a:avLst/>
          </a:prstGeom>
          <a:noFill/>
        </p:spPr>
        <p:txBody>
          <a:bodyPr wrap="square" rtlCol="0" anchor="ctr" anchorCtr="1">
            <a:spAutoFit/>
          </a:bodyPr>
          <a:lstStyle/>
          <a:p>
            <a:pPr algn="ctr"/>
            <a:r>
              <a:rPr lang="en-US" sz="1200" dirty="0">
                <a:solidFill>
                  <a:srgbClr val="000000"/>
                </a:solidFill>
              </a:rPr>
              <a:t>Treatment Effect!</a:t>
            </a:r>
          </a:p>
        </p:txBody>
      </p:sp>
    </p:spTree>
    <p:extLst>
      <p:ext uri="{BB962C8B-B14F-4D97-AF65-F5344CB8AC3E}">
        <p14:creationId xmlns:p14="http://schemas.microsoft.com/office/powerpoint/2010/main" val="2988355267"/>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448</TotalTime>
  <Words>1258</Words>
  <Application>Microsoft Macintosh PowerPoint</Application>
  <PresentationFormat>Widescreen</PresentationFormat>
  <Paragraphs>125</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Garamond</vt:lpstr>
      <vt:lpstr>Gill Sans MT</vt:lpstr>
      <vt:lpstr>Impact</vt:lpstr>
      <vt:lpstr>Times</vt:lpstr>
      <vt:lpstr>Badge</vt:lpstr>
      <vt:lpstr>Difference-in-Difference</vt:lpstr>
      <vt:lpstr>PowerPoint Presentation</vt:lpstr>
      <vt:lpstr>PowerPoint Presentation</vt:lpstr>
      <vt:lpstr>PowerPoint Presentation</vt:lpstr>
      <vt:lpstr>D-i-D: The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Kessler and Roth (2014)</vt:lpstr>
      <vt:lpstr>PowerPoint Presentation</vt:lpstr>
      <vt:lpstr>PowerPoint Presentation</vt:lpstr>
      <vt:lpstr>PowerPoint Presentation</vt:lpstr>
      <vt:lpstr>What about the Math (said no one ever)?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Parallel Trends Assumption</vt:lpstr>
      <vt:lpstr>PowerPoint Presentation</vt:lpstr>
      <vt:lpstr>PowerPoint Presentation</vt:lpstr>
      <vt:lpstr>PowerPoint Presentation</vt:lpstr>
      <vt:lpstr>PowerPoint Presentation</vt:lpstr>
      <vt:lpstr>How to choose a good control group?</vt:lpstr>
      <vt:lpstr>¡Ey Yo! Good control group *CHECK*</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Difference-in-Difference</dc:title>
  <dc:creator>Sebastian Vallejo Vera</dc:creator>
  <cp:lastModifiedBy>Sebastian Vallejo Vera</cp:lastModifiedBy>
  <cp:revision>1</cp:revision>
  <dcterms:created xsi:type="dcterms:W3CDTF">2024-03-25T18:58:57Z</dcterms:created>
  <dcterms:modified xsi:type="dcterms:W3CDTF">2024-03-26T02:27:08Z</dcterms:modified>
</cp:coreProperties>
</file>