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Pública: 190.246.17.93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Subnet Mask . . . . . . . . . . . :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IPv4 Address. . . . . . . . . . . : 192.168.0.150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MAC: 94-E9-79-ED-1B-69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Privada: clase C, Pública: clase B.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Liteon Technology Corporation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