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B473AA-D108-4814-8AF9-FC3B3A1422B7}">
  <a:tblStyle styleId="{71B473AA-D108-4814-8AF9-FC3B3A142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{71B473AA-D108-4814-8AF9-FC3B3A1422B7}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8801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 3479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Udp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Udp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5222, 5223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{71B473AA-D108-4814-8AF9-FC3B3A1422B7}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dedicado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{71B473AA-D108-4814-8AF9-FC3B3A1422B7}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1701 udp 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 993 pop 995 smtp 465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 20,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{71B473AA-D108-4814-8AF9-FC3B3A1422B7}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udp 3478, 3481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443, 5222, 6250, 12000 - 65000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3478 - 3480 udp 3478 - 3479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{71B473AA-D108-4814-8AF9-FC3B3A1422B7}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udp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