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81D5-1786-4096-80CC-1159C1EBB716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6F96-A9F0-47D8-B081-479B8CAA3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77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81D5-1786-4096-80CC-1159C1EBB716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6F96-A9F0-47D8-B081-479B8CAA3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9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81D5-1786-4096-80CC-1159C1EBB716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6F96-A9F0-47D8-B081-479B8CAA3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93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81D5-1786-4096-80CC-1159C1EBB716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6F96-A9F0-47D8-B081-479B8CAA3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41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81D5-1786-4096-80CC-1159C1EBB716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6F96-A9F0-47D8-B081-479B8CAA3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50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81D5-1786-4096-80CC-1159C1EBB716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6F96-A9F0-47D8-B081-479B8CAA3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89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81D5-1786-4096-80CC-1159C1EBB716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6F96-A9F0-47D8-B081-479B8CAA3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85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81D5-1786-4096-80CC-1159C1EBB716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6F96-A9F0-47D8-B081-479B8CAA3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13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81D5-1786-4096-80CC-1159C1EBB716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6F96-A9F0-47D8-B081-479B8CAA3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37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81D5-1786-4096-80CC-1159C1EBB716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6F96-A9F0-47D8-B081-479B8CAA3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60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81D5-1786-4096-80CC-1159C1EBB716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6F96-A9F0-47D8-B081-479B8CAA3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03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281D5-1786-4096-80CC-1159C1EBB716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76F96-A9F0-47D8-B081-479B8CAA3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28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thesvan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66335" y="1863768"/>
            <a:ext cx="9144000" cy="2387600"/>
          </a:xfrm>
        </p:spPr>
        <p:txBody>
          <a:bodyPr/>
          <a:lstStyle/>
          <a:p>
            <a:r>
              <a:rPr lang="ru-RU" dirty="0" smtClean="0"/>
              <a:t>Тренажер  для развития точности и реакции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37620" y="5793304"/>
            <a:ext cx="4226011" cy="82168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Соломахин Иван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ИМК</a:t>
            </a:r>
            <a:r>
              <a:rPr lang="en-US" dirty="0" smtClean="0"/>
              <a:t>,</a:t>
            </a:r>
            <a:r>
              <a:rPr lang="ru-RU" dirty="0" smtClean="0"/>
              <a:t> 2 группа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90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364" y="-1054443"/>
            <a:ext cx="12982833" cy="865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644" y="0"/>
            <a:ext cx="10515600" cy="755009"/>
          </a:xfrm>
        </p:spPr>
        <p:txBody>
          <a:bodyPr/>
          <a:lstStyle/>
          <a:p>
            <a:pPr algn="ctr"/>
            <a:r>
              <a:rPr lang="ru-RU" dirty="0" smtClean="0"/>
              <a:t>Идея и основные особенности проекта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53527" y="1390600"/>
            <a:ext cx="58251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/>
              <a:t>Проект представляет собой набор мини-игр</a:t>
            </a:r>
            <a:r>
              <a:rPr lang="en-US" sz="1600" dirty="0" smtClean="0"/>
              <a:t>,</a:t>
            </a:r>
            <a:r>
              <a:rPr lang="ru-RU" sz="1600" dirty="0"/>
              <a:t> </a:t>
            </a:r>
            <a:r>
              <a:rPr lang="ru-RU" sz="1600" dirty="0" smtClean="0"/>
              <a:t>с возможностью гибкой персонализации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ru-RU" sz="1600" dirty="0" smtClean="0"/>
              <a:t>и мониторинга результатов</a:t>
            </a:r>
            <a:r>
              <a:rPr lang="en-US" sz="1600" dirty="0" smtClean="0"/>
              <a:t>, </a:t>
            </a:r>
            <a:r>
              <a:rPr lang="ru-RU" sz="1600" dirty="0" smtClean="0"/>
              <a:t>предназначенных для развития</a:t>
            </a:r>
            <a:r>
              <a:rPr lang="en-US" sz="1600" dirty="0" smtClean="0"/>
              <a:t>,  </a:t>
            </a:r>
            <a:r>
              <a:rPr lang="ru-RU" sz="1600" dirty="0" smtClean="0"/>
              <a:t>точности</a:t>
            </a:r>
            <a:r>
              <a:rPr lang="en-US" sz="1600" dirty="0" smtClean="0"/>
              <a:t>, </a:t>
            </a:r>
            <a:r>
              <a:rPr lang="ru-RU" sz="1600" dirty="0" smtClean="0"/>
              <a:t>реакции и моторики</a:t>
            </a:r>
            <a:r>
              <a:rPr lang="en-US" sz="1600" dirty="0" smtClean="0"/>
              <a:t>.</a:t>
            </a:r>
            <a:r>
              <a:rPr lang="ru-RU" sz="1600" dirty="0" smtClean="0"/>
              <a:t> 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 algn="just"/>
            <a:endParaRPr lang="en-US" sz="1600" dirty="0" smtClean="0"/>
          </a:p>
          <a:p>
            <a:pPr algn="just"/>
            <a:r>
              <a:rPr lang="ru-RU" sz="1600" dirty="0" smtClean="0"/>
              <a:t>Целевая аудитория</a:t>
            </a:r>
            <a:r>
              <a:rPr lang="en-US" sz="1600" dirty="0" smtClean="0"/>
              <a:t>: </a:t>
            </a:r>
            <a:r>
              <a:rPr lang="ru-RU" sz="1600" dirty="0" err="1" smtClean="0"/>
              <a:t>киберспортсмены</a:t>
            </a:r>
            <a:r>
              <a:rPr lang="ru-RU" sz="1600" dirty="0" smtClean="0"/>
              <a:t> и геймеры-любители</a:t>
            </a:r>
            <a:r>
              <a:rPr lang="en-US" sz="1600" dirty="0" smtClean="0"/>
              <a:t>.</a:t>
            </a:r>
            <a:endParaRPr lang="ru-RU" sz="16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491" y="4104641"/>
            <a:ext cx="3266114" cy="26265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491" y="732920"/>
            <a:ext cx="3266114" cy="2638801"/>
          </a:xfrm>
          <a:prstGeom prst="rect">
            <a:avLst/>
          </a:prstGeom>
        </p:spPr>
      </p:pic>
      <p:sp>
        <p:nvSpPr>
          <p:cNvPr id="14" name="Стрелка вправо 13"/>
          <p:cNvSpPr/>
          <p:nvPr/>
        </p:nvSpPr>
        <p:spPr>
          <a:xfrm rot="5400000">
            <a:off x="9545102" y="3508914"/>
            <a:ext cx="802892" cy="528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27" y="3707935"/>
            <a:ext cx="5150953" cy="228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2"/>
          <a:stretch/>
        </p:blipFill>
        <p:spPr>
          <a:xfrm>
            <a:off x="930875" y="2091813"/>
            <a:ext cx="5700584" cy="443896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838" y="2480149"/>
            <a:ext cx="5016062" cy="40506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265" y="81781"/>
            <a:ext cx="4849635" cy="214824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71"/>
          <a:stretch/>
        </p:blipFill>
        <p:spPr>
          <a:xfrm>
            <a:off x="930875" y="81781"/>
            <a:ext cx="4515480" cy="201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4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4978" y="0"/>
            <a:ext cx="10515600" cy="800945"/>
          </a:xfrm>
        </p:spPr>
        <p:txBody>
          <a:bodyPr/>
          <a:lstStyle/>
          <a:p>
            <a:pPr algn="ctr"/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19419" y="1325461"/>
            <a:ext cx="5638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Для реализации проекта  выбран объектно-ориентированный подход, так как он позволяет создать наиболее понятную и доступную логику программы. Использованы  стандартные  модули и библиотеки, а также </a:t>
            </a:r>
            <a:r>
              <a:rPr lang="ru-RU" dirty="0" smtClean="0"/>
              <a:t>модуль </a:t>
            </a:r>
            <a:r>
              <a:rPr lang="en-US" dirty="0" err="1"/>
              <a:t>PyQt</a:t>
            </a:r>
            <a:r>
              <a:rPr lang="ru-RU" dirty="0"/>
              <a:t>5 и приложение </a:t>
            </a:r>
            <a:r>
              <a:rPr lang="en-US" dirty="0" err="1"/>
              <a:t>Qt</a:t>
            </a:r>
            <a:r>
              <a:rPr lang="en-US" dirty="0"/>
              <a:t> Designer</a:t>
            </a:r>
            <a:r>
              <a:rPr lang="ru-RU" dirty="0"/>
              <a:t> (для создания интерфейса</a:t>
            </a:r>
            <a:r>
              <a:rPr lang="ru-RU" dirty="0" smtClean="0"/>
              <a:t>). Создана база данных для хранения и обработки данных</a:t>
            </a:r>
            <a:r>
              <a:rPr lang="en-US" dirty="0" smtClean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569667" y="3474483"/>
            <a:ext cx="46223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Модули и библиотеки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Click         7.0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pip           18.1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PyQt5         5.13.0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PyQt5-sip     4.19.19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pyqt5-tools   5.13.0.1.5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python-</a:t>
            </a:r>
            <a:r>
              <a:rPr lang="en-US" sz="2400" dirty="0" err="1" smtClean="0"/>
              <a:t>dotenv</a:t>
            </a:r>
            <a:r>
              <a:rPr lang="en-US" sz="2400" dirty="0" smtClean="0"/>
              <a:t> 0.10.3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setuptools</a:t>
            </a:r>
            <a:r>
              <a:rPr lang="en-US" sz="2400" dirty="0" smtClean="0"/>
              <a:t>    40.6.2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075" y="901613"/>
            <a:ext cx="2956467" cy="216875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5" y="3993004"/>
            <a:ext cx="7140242" cy="211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5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38116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116" y="0"/>
            <a:ext cx="6719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7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1151" y="-18681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Планы на будущее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051221" y="1738183"/>
            <a:ext cx="974536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dirty="0" smtClean="0"/>
              <a:t>Добавление новых тренажеров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dirty="0" smtClean="0"/>
              <a:t>Расширенные инструменты визуализация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dirty="0" smtClean="0"/>
              <a:t>Кроссплатформенность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dirty="0" smtClean="0"/>
              <a:t>Внедрение самообучающихся</a:t>
            </a:r>
            <a:r>
              <a:rPr lang="en-US" sz="3200" dirty="0" smtClean="0"/>
              <a:t> </a:t>
            </a:r>
            <a:r>
              <a:rPr lang="ru-RU" sz="3200" dirty="0" smtClean="0"/>
              <a:t>алгоритмов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dirty="0" smtClean="0"/>
              <a:t>Анализ накопившихся пользовательских данных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dirty="0" smtClean="0"/>
              <a:t>Сетевая составляющая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18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3069" y="2388973"/>
            <a:ext cx="8246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+mj-lt"/>
              </a:rPr>
              <a:t>Спасибо за внимание</a:t>
            </a:r>
            <a:endParaRPr lang="ru-RU" sz="60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08541" y="5387546"/>
            <a:ext cx="374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Я в </a:t>
            </a:r>
            <a:r>
              <a:rPr lang="ru-RU" dirty="0"/>
              <a:t>О</a:t>
            </a:r>
            <a:r>
              <a:rPr lang="ru-RU" dirty="0" smtClean="0"/>
              <a:t>дноклассниках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2"/>
              </a:rPr>
              <a:t>https://vk.com/thesvan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98125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145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Тренажер  для развития точности и реакции</vt:lpstr>
      <vt:lpstr>Презентация PowerPoint</vt:lpstr>
      <vt:lpstr>Идея и основные особенности проекта</vt:lpstr>
      <vt:lpstr>Презентация PowerPoint</vt:lpstr>
      <vt:lpstr>Описание реализации</vt:lpstr>
      <vt:lpstr>Презентация PowerPoint</vt:lpstr>
      <vt:lpstr>Планы на будущее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Тренажер  для развития точности и реакции</dc:title>
  <dc:creator>Соломахин Дмитрий</dc:creator>
  <cp:lastModifiedBy>Соломахин Дмитрий</cp:lastModifiedBy>
  <cp:revision>7</cp:revision>
  <dcterms:created xsi:type="dcterms:W3CDTF">2019-11-06T19:24:33Z</dcterms:created>
  <dcterms:modified xsi:type="dcterms:W3CDTF">2019-11-06T20:22:03Z</dcterms:modified>
</cp:coreProperties>
</file>