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 id="2147483694" r:id="rId3"/>
    <p:sldMasterId id="2147483706" r:id="rId4"/>
    <p:sldMasterId id="2147483717" r:id="rId5"/>
  </p:sldMasterIdLst>
  <p:notesMasterIdLst>
    <p:notesMasterId r:id="rId18"/>
  </p:notesMasterIdLst>
  <p:handoutMasterIdLst>
    <p:handoutMasterId r:id="rId19"/>
  </p:handoutMasterIdLst>
  <p:sldIdLst>
    <p:sldId id="266" r:id="rId6"/>
    <p:sldId id="664" r:id="rId7"/>
    <p:sldId id="366" r:id="rId8"/>
    <p:sldId id="407" r:id="rId9"/>
    <p:sldId id="637" r:id="rId10"/>
    <p:sldId id="638" r:id="rId11"/>
    <p:sldId id="362" r:id="rId12"/>
    <p:sldId id="368" r:id="rId13"/>
    <p:sldId id="384" r:id="rId14"/>
    <p:sldId id="657" r:id="rId15"/>
    <p:sldId id="665" r:id="rId16"/>
    <p:sldId id="633" r:id="rId17"/>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A19ECABB-3A13-4E43-A26A-6A12D35D3680}">
          <p14:sldIdLst>
            <p14:sldId id="266"/>
            <p14:sldId id="664"/>
            <p14:sldId id="366"/>
            <p14:sldId id="407"/>
            <p14:sldId id="637"/>
            <p14:sldId id="638"/>
            <p14:sldId id="362"/>
            <p14:sldId id="368"/>
            <p14:sldId id="384"/>
            <p14:sldId id="657"/>
            <p14:sldId id="665"/>
            <p14:sldId id="63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89528" autoAdjust="0"/>
  </p:normalViewPr>
  <p:slideViewPr>
    <p:cSldViewPr snapToGrid="0">
      <p:cViewPr varScale="1">
        <p:scale>
          <a:sx n="104" d="100"/>
          <a:sy n="104" d="100"/>
        </p:scale>
        <p:origin x="708" y="108"/>
      </p:cViewPr>
      <p:guideLst/>
    </p:cSldViewPr>
  </p:slideViewPr>
  <p:notesTextViewPr>
    <p:cViewPr>
      <p:scale>
        <a:sx n="3" d="2"/>
        <a:sy n="3" d="2"/>
      </p:scale>
      <p:origin x="0" y="0"/>
    </p:cViewPr>
  </p:notesTextViewPr>
  <p:sorterViewPr>
    <p:cViewPr>
      <p:scale>
        <a:sx n="89" d="100"/>
        <a:sy n="89" d="100"/>
      </p:scale>
      <p:origin x="0" y="0"/>
    </p:cViewPr>
  </p:sorterViewPr>
  <p:notesViewPr>
    <p:cSldViewPr snapToGrid="0">
      <p:cViewPr varScale="1">
        <p:scale>
          <a:sx n="56" d="100"/>
          <a:sy n="56" d="100"/>
        </p:scale>
        <p:origin x="672"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00950E93-CC22-4638-8A24-33EFFB52E8C5}" type="datetimeFigureOut">
              <a:rPr lang="fr-FR" smtClean="0"/>
              <a:t>26/03/2019</a:t>
            </a:fld>
            <a:endParaRPr lang="fr-FR"/>
          </a:p>
        </p:txBody>
      </p:sp>
      <p:sp>
        <p:nvSpPr>
          <p:cNvPr id="4" name="Espace réservé du pied de page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2F2BE8D-1979-48CF-8744-270496AB7B6C}" type="slidenum">
              <a:rPr lang="fr-FR" smtClean="0"/>
              <a:t>‹N°›</a:t>
            </a:fld>
            <a:endParaRPr lang="fr-FR"/>
          </a:p>
        </p:txBody>
      </p:sp>
    </p:spTree>
    <p:extLst>
      <p:ext uri="{BB962C8B-B14F-4D97-AF65-F5344CB8AC3E}">
        <p14:creationId xmlns:p14="http://schemas.microsoft.com/office/powerpoint/2010/main" val="3538347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5E34817A-7CF9-43CC-B284-6E6291123756}" type="datetimeFigureOut">
              <a:rPr lang="fr-FR" smtClean="0"/>
              <a:t>26/03/2019</a:t>
            </a:fld>
            <a:endParaRPr lang="fr-FR"/>
          </a:p>
        </p:txBody>
      </p:sp>
      <p:sp>
        <p:nvSpPr>
          <p:cNvPr id="4" name="Espace réservé de l'image des diapositive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C4CC8C95-D451-4221-BC6E-3A377B7E2F7E}" type="slidenum">
              <a:rPr lang="fr-FR" smtClean="0"/>
              <a:t>‹N°›</a:t>
            </a:fld>
            <a:endParaRPr lang="fr-FR"/>
          </a:p>
        </p:txBody>
      </p:sp>
    </p:spTree>
    <p:extLst>
      <p:ext uri="{BB962C8B-B14F-4D97-AF65-F5344CB8AC3E}">
        <p14:creationId xmlns:p14="http://schemas.microsoft.com/office/powerpoint/2010/main" val="86786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C4CC8C95-D451-4221-BC6E-3A377B7E2F7E}" type="slidenum">
              <a:rPr lang="fr-FR" smtClean="0"/>
              <a:t>1</a:t>
            </a:fld>
            <a:endParaRPr lang="fr-FR"/>
          </a:p>
        </p:txBody>
      </p:sp>
    </p:spTree>
    <p:extLst>
      <p:ext uri="{BB962C8B-B14F-4D97-AF65-F5344CB8AC3E}">
        <p14:creationId xmlns:p14="http://schemas.microsoft.com/office/powerpoint/2010/main" val="1221067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uverture">
    <p:spTree>
      <p:nvGrpSpPr>
        <p:cNvPr id="1" name=""/>
        <p:cNvGrpSpPr/>
        <p:nvPr/>
      </p:nvGrpSpPr>
      <p:grpSpPr>
        <a:xfrm>
          <a:off x="0" y="0"/>
          <a:ext cx="0" cy="0"/>
          <a:chOff x="0" y="0"/>
          <a:chExt cx="0" cy="0"/>
        </a:xfrm>
      </p:grpSpPr>
      <p:pic>
        <p:nvPicPr>
          <p:cNvPr id="7" name="Imag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7" y="0"/>
            <a:ext cx="12188388" cy="6858000"/>
          </a:xfrm>
          <a:prstGeom prst="rect">
            <a:avLst/>
          </a:prstGeom>
        </p:spPr>
      </p:pic>
    </p:spTree>
    <p:extLst>
      <p:ext uri="{BB962C8B-B14F-4D97-AF65-F5344CB8AC3E}">
        <p14:creationId xmlns:p14="http://schemas.microsoft.com/office/powerpoint/2010/main" val="995578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3"/>
            <a:ext cx="8472000" cy="1143000"/>
          </a:xfrm>
        </p:spPr>
        <p:txBody>
          <a:bodyPr/>
          <a:lstStyle/>
          <a:p>
            <a:r>
              <a:rPr lang="fr-FR"/>
              <a:t>Modifiez le style du titre</a:t>
            </a:r>
          </a:p>
        </p:txBody>
      </p:sp>
      <p:sp>
        <p:nvSpPr>
          <p:cNvPr id="3" name="Espace réservé du contenu 2"/>
          <p:cNvSpPr>
            <a:spLocks noGrp="1"/>
          </p:cNvSpPr>
          <p:nvPr>
            <p:ph sz="half" idx="1"/>
          </p:nvPr>
        </p:nvSpPr>
        <p:spPr>
          <a:xfrm>
            <a:off x="3119669" y="1598400"/>
            <a:ext cx="4080000" cy="3394075"/>
          </a:xfrm>
        </p:spPr>
        <p:txBody>
          <a:bodyPr/>
          <a:lstStyle>
            <a:lvl1pPr>
              <a:defRPr sz="3200"/>
            </a:lvl1pPr>
            <a:lvl2pPr>
              <a:defRPr sz="2667"/>
            </a:lvl2pPr>
            <a:lvl3pPr>
              <a:defRPr sz="2400"/>
            </a:lvl3pPr>
            <a:lvl4pPr>
              <a:defRPr sz="2133"/>
            </a:lvl4pPr>
            <a:lvl5pPr>
              <a:defRPr sz="1867"/>
            </a:lvl5pPr>
            <a:lvl6pPr>
              <a:defRPr sz="2400"/>
            </a:lvl6pPr>
            <a:lvl7pPr>
              <a:defRPr sz="2400"/>
            </a:lvl7pPr>
            <a:lvl8pPr>
              <a:defRPr sz="2400"/>
            </a:lvl8pPr>
            <a:lvl9pPr>
              <a:defRPr sz="24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Espace réservé du contenu 3"/>
          <p:cNvSpPr>
            <a:spLocks noGrp="1"/>
          </p:cNvSpPr>
          <p:nvPr>
            <p:ph sz="half" idx="2"/>
          </p:nvPr>
        </p:nvSpPr>
        <p:spPr>
          <a:xfrm>
            <a:off x="7512000" y="1598400"/>
            <a:ext cx="4080000" cy="3394075"/>
          </a:xfrm>
        </p:spPr>
        <p:txBody>
          <a:bodyPr/>
          <a:lstStyle>
            <a:lvl1pPr>
              <a:defRPr sz="3200"/>
            </a:lvl1pPr>
            <a:lvl2pPr>
              <a:defRPr sz="2667"/>
            </a:lvl2pPr>
            <a:lvl3pPr>
              <a:defRPr sz="2400"/>
            </a:lvl3pPr>
            <a:lvl4pPr>
              <a:defRPr sz="2133"/>
            </a:lvl4pPr>
            <a:lvl5pPr>
              <a:defRPr sz="1867"/>
            </a:lvl5pPr>
            <a:lvl6pPr>
              <a:defRPr sz="2400"/>
            </a:lvl6pPr>
            <a:lvl7pPr>
              <a:defRPr sz="2400"/>
            </a:lvl7pPr>
            <a:lvl8pPr>
              <a:defRPr sz="2400"/>
            </a:lvl8pPr>
            <a:lvl9pPr>
              <a:defRPr sz="24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5" name="Espace réservé de la date 4"/>
          <p:cNvSpPr>
            <a:spLocks noGrp="1"/>
          </p:cNvSpPr>
          <p:nvPr>
            <p:ph type="dt" sz="half" idx="10"/>
          </p:nvPr>
        </p:nvSpPr>
        <p:spPr/>
        <p:txBody>
          <a:bodyPr/>
          <a:lstStyle/>
          <a:p>
            <a:endParaRPr lang="fr-FR">
              <a:solidFill>
                <a:prstClr val="white"/>
              </a:solidFill>
            </a:endParaRPr>
          </a:p>
        </p:txBody>
      </p:sp>
      <p:sp>
        <p:nvSpPr>
          <p:cNvPr id="6" name="Espace réservé du pied de page 5"/>
          <p:cNvSpPr>
            <a:spLocks noGrp="1"/>
          </p:cNvSpPr>
          <p:nvPr>
            <p:ph type="ftr" sz="quarter" idx="11"/>
          </p:nvPr>
        </p:nvSpPr>
        <p:spPr/>
        <p:txBody>
          <a:bodyPr/>
          <a:lstStyle/>
          <a:p>
            <a:endParaRPr lang="fr-FR" dirty="0">
              <a:solidFill>
                <a:prstClr val="white"/>
              </a:solidFill>
            </a:endParaRPr>
          </a:p>
        </p:txBody>
      </p:sp>
      <p:sp>
        <p:nvSpPr>
          <p:cNvPr id="7" name="Espace réservé du numéro de diapositive 6"/>
          <p:cNvSpPr>
            <a:spLocks noGrp="1"/>
          </p:cNvSpPr>
          <p:nvPr>
            <p:ph type="sldNum" sz="quarter" idx="12"/>
          </p:nvPr>
        </p:nvSpPr>
        <p:spPr>
          <a:xfrm>
            <a:off x="8976320" y="6501342"/>
            <a:ext cx="2844800" cy="365125"/>
          </a:xfrm>
        </p:spPr>
        <p:txBody>
          <a:bodyPr/>
          <a:lstStyle/>
          <a:p>
            <a:fld id="{6FEEDBAE-0F2D-467B-B079-8C499813E4FA}"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155501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aison 1">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dirty="0">
              <a:solidFill>
                <a:prstClr val="white"/>
              </a:solidFill>
            </a:endParaRPr>
          </a:p>
        </p:txBody>
      </p:sp>
      <p:sp>
        <p:nvSpPr>
          <p:cNvPr id="4" name="Espace réservé du pied de page 3"/>
          <p:cNvSpPr>
            <a:spLocks noGrp="1"/>
          </p:cNvSpPr>
          <p:nvPr>
            <p:ph type="ftr" sz="quarter" idx="11"/>
          </p:nvPr>
        </p:nvSpPr>
        <p:spPr/>
        <p:txBody>
          <a:bodyPr/>
          <a:lstStyle/>
          <a:p>
            <a:endParaRPr lang="fr-FR" dirty="0">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dirty="0">
              <a:solidFill>
                <a:prstClr val="white"/>
              </a:solidFill>
            </a:endParaRPr>
          </a:p>
        </p:txBody>
      </p:sp>
    </p:spTree>
    <p:extLst>
      <p:ext uri="{BB962C8B-B14F-4D97-AF65-F5344CB8AC3E}">
        <p14:creationId xmlns:p14="http://schemas.microsoft.com/office/powerpoint/2010/main" val="807218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aison 2">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dirty="0"/>
          </a:p>
        </p:txBody>
      </p:sp>
      <p:sp>
        <p:nvSpPr>
          <p:cNvPr id="3" name="Espace réservé de la date 2"/>
          <p:cNvSpPr>
            <a:spLocks noGrp="1"/>
          </p:cNvSpPr>
          <p:nvPr>
            <p:ph type="dt" sz="half" idx="10"/>
          </p:nvPr>
        </p:nvSpPr>
        <p:spPr/>
        <p:txBody>
          <a:bodyPr/>
          <a:lstStyle/>
          <a:p>
            <a:endParaRPr lang="fr-FR" dirty="0">
              <a:solidFill>
                <a:prstClr val="white"/>
              </a:solidFill>
            </a:endParaRPr>
          </a:p>
        </p:txBody>
      </p:sp>
      <p:sp>
        <p:nvSpPr>
          <p:cNvPr id="4" name="Espace réservé du pied de page 3"/>
          <p:cNvSpPr>
            <a:spLocks noGrp="1"/>
          </p:cNvSpPr>
          <p:nvPr>
            <p:ph type="ftr" sz="quarter" idx="11"/>
          </p:nvPr>
        </p:nvSpPr>
        <p:spPr/>
        <p:txBody>
          <a:bodyPr/>
          <a:lstStyle/>
          <a:p>
            <a:endParaRPr lang="fr-FR" dirty="0">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dirty="0">
              <a:solidFill>
                <a:prstClr val="white"/>
              </a:solidFill>
            </a:endParaRPr>
          </a:p>
        </p:txBody>
      </p:sp>
      <p:sp>
        <p:nvSpPr>
          <p:cNvPr id="7" name="Text Placeholder 4"/>
          <p:cNvSpPr>
            <a:spLocks noGrp="1"/>
          </p:cNvSpPr>
          <p:nvPr>
            <p:ph type="body" sz="quarter" idx="13" hasCustomPrompt="1"/>
          </p:nvPr>
        </p:nvSpPr>
        <p:spPr>
          <a:xfrm>
            <a:off x="3024128" y="1718134"/>
            <a:ext cx="4224000" cy="768085"/>
          </a:xfrm>
          <a:prstGeom prst="rect">
            <a:avLst/>
          </a:prstGeom>
          <a:ln>
            <a:solidFill>
              <a:srgbClr val="F6BC4E"/>
            </a:solidFill>
          </a:ln>
        </p:spPr>
        <p:txBody>
          <a:bodyPr>
            <a:noAutofit/>
          </a:bodyPr>
          <a:lstStyle>
            <a:lvl1pPr marL="0" indent="0" algn="r">
              <a:buNone/>
              <a:defRPr sz="2133" baseline="0"/>
            </a:lvl1pPr>
          </a:lstStyle>
          <a:p>
            <a:pPr lvl="0"/>
            <a:r>
              <a:rPr lang="fr-FR" dirty="0"/>
              <a:t>Cliquez pour ajouter un titre</a:t>
            </a:r>
            <a:endParaRPr lang="en-US" dirty="0"/>
          </a:p>
        </p:txBody>
      </p:sp>
      <p:sp>
        <p:nvSpPr>
          <p:cNvPr id="8" name="Text Placeholder 10"/>
          <p:cNvSpPr>
            <a:spLocks noGrp="1"/>
          </p:cNvSpPr>
          <p:nvPr>
            <p:ph type="body" sz="quarter" idx="15" hasCustomPrompt="1"/>
          </p:nvPr>
        </p:nvSpPr>
        <p:spPr>
          <a:xfrm>
            <a:off x="3024128" y="2593697"/>
            <a:ext cx="4224000" cy="1136319"/>
          </a:xfrm>
          <a:prstGeom prst="rect">
            <a:avLst/>
          </a:prstGeom>
        </p:spPr>
        <p:txBody>
          <a:bodyPr>
            <a:normAutofit/>
          </a:bodyPr>
          <a:lstStyle>
            <a:lvl1pPr marL="380972" indent="-380972" algn="r">
              <a:buClr>
                <a:srgbClr val="F6BC4E"/>
              </a:buClr>
              <a:buFont typeface="Wingdings" charset="2"/>
              <a:buChar char="§"/>
              <a:defRPr sz="2400" b="0">
                <a:solidFill>
                  <a:srgbClr val="004766"/>
                </a:solidFill>
              </a:defRPr>
            </a:lvl1pPr>
          </a:lstStyle>
          <a:p>
            <a:pPr lvl="0"/>
            <a:r>
              <a:rPr lang="fr-FR" dirty="0"/>
              <a:t>Cliquez pour ajouter un texte</a:t>
            </a:r>
            <a:endParaRPr lang="en-US" dirty="0"/>
          </a:p>
        </p:txBody>
      </p:sp>
      <p:grpSp>
        <p:nvGrpSpPr>
          <p:cNvPr id="11" name="Groupe 10"/>
          <p:cNvGrpSpPr/>
          <p:nvPr/>
        </p:nvGrpSpPr>
        <p:grpSpPr>
          <a:xfrm>
            <a:off x="5238696" y="3813043"/>
            <a:ext cx="2112235" cy="2112235"/>
            <a:chOff x="2291239" y="1313377"/>
            <a:chExt cx="1512168" cy="1512168"/>
          </a:xfrm>
        </p:grpSpPr>
        <p:sp>
          <p:nvSpPr>
            <p:cNvPr id="12" name="Rectangle 11"/>
            <p:cNvSpPr/>
            <p:nvPr/>
          </p:nvSpPr>
          <p:spPr>
            <a:xfrm>
              <a:off x="2291239" y="1313377"/>
              <a:ext cx="1512168" cy="1512168"/>
            </a:xfrm>
            <a:prstGeom prst="rect">
              <a:avLst/>
            </a:prstGeom>
            <a:solidFill>
              <a:srgbClr val="44A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endParaRPr lang="fr-FR" sz="2400" b="1">
                <a:solidFill>
                  <a:prstClr val="white"/>
                </a:solidFill>
              </a:endParaRPr>
            </a:p>
          </p:txBody>
        </p:sp>
        <p:pic>
          <p:nvPicPr>
            <p:cNvPr id="13" name="Image 1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11760" y="1433898"/>
              <a:ext cx="1271126" cy="1271126"/>
            </a:xfrm>
            <a:prstGeom prst="rect">
              <a:avLst/>
            </a:prstGeom>
          </p:spPr>
        </p:pic>
      </p:grpSp>
      <p:grpSp>
        <p:nvGrpSpPr>
          <p:cNvPr id="14" name="Groupe 13"/>
          <p:cNvGrpSpPr/>
          <p:nvPr/>
        </p:nvGrpSpPr>
        <p:grpSpPr>
          <a:xfrm>
            <a:off x="7350931" y="1707614"/>
            <a:ext cx="2105429" cy="2105429"/>
            <a:chOff x="3955807" y="1313377"/>
            <a:chExt cx="1512168" cy="1512168"/>
          </a:xfrm>
        </p:grpSpPr>
        <p:sp>
          <p:nvSpPr>
            <p:cNvPr id="15" name="Rectangle 14"/>
            <p:cNvSpPr/>
            <p:nvPr/>
          </p:nvSpPr>
          <p:spPr>
            <a:xfrm>
              <a:off x="3955807" y="1313377"/>
              <a:ext cx="1512168" cy="1512168"/>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endParaRPr lang="fr-FR" sz="2400" b="1">
                <a:solidFill>
                  <a:prstClr val="white"/>
                </a:solidFill>
              </a:endParaRPr>
            </a:p>
          </p:txBody>
        </p:sp>
        <p:pic>
          <p:nvPicPr>
            <p:cNvPr id="16" name="Imag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076329" y="1433899"/>
              <a:ext cx="1167847" cy="1167847"/>
            </a:xfrm>
            <a:prstGeom prst="rect">
              <a:avLst/>
            </a:prstGeom>
          </p:spPr>
        </p:pic>
      </p:grpSp>
      <p:sp>
        <p:nvSpPr>
          <p:cNvPr id="18" name="Text Placeholder 4"/>
          <p:cNvSpPr>
            <a:spLocks noGrp="1"/>
          </p:cNvSpPr>
          <p:nvPr>
            <p:ph type="body" sz="quarter" idx="19" hasCustomPrompt="1"/>
          </p:nvPr>
        </p:nvSpPr>
        <p:spPr>
          <a:xfrm>
            <a:off x="7440619" y="3887138"/>
            <a:ext cx="4224000" cy="768085"/>
          </a:xfrm>
          <a:prstGeom prst="rect">
            <a:avLst/>
          </a:prstGeom>
          <a:ln>
            <a:solidFill>
              <a:srgbClr val="4BB3CD"/>
            </a:solidFill>
          </a:ln>
        </p:spPr>
        <p:txBody>
          <a:bodyPr>
            <a:noAutofit/>
          </a:bodyPr>
          <a:lstStyle>
            <a:lvl1pPr marL="0" indent="0" algn="l">
              <a:buNone/>
              <a:defRPr sz="2133" baseline="0"/>
            </a:lvl1pPr>
          </a:lstStyle>
          <a:p>
            <a:pPr lvl="0"/>
            <a:r>
              <a:rPr lang="fr-FR" dirty="0"/>
              <a:t>Cliquez pour ajouter un titre</a:t>
            </a:r>
            <a:endParaRPr lang="en-US" dirty="0"/>
          </a:p>
        </p:txBody>
      </p:sp>
      <p:sp>
        <p:nvSpPr>
          <p:cNvPr id="19" name="Text Placeholder 10"/>
          <p:cNvSpPr>
            <a:spLocks noGrp="1"/>
          </p:cNvSpPr>
          <p:nvPr>
            <p:ph type="body" sz="quarter" idx="20" hasCustomPrompt="1"/>
          </p:nvPr>
        </p:nvSpPr>
        <p:spPr>
          <a:xfrm>
            <a:off x="7440619" y="4762701"/>
            <a:ext cx="4224000" cy="1136319"/>
          </a:xfrm>
          <a:prstGeom prst="rect">
            <a:avLst/>
          </a:prstGeom>
        </p:spPr>
        <p:txBody>
          <a:bodyPr>
            <a:normAutofit/>
          </a:bodyPr>
          <a:lstStyle>
            <a:lvl1pPr marL="380972" indent="-380972" algn="l">
              <a:buClr>
                <a:srgbClr val="44ADC2"/>
              </a:buClr>
              <a:buFont typeface="Wingdings" charset="2"/>
              <a:buChar char="§"/>
              <a:defRPr sz="2400" b="0">
                <a:solidFill>
                  <a:srgbClr val="004766"/>
                </a:solidFill>
              </a:defRPr>
            </a:lvl1pPr>
          </a:lstStyle>
          <a:p>
            <a:pPr lvl="0"/>
            <a:r>
              <a:rPr lang="fr-FR" dirty="0"/>
              <a:t>Cliquez pour ajouter un texte</a:t>
            </a:r>
            <a:endParaRPr lang="en-US" dirty="0"/>
          </a:p>
        </p:txBody>
      </p:sp>
    </p:spTree>
    <p:extLst>
      <p:ext uri="{BB962C8B-B14F-4D97-AF65-F5344CB8AC3E}">
        <p14:creationId xmlns:p14="http://schemas.microsoft.com/office/powerpoint/2010/main" val="1870633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a:solidFill>
                <a:prstClr val="white"/>
              </a:solidFill>
            </a:endParaRPr>
          </a:p>
        </p:txBody>
      </p:sp>
      <p:sp>
        <p:nvSpPr>
          <p:cNvPr id="4" name="Espace réservé du pied de page 3"/>
          <p:cNvSpPr>
            <a:spLocks noGrp="1"/>
          </p:cNvSpPr>
          <p:nvPr>
            <p:ph type="ftr" sz="quarter" idx="11"/>
          </p:nvPr>
        </p:nvSpPr>
        <p:spPr/>
        <p:txBody>
          <a:bodyPr/>
          <a:lstStyle/>
          <a:p>
            <a:endParaRPr lang="fr-FR" dirty="0">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3506168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solidFill>
                <a:prstClr val="white"/>
              </a:solidFill>
            </a:endParaRPr>
          </a:p>
        </p:txBody>
      </p:sp>
      <p:sp>
        <p:nvSpPr>
          <p:cNvPr id="3" name="Espace réservé du pied de page 2"/>
          <p:cNvSpPr>
            <a:spLocks noGrp="1"/>
          </p:cNvSpPr>
          <p:nvPr>
            <p:ph type="ftr" sz="quarter" idx="11"/>
          </p:nvPr>
        </p:nvSpPr>
        <p:spPr/>
        <p:txBody>
          <a:bodyPr/>
          <a:lstStyle/>
          <a:p>
            <a:endParaRPr lang="fr-FR" dirty="0">
              <a:solidFill>
                <a:prstClr val="white"/>
              </a:solidFill>
            </a:endParaRPr>
          </a:p>
        </p:txBody>
      </p:sp>
      <p:sp>
        <p:nvSpPr>
          <p:cNvPr id="4" name="Espace réservé du numéro de diapositive 3"/>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4159331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agenda bis">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solidFill>
                <a:prstClr val="white"/>
              </a:solidFill>
            </a:endParaRPr>
          </a:p>
        </p:txBody>
      </p:sp>
      <p:sp>
        <p:nvSpPr>
          <p:cNvPr id="3" name="Espace réservé du pied de page 2"/>
          <p:cNvSpPr>
            <a:spLocks noGrp="1"/>
          </p:cNvSpPr>
          <p:nvPr>
            <p:ph type="ftr" sz="quarter" idx="11"/>
          </p:nvPr>
        </p:nvSpPr>
        <p:spPr/>
        <p:txBody>
          <a:bodyPr/>
          <a:lstStyle/>
          <a:p>
            <a:endParaRPr lang="fr-FR" dirty="0">
              <a:solidFill>
                <a:prstClr val="white"/>
              </a:solidFill>
            </a:endParaRPr>
          </a:p>
        </p:txBody>
      </p:sp>
      <p:sp>
        <p:nvSpPr>
          <p:cNvPr id="4" name="Espace réservé du numéro de diapositive 3"/>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sp>
        <p:nvSpPr>
          <p:cNvPr id="5" name="ZoneTexte 4"/>
          <p:cNvSpPr txBox="1"/>
          <p:nvPr/>
        </p:nvSpPr>
        <p:spPr>
          <a:xfrm>
            <a:off x="47328" y="3429001"/>
            <a:ext cx="2304256" cy="830997"/>
          </a:xfrm>
          <a:prstGeom prst="rect">
            <a:avLst/>
          </a:prstGeom>
          <a:noFill/>
        </p:spPr>
        <p:txBody>
          <a:bodyPr wrap="square" rtlCol="0">
            <a:spAutoFit/>
          </a:bodyPr>
          <a:lstStyle/>
          <a:p>
            <a:pPr algn="ctr" defTabSz="1219110"/>
            <a:r>
              <a:rPr lang="fr-FR" sz="4800" dirty="0">
                <a:solidFill>
                  <a:prstClr val="white"/>
                </a:solidFill>
              </a:rPr>
              <a:t>Agenda</a:t>
            </a:r>
          </a:p>
        </p:txBody>
      </p:sp>
      <p:sp>
        <p:nvSpPr>
          <p:cNvPr id="6" name="Rectangle 5"/>
          <p:cNvSpPr/>
          <p:nvPr/>
        </p:nvSpPr>
        <p:spPr>
          <a:xfrm>
            <a:off x="10377088" y="0"/>
            <a:ext cx="1824203" cy="18242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endParaRPr lang="fr-FR" sz="2400">
              <a:solidFill>
                <a:prstClr val="white"/>
              </a:solidFill>
            </a:endParaRPr>
          </a:p>
        </p:txBody>
      </p:sp>
      <p:pic>
        <p:nvPicPr>
          <p:cNvPr id="7" name="Imag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9349" y="1700808"/>
            <a:ext cx="1980491" cy="1980491"/>
          </a:xfrm>
          <a:prstGeom prst="rect">
            <a:avLst/>
          </a:prstGeom>
        </p:spPr>
      </p:pic>
    </p:spTree>
    <p:extLst>
      <p:ext uri="{BB962C8B-B14F-4D97-AF65-F5344CB8AC3E}">
        <p14:creationId xmlns:p14="http://schemas.microsoft.com/office/powerpoint/2010/main" val="1949473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581333" y="4800600"/>
            <a:ext cx="7315200" cy="566739"/>
          </a:xfrm>
        </p:spPr>
        <p:txBody>
          <a:bodyPr anchor="b"/>
          <a:lstStyle>
            <a:lvl1pPr algn="l">
              <a:defRPr sz="2667" b="1"/>
            </a:lvl1pPr>
          </a:lstStyle>
          <a:p>
            <a:r>
              <a:rPr lang="fr-FR"/>
              <a:t>Modifiez le style du titre</a:t>
            </a:r>
          </a:p>
        </p:txBody>
      </p:sp>
      <p:sp>
        <p:nvSpPr>
          <p:cNvPr id="3" name="Espace réservé pour une image  2"/>
          <p:cNvSpPr>
            <a:spLocks noGrp="1"/>
          </p:cNvSpPr>
          <p:nvPr>
            <p:ph type="pic" idx="1"/>
          </p:nvPr>
        </p:nvSpPr>
        <p:spPr>
          <a:xfrm>
            <a:off x="3581333" y="612775"/>
            <a:ext cx="7315200" cy="4114800"/>
          </a:xfrm>
        </p:spPr>
        <p:txBody>
          <a:bodyPr/>
          <a:lstStyle>
            <a:lvl1pPr marL="0" indent="0">
              <a:buNone/>
              <a:defRPr sz="4267"/>
            </a:lvl1pPr>
            <a:lvl2pPr marL="609555" indent="0">
              <a:buNone/>
              <a:defRPr sz="3733"/>
            </a:lvl2pPr>
            <a:lvl3pPr marL="1219110" indent="0">
              <a:buNone/>
              <a:defRPr sz="3200"/>
            </a:lvl3pPr>
            <a:lvl4pPr marL="1828665" indent="0">
              <a:buNone/>
              <a:defRPr sz="2667"/>
            </a:lvl4pPr>
            <a:lvl5pPr marL="2438220" indent="0">
              <a:buNone/>
              <a:defRPr sz="2667"/>
            </a:lvl5pPr>
            <a:lvl6pPr marL="3047774" indent="0">
              <a:buNone/>
              <a:defRPr sz="2667"/>
            </a:lvl6pPr>
            <a:lvl7pPr marL="3657330" indent="0">
              <a:buNone/>
              <a:defRPr sz="2667"/>
            </a:lvl7pPr>
            <a:lvl8pPr marL="4266884" indent="0">
              <a:buNone/>
              <a:defRPr sz="2667"/>
            </a:lvl8pPr>
            <a:lvl9pPr marL="4876439" indent="0">
              <a:buNone/>
              <a:defRPr sz="2667"/>
            </a:lvl9pPr>
          </a:lstStyle>
          <a:p>
            <a:r>
              <a:rPr lang="fr-FR"/>
              <a:t>Cliquez sur l'icône pour ajouter une image</a:t>
            </a:r>
          </a:p>
        </p:txBody>
      </p:sp>
      <p:sp>
        <p:nvSpPr>
          <p:cNvPr id="4" name="Espace réservé du texte 3"/>
          <p:cNvSpPr>
            <a:spLocks noGrp="1"/>
          </p:cNvSpPr>
          <p:nvPr>
            <p:ph type="body" sz="half" idx="2"/>
          </p:nvPr>
        </p:nvSpPr>
        <p:spPr>
          <a:xfrm>
            <a:off x="3581333" y="5367339"/>
            <a:ext cx="7315200" cy="804863"/>
          </a:xfrm>
        </p:spPr>
        <p:txBody>
          <a:bodyPr/>
          <a:lstStyle>
            <a:lvl1pPr marL="0" indent="0">
              <a:buNone/>
              <a:defRPr sz="1867"/>
            </a:lvl1pPr>
            <a:lvl2pPr marL="609555" indent="0">
              <a:buNone/>
              <a:defRPr sz="1600"/>
            </a:lvl2pPr>
            <a:lvl3pPr marL="1219110" indent="0">
              <a:buNone/>
              <a:defRPr sz="1333"/>
            </a:lvl3pPr>
            <a:lvl4pPr marL="1828665" indent="0">
              <a:buNone/>
              <a:defRPr sz="1200"/>
            </a:lvl4pPr>
            <a:lvl5pPr marL="2438220" indent="0">
              <a:buNone/>
              <a:defRPr sz="1200"/>
            </a:lvl5pPr>
            <a:lvl6pPr marL="3047774" indent="0">
              <a:buNone/>
              <a:defRPr sz="1200"/>
            </a:lvl6pPr>
            <a:lvl7pPr marL="3657330" indent="0">
              <a:buNone/>
              <a:defRPr sz="1200"/>
            </a:lvl7pPr>
            <a:lvl8pPr marL="4266884" indent="0">
              <a:buNone/>
              <a:defRPr sz="1200"/>
            </a:lvl8pPr>
            <a:lvl9pPr marL="4876439" indent="0">
              <a:buNone/>
              <a:defRPr sz="12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endParaRPr lang="fr-FR">
              <a:solidFill>
                <a:prstClr val="white"/>
              </a:solidFill>
            </a:endParaRPr>
          </a:p>
        </p:txBody>
      </p:sp>
      <p:sp>
        <p:nvSpPr>
          <p:cNvPr id="6" name="Espace réservé du pied de page 5"/>
          <p:cNvSpPr>
            <a:spLocks noGrp="1"/>
          </p:cNvSpPr>
          <p:nvPr>
            <p:ph type="ftr" sz="quarter" idx="11"/>
          </p:nvPr>
        </p:nvSpPr>
        <p:spPr/>
        <p:txBody>
          <a:bodyPr/>
          <a:lstStyle/>
          <a:p>
            <a:endParaRPr lang="fr-FR" dirty="0">
              <a:solidFill>
                <a:prstClr val="white"/>
              </a:solidFill>
            </a:endParaRPr>
          </a:p>
        </p:txBody>
      </p:sp>
      <p:sp>
        <p:nvSpPr>
          <p:cNvPr id="7" name="Espace réservé du numéro de diapositive 6"/>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spTree>
    <p:extLst>
      <p:ext uri="{BB962C8B-B14F-4D97-AF65-F5344CB8AC3E}">
        <p14:creationId xmlns:p14="http://schemas.microsoft.com/office/powerpoint/2010/main" val="3377131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Disposition personnalisée">
    <p:spTree>
      <p:nvGrpSpPr>
        <p:cNvPr id="1" name=""/>
        <p:cNvGrpSpPr/>
        <p:nvPr/>
      </p:nvGrpSpPr>
      <p:grpSpPr>
        <a:xfrm>
          <a:off x="0" y="0"/>
          <a:ext cx="0" cy="0"/>
          <a:chOff x="0" y="0"/>
          <a:chExt cx="0" cy="0"/>
        </a:xfrm>
      </p:grpSpPr>
      <p:pic>
        <p:nvPicPr>
          <p:cNvPr id="6" name="Imag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6" y="0"/>
            <a:ext cx="12188389" cy="6858000"/>
          </a:xfrm>
          <a:prstGeom prst="rect">
            <a:avLst/>
          </a:prstGeom>
        </p:spPr>
      </p:pic>
    </p:spTree>
    <p:extLst>
      <p:ext uri="{BB962C8B-B14F-4D97-AF65-F5344CB8AC3E}">
        <p14:creationId xmlns:p14="http://schemas.microsoft.com/office/powerpoint/2010/main" val="244474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sp>
        <p:nvSpPr>
          <p:cNvPr id="6" name="Espace réservé du texte 20"/>
          <p:cNvSpPr>
            <a:spLocks noGrp="1"/>
          </p:cNvSpPr>
          <p:nvPr>
            <p:ph type="body" sz="quarter" idx="15" hasCustomPrompt="1"/>
          </p:nvPr>
        </p:nvSpPr>
        <p:spPr>
          <a:xfrm>
            <a:off x="442933" y="1484845"/>
            <a:ext cx="11308800" cy="835025"/>
          </a:xfrm>
          <a:prstGeom prst="rect">
            <a:avLst/>
          </a:prstGeom>
        </p:spPr>
        <p:txBody>
          <a:bodyPr/>
          <a:lstStyle>
            <a:lvl1pPr>
              <a:buFontTx/>
              <a:buNone/>
              <a:defRPr sz="1801" b="0">
                <a:latin typeface="Helvetica" pitchFamily="34" charset="0"/>
              </a:defRPr>
            </a:lvl1pPr>
            <a:lvl2pPr>
              <a:buFontTx/>
              <a:buNone/>
              <a:defRPr sz="1801">
                <a:latin typeface="Helvetica" pitchFamily="34" charset="0"/>
              </a:defRPr>
            </a:lvl2pPr>
            <a:lvl3pPr>
              <a:buFontTx/>
              <a:buNone/>
              <a:defRPr sz="1801">
                <a:latin typeface="Helvetica" pitchFamily="34" charset="0"/>
              </a:defRPr>
            </a:lvl3pPr>
          </a:lstStyle>
          <a:p>
            <a:pPr lvl="0"/>
            <a:r>
              <a:rPr lang="fr-FR" noProof="0" dirty="0"/>
              <a:t>Introduction</a:t>
            </a:r>
          </a:p>
        </p:txBody>
      </p:sp>
      <p:sp>
        <p:nvSpPr>
          <p:cNvPr id="7" name="Espace réservé du texte 30"/>
          <p:cNvSpPr>
            <a:spLocks noGrp="1"/>
          </p:cNvSpPr>
          <p:nvPr>
            <p:ph type="body" sz="quarter" idx="18" hasCustomPrompt="1"/>
          </p:nvPr>
        </p:nvSpPr>
        <p:spPr>
          <a:xfrm>
            <a:off x="442933" y="2533651"/>
            <a:ext cx="11308800" cy="3545416"/>
          </a:xfrm>
          <a:prstGeom prst="rect">
            <a:avLst/>
          </a:prstGeom>
        </p:spPr>
        <p:txBody>
          <a:bodyPr>
            <a:noAutofit/>
          </a:bodyPr>
          <a:lstStyle>
            <a:lvl1pPr>
              <a:buClr>
                <a:srgbClr val="D3D829"/>
              </a:buClr>
              <a:defRPr/>
            </a:lvl1pPr>
            <a:lvl2pPr>
              <a:defRPr/>
            </a:lvl2pPr>
            <a:lvl3pPr>
              <a:defRPr/>
            </a:lvl3pPr>
            <a:lvl4pPr>
              <a:defRPr/>
            </a:lvl4pPr>
            <a:lvl5pPr>
              <a:defRPr/>
            </a:lvl5pPr>
          </a:lstStyle>
          <a:p>
            <a:pPr lvl="0"/>
            <a:r>
              <a:rPr lang="fr-FR" noProof="0" dirty="0"/>
              <a:t>Cliquer pour modifier</a:t>
            </a:r>
          </a:p>
          <a:p>
            <a:pPr lvl="1"/>
            <a:r>
              <a:rPr lang="fr-FR" noProof="0" dirty="0"/>
              <a:t>Niveau 2</a:t>
            </a:r>
          </a:p>
          <a:p>
            <a:pPr lvl="2"/>
            <a:r>
              <a:rPr lang="fr-FR" noProof="0" dirty="0"/>
              <a:t>Niveau 3</a:t>
            </a:r>
          </a:p>
          <a:p>
            <a:pPr lvl="3"/>
            <a:r>
              <a:rPr lang="fr-FR" noProof="0" dirty="0"/>
              <a:t>Niveau 4</a:t>
            </a:r>
          </a:p>
          <a:p>
            <a:pPr lvl="4"/>
            <a:r>
              <a:rPr lang="fr-FR" noProof="0" dirty="0"/>
              <a:t>Niveau 5</a:t>
            </a:r>
          </a:p>
        </p:txBody>
      </p:sp>
      <p:sp>
        <p:nvSpPr>
          <p:cNvPr id="8" name="Espace réservé du numéro de diapositive 14"/>
          <p:cNvSpPr>
            <a:spLocks noGrp="1"/>
          </p:cNvSpPr>
          <p:nvPr>
            <p:ph type="sldNum" sz="quarter" idx="4"/>
          </p:nvPr>
        </p:nvSpPr>
        <p:spPr>
          <a:xfrm>
            <a:off x="10994289" y="6464381"/>
            <a:ext cx="1030816" cy="304800"/>
          </a:xfrm>
          <a:prstGeom prst="rect">
            <a:avLst/>
          </a:prstGeom>
        </p:spPr>
        <p:txBody>
          <a:bodyPr vert="horz" lIns="91440" tIns="45720" rIns="91440" bIns="45720" rtlCol="0" anchor="ctr"/>
          <a:lstStyle>
            <a:lvl1pPr algn="r">
              <a:defRPr sz="1272">
                <a:solidFill>
                  <a:srgbClr val="499EB1"/>
                </a:solidFill>
              </a:defRPr>
            </a:lvl1pPr>
          </a:lstStyle>
          <a:p>
            <a:fld id="{9202E38B-DCFF-3344-80CF-598246E8A605}" type="slidenum">
              <a:rPr lang="fr-FR" smtClean="0"/>
              <a:pPr/>
              <a:t>‹N°›</a:t>
            </a:fld>
            <a:endParaRPr lang="fr-FR" dirty="0"/>
          </a:p>
        </p:txBody>
      </p:sp>
      <p:sp>
        <p:nvSpPr>
          <p:cNvPr id="9" name="Title 1"/>
          <p:cNvSpPr>
            <a:spLocks noGrp="1"/>
          </p:cNvSpPr>
          <p:nvPr>
            <p:ph type="title"/>
          </p:nvPr>
        </p:nvSpPr>
        <p:spPr>
          <a:xfrm>
            <a:off x="169332" y="106188"/>
            <a:ext cx="10972800" cy="1143000"/>
          </a:xfrm>
          <a:prstGeom prst="rect">
            <a:avLst/>
          </a:prstGeom>
        </p:spPr>
        <p:txBody>
          <a:bodyPr vert="horz"/>
          <a:lstStyle>
            <a:lvl1pPr algn="l">
              <a:defRPr sz="2544" b="1">
                <a:solidFill>
                  <a:srgbClr val="499EB1"/>
                </a:solidFill>
                <a:latin typeface="Lato Bold"/>
                <a:cs typeface="Lato Bold"/>
              </a:defRPr>
            </a:lvl1pPr>
          </a:lstStyle>
          <a:p>
            <a:r>
              <a:rPr lang="fr-FR"/>
              <a:t>Modifiez le style du titre</a:t>
            </a:r>
            <a:endParaRPr lang="en-US" dirty="0"/>
          </a:p>
        </p:txBody>
      </p:sp>
    </p:spTree>
    <p:extLst>
      <p:ext uri="{BB962C8B-B14F-4D97-AF65-F5344CB8AC3E}">
        <p14:creationId xmlns:p14="http://schemas.microsoft.com/office/powerpoint/2010/main" val="2488329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9" name="Espace réservé du numéro de diapositive 14"/>
          <p:cNvSpPr>
            <a:spLocks noGrp="1"/>
          </p:cNvSpPr>
          <p:nvPr>
            <p:ph type="sldNum" sz="quarter" idx="4"/>
          </p:nvPr>
        </p:nvSpPr>
        <p:spPr>
          <a:xfrm>
            <a:off x="11076229" y="6537701"/>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
        <p:nvSpPr>
          <p:cNvPr id="3" name="Text Placeholder 2"/>
          <p:cNvSpPr>
            <a:spLocks noGrp="1"/>
          </p:cNvSpPr>
          <p:nvPr>
            <p:ph type="body" sz="quarter" idx="16" hasCustomPrompt="1"/>
          </p:nvPr>
        </p:nvSpPr>
        <p:spPr>
          <a:xfrm>
            <a:off x="232196" y="1065360"/>
            <a:ext cx="11724817" cy="5161949"/>
          </a:xfrm>
          <a:prstGeom prst="rect">
            <a:avLst/>
          </a:prstGeom>
        </p:spPr>
        <p:txBody>
          <a:bodyPr/>
          <a:lstStyle>
            <a:lvl1pPr>
              <a:defRPr>
                <a:solidFill>
                  <a:srgbClr val="004766"/>
                </a:solidFill>
              </a:defRPr>
            </a:lvl1pPr>
            <a:lvl2pPr>
              <a:defRPr>
                <a:solidFill>
                  <a:srgbClr val="4BB3CD"/>
                </a:solidFill>
              </a:defRPr>
            </a:lvl2pPr>
            <a:lvl3pPr>
              <a:defRPr baseline="0"/>
            </a:lvl3pPr>
          </a:lstStyle>
          <a:p>
            <a:pPr lvl="0"/>
            <a:r>
              <a:rPr lang="fr-FR" dirty="0"/>
              <a:t>Cliquez pour ajouter un texte</a:t>
            </a:r>
          </a:p>
          <a:p>
            <a:pPr lvl="1"/>
            <a:r>
              <a:rPr lang="fr-FR" dirty="0"/>
              <a:t>Second niveau</a:t>
            </a:r>
          </a:p>
          <a:p>
            <a:pPr lvl="2"/>
            <a:r>
              <a:rPr lang="fr-FR" dirty="0"/>
              <a:t>Troisième niveau</a:t>
            </a:r>
          </a:p>
          <a:p>
            <a:pPr lvl="3"/>
            <a:r>
              <a:rPr lang="fr-FR" dirty="0"/>
              <a:t>Quatrième niveau</a:t>
            </a:r>
          </a:p>
          <a:p>
            <a:pPr lvl="4"/>
            <a:r>
              <a:rPr lang="fr-FR" dirty="0"/>
              <a:t>Cinquième niveau</a:t>
            </a:r>
            <a:endParaRPr lang="en-US" dirty="0"/>
          </a:p>
        </p:txBody>
      </p:sp>
      <p:sp>
        <p:nvSpPr>
          <p:cNvPr id="6" name="Titre 7"/>
          <p:cNvSpPr>
            <a:spLocks noGrp="1"/>
          </p:cNvSpPr>
          <p:nvPr>
            <p:ph type="title" hasCustomPrompt="1"/>
          </p:nvPr>
        </p:nvSpPr>
        <p:spPr>
          <a:xfrm>
            <a:off x="232196" y="186196"/>
            <a:ext cx="11712336" cy="533554"/>
          </a:xfrm>
          <a:prstGeom prst="rect">
            <a:avLst/>
          </a:prstGeom>
        </p:spPr>
        <p:txBody>
          <a:bodyPr>
            <a:normAutofit/>
          </a:bodyPr>
          <a:lstStyle>
            <a:lvl1pPr algn="l">
              <a:defRPr sz="2539" b="1">
                <a:solidFill>
                  <a:srgbClr val="499EB1"/>
                </a:solidFill>
              </a:defRPr>
            </a:lvl1pPr>
          </a:lstStyle>
          <a:p>
            <a:r>
              <a:rPr lang="fr-FR" dirty="0"/>
              <a:t>Modifiez le style du titre</a:t>
            </a:r>
            <a:endParaRPr lang="fr-FR" noProof="0" dirty="0"/>
          </a:p>
        </p:txBody>
      </p:sp>
    </p:spTree>
    <p:extLst>
      <p:ext uri="{BB962C8B-B14F-4D97-AF65-F5344CB8AC3E}">
        <p14:creationId xmlns:p14="http://schemas.microsoft.com/office/powerpoint/2010/main" val="127111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Couverture">
    <p:spTree>
      <p:nvGrpSpPr>
        <p:cNvPr id="1" name=""/>
        <p:cNvGrpSpPr/>
        <p:nvPr/>
      </p:nvGrpSpPr>
      <p:grpSpPr>
        <a:xfrm>
          <a:off x="0" y="0"/>
          <a:ext cx="0" cy="0"/>
          <a:chOff x="0" y="0"/>
          <a:chExt cx="0" cy="0"/>
        </a:xfrm>
      </p:grpSpPr>
      <p:pic>
        <p:nvPicPr>
          <p:cNvPr id="7" name="Imag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7" y="2"/>
            <a:ext cx="12188388" cy="6857999"/>
          </a:xfrm>
          <a:prstGeom prst="rect">
            <a:avLst/>
          </a:prstGeom>
        </p:spPr>
      </p:pic>
      <p:sp>
        <p:nvSpPr>
          <p:cNvPr id="2" name="Espace réservé de la date 1"/>
          <p:cNvSpPr>
            <a:spLocks noGrp="1"/>
          </p:cNvSpPr>
          <p:nvPr>
            <p:ph type="dt" sz="half" idx="10"/>
          </p:nvPr>
        </p:nvSpPr>
        <p:spPr/>
        <p:txBody>
          <a:bodyPr/>
          <a:lstStyle/>
          <a:p>
            <a:pPr defTabSz="1219110"/>
            <a:endParaRPr lang="fr-FR" dirty="0">
              <a:solidFill>
                <a:prstClr val="white"/>
              </a:solidFill>
            </a:endParaRPr>
          </a:p>
        </p:txBody>
      </p:sp>
      <p:sp>
        <p:nvSpPr>
          <p:cNvPr id="3" name="Espace réservé du pied de page 2"/>
          <p:cNvSpPr>
            <a:spLocks noGrp="1"/>
          </p:cNvSpPr>
          <p:nvPr>
            <p:ph type="ftr" sz="quarter" idx="11"/>
          </p:nvPr>
        </p:nvSpPr>
        <p:spPr/>
        <p:txBody>
          <a:bodyPr/>
          <a:lstStyle/>
          <a:p>
            <a:pPr defTabSz="1219110"/>
            <a:endParaRPr lang="fr-FR" dirty="0">
              <a:solidFill>
                <a:prstClr val="white"/>
              </a:solidFill>
            </a:endParaRPr>
          </a:p>
        </p:txBody>
      </p:sp>
      <p:sp>
        <p:nvSpPr>
          <p:cNvPr id="4" name="Espace réservé du numéro de diapositive 3"/>
          <p:cNvSpPr>
            <a:spLocks noGrp="1"/>
          </p:cNvSpPr>
          <p:nvPr>
            <p:ph type="sldNum" sz="quarter" idx="12"/>
          </p:nvPr>
        </p:nvSpPr>
        <p:spPr/>
        <p:txBody>
          <a:bodyPr/>
          <a:lstStyle/>
          <a:p>
            <a:pPr defTabSz="1219110"/>
            <a:fld id="{6FEEDBAE-0F2D-467B-B079-8C499813E4FA}" type="slidenum">
              <a:rPr lang="fr-FR" smtClean="0">
                <a:solidFill>
                  <a:prstClr val="white"/>
                </a:solidFill>
              </a:rPr>
              <a:pPr defTabSz="1219110"/>
              <a:t>‹N°›</a:t>
            </a:fld>
            <a:endParaRPr lang="fr-FR" dirty="0">
              <a:solidFill>
                <a:prstClr val="white"/>
              </a:solidFill>
            </a:endParaRPr>
          </a:p>
        </p:txBody>
      </p:sp>
    </p:spTree>
    <p:extLst>
      <p:ext uri="{BB962C8B-B14F-4D97-AF65-F5344CB8AC3E}">
        <p14:creationId xmlns:p14="http://schemas.microsoft.com/office/powerpoint/2010/main" val="37046184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ème2 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AA8F38F-4F30-4CD8-908A-D8CEB0E220BF}" type="datetime1">
              <a:rPr lang="fr-FR" smtClean="0">
                <a:solidFill>
                  <a:prstClr val="white"/>
                </a:solidFill>
              </a:rPr>
              <a:pPr/>
              <a:t>26/03/2019</a:t>
            </a:fld>
            <a:endParaRPr lang="fr-FR">
              <a:solidFill>
                <a:prstClr val="white"/>
              </a:solidFill>
            </a:endParaRPr>
          </a:p>
        </p:txBody>
      </p:sp>
      <p:sp>
        <p:nvSpPr>
          <p:cNvPr id="6" name="Espace réservé du numéro de diapositive 5"/>
          <p:cNvSpPr>
            <a:spLocks noGrp="1"/>
          </p:cNvSpPr>
          <p:nvPr>
            <p:ph type="sldNum" sz="quarter" idx="12"/>
          </p:nvPr>
        </p:nvSpPr>
        <p:spPr>
          <a:xfrm>
            <a:off x="9299872" y="6520259"/>
            <a:ext cx="2844800" cy="365125"/>
          </a:xfrm>
        </p:spPr>
        <p:txBody>
          <a:bodyPr/>
          <a:lstStyle/>
          <a:p>
            <a:fld id="{6FEEDBAE-0F2D-467B-B079-8C499813E4FA}" type="slidenum">
              <a:rPr lang="fr-FR" smtClean="0">
                <a:solidFill>
                  <a:prstClr val="white"/>
                </a:solidFill>
              </a:rPr>
              <a:pPr/>
              <a:t>‹N°›</a:t>
            </a:fld>
            <a:endParaRPr lang="fr-FR" dirty="0">
              <a:solidFill>
                <a:prstClr val="white"/>
              </a:solidFill>
            </a:endParaRPr>
          </a:p>
        </p:txBody>
      </p:sp>
      <p:cxnSp>
        <p:nvCxnSpPr>
          <p:cNvPr id="7" name="Connecteur droit 6"/>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3" name="Espace réservé du texte 2"/>
          <p:cNvSpPr>
            <a:spLocks noGrp="1"/>
          </p:cNvSpPr>
          <p:nvPr>
            <p:ph type="body" sz="quarter" idx="13"/>
          </p:nvPr>
        </p:nvSpPr>
        <p:spPr>
          <a:xfrm>
            <a:off x="3119967" y="1701800"/>
            <a:ext cx="8159751" cy="432011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Titre 1"/>
          <p:cNvSpPr>
            <a:spLocks noGrp="1"/>
          </p:cNvSpPr>
          <p:nvPr>
            <p:ph type="title"/>
          </p:nvPr>
        </p:nvSpPr>
        <p:spPr>
          <a:xfrm>
            <a:off x="3120000" y="-27384"/>
            <a:ext cx="8472000" cy="1143000"/>
          </a:xfrm>
          <a:prstGeom prst="rect">
            <a:avLst/>
          </a:prstGeom>
        </p:spPr>
        <p:txBody>
          <a:bodyPr/>
          <a:lstStyle/>
          <a:p>
            <a:r>
              <a:rPr lang="fr-FR" dirty="0"/>
              <a:t>Modifiez le style du titre</a:t>
            </a:r>
          </a:p>
        </p:txBody>
      </p:sp>
    </p:spTree>
    <p:extLst>
      <p:ext uri="{BB962C8B-B14F-4D97-AF65-F5344CB8AC3E}">
        <p14:creationId xmlns:p14="http://schemas.microsoft.com/office/powerpoint/2010/main" val="25599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ème 2 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a:lstStyle/>
          <a:p>
            <a:r>
              <a:rPr lang="fr-FR" dirty="0"/>
              <a:t>Modifiez le style du titre</a:t>
            </a:r>
          </a:p>
        </p:txBody>
      </p:sp>
      <p:sp>
        <p:nvSpPr>
          <p:cNvPr id="5" name="Espace réservé de la date 4"/>
          <p:cNvSpPr>
            <a:spLocks noGrp="1"/>
          </p:cNvSpPr>
          <p:nvPr>
            <p:ph type="dt" sz="half" idx="10"/>
          </p:nvPr>
        </p:nvSpPr>
        <p:spPr/>
        <p:txBody>
          <a:bodyPr/>
          <a:lstStyle/>
          <a:p>
            <a:fld id="{2AF74C96-F13A-45B8-9F68-1DF567E14DBE}" type="datetime1">
              <a:rPr lang="fr-FR" smtClean="0">
                <a:solidFill>
                  <a:prstClr val="white"/>
                </a:solidFill>
              </a:rPr>
              <a:pPr/>
              <a:t>26/03/2019</a:t>
            </a:fld>
            <a:endParaRPr lang="fr-FR">
              <a:solidFill>
                <a:prstClr val="white"/>
              </a:solidFill>
            </a:endParaRPr>
          </a:p>
        </p:txBody>
      </p:sp>
      <p:sp>
        <p:nvSpPr>
          <p:cNvPr id="7" name="Espace réservé du numéro de diapositive 6"/>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cxnSp>
        <p:nvCxnSpPr>
          <p:cNvPr id="8" name="Connecteur droit 7"/>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4" name="Espace réservé du contenu 3"/>
          <p:cNvSpPr>
            <a:spLocks noGrp="1"/>
          </p:cNvSpPr>
          <p:nvPr>
            <p:ph sz="quarter" idx="13"/>
          </p:nvPr>
        </p:nvSpPr>
        <p:spPr>
          <a:xfrm>
            <a:off x="3119968" y="1509184"/>
            <a:ext cx="4128161" cy="422486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Espace réservé du contenu 3"/>
          <p:cNvSpPr>
            <a:spLocks noGrp="1"/>
          </p:cNvSpPr>
          <p:nvPr>
            <p:ph sz="quarter" idx="14"/>
          </p:nvPr>
        </p:nvSpPr>
        <p:spPr>
          <a:xfrm>
            <a:off x="7536161" y="1508787"/>
            <a:ext cx="4128161" cy="422486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2304024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ème 2 comparaison 1">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32214E4F-DE23-4839-9543-77CF4879FA4E}" type="datetime1">
              <a:rPr lang="fr-FR" smtClean="0">
                <a:solidFill>
                  <a:prstClr val="white"/>
                </a:solidFill>
              </a:rPr>
              <a:pPr/>
              <a:t>26/03/2019</a:t>
            </a:fld>
            <a:endParaRPr lang="fr-FR" dirty="0">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dirty="0">
              <a:solidFill>
                <a:prstClr val="white"/>
              </a:solidFill>
            </a:endParaRPr>
          </a:p>
        </p:txBody>
      </p:sp>
      <p:sp>
        <p:nvSpPr>
          <p:cNvPr id="6" name="Rectangle 5"/>
          <p:cNvSpPr/>
          <p:nvPr userDrawn="1"/>
        </p:nvSpPr>
        <p:spPr>
          <a:xfrm>
            <a:off x="2231717" y="2084851"/>
            <a:ext cx="3480240" cy="1536171"/>
          </a:xfrm>
          <a:prstGeom prst="rect">
            <a:avLst/>
          </a:prstGeom>
          <a:noFill/>
          <a:ln>
            <a:solidFill>
              <a:srgbClr val="4BB3C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8" name="Text Placeholder 4"/>
          <p:cNvSpPr>
            <a:spLocks noGrp="1"/>
          </p:cNvSpPr>
          <p:nvPr>
            <p:ph type="body" sz="quarter" idx="13" hasCustomPrompt="1"/>
          </p:nvPr>
        </p:nvSpPr>
        <p:spPr>
          <a:xfrm>
            <a:off x="2231717" y="2372883"/>
            <a:ext cx="3480240" cy="768085"/>
          </a:xfrm>
          <a:prstGeom prst="rect">
            <a:avLst/>
          </a:prstGeom>
        </p:spPr>
        <p:txBody>
          <a:bodyPr>
            <a:noAutofit/>
          </a:bodyPr>
          <a:lstStyle>
            <a:lvl1pPr marL="0" indent="0" algn="ctr">
              <a:buNone/>
              <a:defRPr sz="2133" baseline="0"/>
            </a:lvl1pPr>
          </a:lstStyle>
          <a:p>
            <a:pPr lvl="0"/>
            <a:r>
              <a:rPr lang="fr-FR" dirty="0"/>
              <a:t>Cliquez pour ajouter un titre</a:t>
            </a:r>
            <a:endParaRPr lang="en-US" dirty="0"/>
          </a:p>
        </p:txBody>
      </p:sp>
      <p:sp>
        <p:nvSpPr>
          <p:cNvPr id="10" name="Text Placeholder 10"/>
          <p:cNvSpPr>
            <a:spLocks noGrp="1"/>
          </p:cNvSpPr>
          <p:nvPr>
            <p:ph type="body" sz="quarter" idx="15" hasCustomPrompt="1"/>
          </p:nvPr>
        </p:nvSpPr>
        <p:spPr>
          <a:xfrm>
            <a:off x="599536" y="3813043"/>
            <a:ext cx="5115459" cy="1712383"/>
          </a:xfrm>
          <a:prstGeom prst="rect">
            <a:avLst/>
          </a:prstGeom>
        </p:spPr>
        <p:txBody>
          <a:bodyPr>
            <a:normAutofit/>
          </a:bodyPr>
          <a:lstStyle>
            <a:lvl1pPr marL="380990" indent="-380990">
              <a:buClr>
                <a:srgbClr val="44ADC2"/>
              </a:buClr>
              <a:buFont typeface="Wingdings" charset="2"/>
              <a:buChar char="§"/>
              <a:defRPr sz="2400" b="0">
                <a:solidFill>
                  <a:srgbClr val="004766"/>
                </a:solidFill>
              </a:defRPr>
            </a:lvl1pPr>
          </a:lstStyle>
          <a:p>
            <a:pPr lvl="0"/>
            <a:r>
              <a:rPr lang="fr-FR" dirty="0"/>
              <a:t>Cliquez pour ajouter un texte</a:t>
            </a:r>
            <a:endParaRPr lang="en-US" dirty="0"/>
          </a:p>
        </p:txBody>
      </p:sp>
      <p:sp>
        <p:nvSpPr>
          <p:cNvPr id="12" name="Rectangle 11"/>
          <p:cNvSpPr/>
          <p:nvPr userDrawn="1"/>
        </p:nvSpPr>
        <p:spPr>
          <a:xfrm>
            <a:off x="8112224" y="2055744"/>
            <a:ext cx="3456384" cy="1539713"/>
          </a:xfrm>
          <a:prstGeom prst="rect">
            <a:avLst/>
          </a:prstGeom>
          <a:noFill/>
          <a:ln>
            <a:solidFill>
              <a:srgbClr val="4BB3C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4" name="Text Placeholder 10"/>
          <p:cNvSpPr>
            <a:spLocks noGrp="1"/>
          </p:cNvSpPr>
          <p:nvPr>
            <p:ph type="body" sz="quarter" idx="17" hasCustomPrompt="1"/>
          </p:nvPr>
        </p:nvSpPr>
        <p:spPr>
          <a:xfrm>
            <a:off x="6480043" y="3813043"/>
            <a:ext cx="5088565" cy="1712383"/>
          </a:xfrm>
          <a:prstGeom prst="rect">
            <a:avLst/>
          </a:prstGeom>
        </p:spPr>
        <p:txBody>
          <a:bodyPr>
            <a:normAutofit/>
          </a:bodyPr>
          <a:lstStyle>
            <a:lvl1pPr marL="380990" indent="-380990">
              <a:buClr>
                <a:srgbClr val="F6BC4E"/>
              </a:buClr>
              <a:buFont typeface="Wingdings" charset="2"/>
              <a:buChar char="§"/>
              <a:defRPr sz="2400" b="0">
                <a:solidFill>
                  <a:srgbClr val="004766"/>
                </a:solidFill>
              </a:defRPr>
            </a:lvl1pPr>
          </a:lstStyle>
          <a:p>
            <a:pPr lvl="0"/>
            <a:r>
              <a:rPr lang="fr-FR" dirty="0"/>
              <a:t>Cliquez pour ajouter un texte</a:t>
            </a:r>
            <a:endParaRPr lang="en-US" dirty="0"/>
          </a:p>
        </p:txBody>
      </p:sp>
      <p:grpSp>
        <p:nvGrpSpPr>
          <p:cNvPr id="15" name="Groupe 14"/>
          <p:cNvGrpSpPr/>
          <p:nvPr userDrawn="1"/>
        </p:nvGrpSpPr>
        <p:grpSpPr>
          <a:xfrm>
            <a:off x="599536" y="2088393"/>
            <a:ext cx="1536171" cy="1536171"/>
            <a:chOff x="2291239" y="1313377"/>
            <a:chExt cx="1512168" cy="1512168"/>
          </a:xfrm>
        </p:grpSpPr>
        <p:sp>
          <p:nvSpPr>
            <p:cNvPr id="16" name="Rectangle 15"/>
            <p:cNvSpPr/>
            <p:nvPr/>
          </p:nvSpPr>
          <p:spPr>
            <a:xfrm>
              <a:off x="2291239" y="1313377"/>
              <a:ext cx="1512168" cy="1512168"/>
            </a:xfrm>
            <a:prstGeom prst="rect">
              <a:avLst/>
            </a:prstGeom>
            <a:solidFill>
              <a:srgbClr val="44A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a:solidFill>
                  <a:prstClr val="white"/>
                </a:solidFill>
              </a:endParaRPr>
            </a:p>
          </p:txBody>
        </p:sp>
        <p:pic>
          <p:nvPicPr>
            <p:cNvPr id="17" name="Imag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1433898"/>
              <a:ext cx="1271126" cy="1271126"/>
            </a:xfrm>
            <a:prstGeom prst="rect">
              <a:avLst/>
            </a:prstGeom>
          </p:spPr>
        </p:pic>
      </p:grpSp>
      <p:grpSp>
        <p:nvGrpSpPr>
          <p:cNvPr id="18" name="Groupe 17"/>
          <p:cNvGrpSpPr/>
          <p:nvPr userDrawn="1"/>
        </p:nvGrpSpPr>
        <p:grpSpPr>
          <a:xfrm>
            <a:off x="6453149" y="2057957"/>
            <a:ext cx="1563064" cy="1563064"/>
            <a:chOff x="3955807" y="1313377"/>
            <a:chExt cx="1512168" cy="1512168"/>
          </a:xfrm>
        </p:grpSpPr>
        <p:sp>
          <p:nvSpPr>
            <p:cNvPr id="19" name="Rectangle 18"/>
            <p:cNvSpPr/>
            <p:nvPr/>
          </p:nvSpPr>
          <p:spPr>
            <a:xfrm>
              <a:off x="3955807" y="1313377"/>
              <a:ext cx="1512168" cy="1512168"/>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a:solidFill>
                  <a:prstClr val="white"/>
                </a:solidFill>
              </a:endParaRPr>
            </a:p>
          </p:txBody>
        </p:sp>
        <p:pic>
          <p:nvPicPr>
            <p:cNvPr id="20" name="Imag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6329" y="1433899"/>
              <a:ext cx="1167847" cy="1167847"/>
            </a:xfrm>
            <a:prstGeom prst="rect">
              <a:avLst/>
            </a:prstGeom>
          </p:spPr>
        </p:pic>
      </p:grpSp>
      <p:sp>
        <p:nvSpPr>
          <p:cNvPr id="21" name="Text Placeholder 4"/>
          <p:cNvSpPr>
            <a:spLocks noGrp="1"/>
          </p:cNvSpPr>
          <p:nvPr>
            <p:ph type="body" sz="quarter" idx="18" hasCustomPrompt="1"/>
          </p:nvPr>
        </p:nvSpPr>
        <p:spPr>
          <a:xfrm>
            <a:off x="8112224" y="2343775"/>
            <a:ext cx="3456385" cy="768085"/>
          </a:xfrm>
          <a:prstGeom prst="rect">
            <a:avLst/>
          </a:prstGeom>
        </p:spPr>
        <p:txBody>
          <a:bodyPr>
            <a:noAutofit/>
          </a:bodyPr>
          <a:lstStyle>
            <a:lvl1pPr marL="0" indent="0" algn="ctr">
              <a:buNone/>
              <a:defRPr sz="2133" baseline="0"/>
            </a:lvl1pPr>
          </a:lstStyle>
          <a:p>
            <a:pPr lvl="0"/>
            <a:r>
              <a:rPr lang="fr-FR" dirty="0"/>
              <a:t>Cliquez pour ajouter un titre</a:t>
            </a:r>
            <a:endParaRPr lang="en-US" dirty="0"/>
          </a:p>
        </p:txBody>
      </p:sp>
      <p:cxnSp>
        <p:nvCxnSpPr>
          <p:cNvPr id="22" name="Connecteur droit 21"/>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23" name="Titre 1"/>
          <p:cNvSpPr>
            <a:spLocks noGrp="1"/>
          </p:cNvSpPr>
          <p:nvPr>
            <p:ph type="title"/>
          </p:nvPr>
        </p:nvSpPr>
        <p:spPr>
          <a:xfrm>
            <a:off x="3120000" y="-27384"/>
            <a:ext cx="8472000" cy="1143000"/>
          </a:xfrm>
          <a:prstGeom prst="rect">
            <a:avLst/>
          </a:prstGeom>
        </p:spPr>
        <p:txBody>
          <a:bodyPr/>
          <a:lstStyle/>
          <a:p>
            <a:r>
              <a:rPr lang="fr-FR" dirty="0"/>
              <a:t>Modifiez le style du titre</a:t>
            </a:r>
          </a:p>
        </p:txBody>
      </p:sp>
    </p:spTree>
    <p:extLst>
      <p:ext uri="{BB962C8B-B14F-4D97-AF65-F5344CB8AC3E}">
        <p14:creationId xmlns:p14="http://schemas.microsoft.com/office/powerpoint/2010/main" val="25416510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ème 2 Comparaison 2">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a:lstStyle/>
          <a:p>
            <a:r>
              <a:rPr lang="fr-FR" dirty="0"/>
              <a:t>Modifiez le style du titre</a:t>
            </a:r>
          </a:p>
        </p:txBody>
      </p:sp>
      <p:sp>
        <p:nvSpPr>
          <p:cNvPr id="3" name="Espace réservé de la date 2"/>
          <p:cNvSpPr>
            <a:spLocks noGrp="1"/>
          </p:cNvSpPr>
          <p:nvPr>
            <p:ph type="dt" sz="half" idx="10"/>
          </p:nvPr>
        </p:nvSpPr>
        <p:spPr/>
        <p:txBody>
          <a:bodyPr/>
          <a:lstStyle/>
          <a:p>
            <a:fld id="{32214E4F-DE23-4839-9543-77CF4879FA4E}" type="datetime1">
              <a:rPr lang="fr-FR" smtClean="0">
                <a:solidFill>
                  <a:prstClr val="white"/>
                </a:solidFill>
              </a:rPr>
              <a:pPr/>
              <a:t>26/03/2019</a:t>
            </a:fld>
            <a:endParaRPr lang="fr-FR" dirty="0">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dirty="0">
              <a:solidFill>
                <a:prstClr val="white"/>
              </a:solidFill>
            </a:endParaRPr>
          </a:p>
        </p:txBody>
      </p:sp>
      <p:sp>
        <p:nvSpPr>
          <p:cNvPr id="7" name="Text Placeholder 4"/>
          <p:cNvSpPr>
            <a:spLocks noGrp="1"/>
          </p:cNvSpPr>
          <p:nvPr>
            <p:ph type="body" sz="quarter" idx="13" hasCustomPrompt="1"/>
          </p:nvPr>
        </p:nvSpPr>
        <p:spPr>
          <a:xfrm>
            <a:off x="431371" y="1697094"/>
            <a:ext cx="5454715" cy="768085"/>
          </a:xfrm>
          <a:prstGeom prst="rect">
            <a:avLst/>
          </a:prstGeom>
          <a:ln>
            <a:solidFill>
              <a:srgbClr val="F6BC4E"/>
            </a:solidFill>
          </a:ln>
        </p:spPr>
        <p:txBody>
          <a:bodyPr>
            <a:noAutofit/>
          </a:bodyPr>
          <a:lstStyle>
            <a:lvl1pPr marL="0" indent="0" algn="r">
              <a:buNone/>
              <a:defRPr sz="2133" baseline="0"/>
            </a:lvl1pPr>
          </a:lstStyle>
          <a:p>
            <a:pPr lvl="0"/>
            <a:r>
              <a:rPr lang="fr-FR" dirty="0"/>
              <a:t>Cliquez pour ajouter un titre</a:t>
            </a:r>
            <a:endParaRPr lang="en-US" dirty="0"/>
          </a:p>
        </p:txBody>
      </p:sp>
      <p:sp>
        <p:nvSpPr>
          <p:cNvPr id="8" name="Text Placeholder 10"/>
          <p:cNvSpPr>
            <a:spLocks noGrp="1"/>
          </p:cNvSpPr>
          <p:nvPr>
            <p:ph type="body" sz="quarter" idx="15" hasCustomPrompt="1"/>
          </p:nvPr>
        </p:nvSpPr>
        <p:spPr>
          <a:xfrm>
            <a:off x="431371" y="2572655"/>
            <a:ext cx="5454715" cy="1136319"/>
          </a:xfrm>
          <a:prstGeom prst="rect">
            <a:avLst/>
          </a:prstGeom>
        </p:spPr>
        <p:txBody>
          <a:bodyPr>
            <a:normAutofit/>
          </a:bodyPr>
          <a:lstStyle>
            <a:lvl1pPr marL="380990" indent="-380990" algn="r">
              <a:buClr>
                <a:srgbClr val="F6BC4E"/>
              </a:buClr>
              <a:buFont typeface="Wingdings" charset="2"/>
              <a:buChar char="§"/>
              <a:defRPr sz="2400" b="0">
                <a:solidFill>
                  <a:srgbClr val="004766"/>
                </a:solidFill>
              </a:defRPr>
            </a:lvl1pPr>
          </a:lstStyle>
          <a:p>
            <a:pPr lvl="0"/>
            <a:r>
              <a:rPr lang="fr-FR" dirty="0"/>
              <a:t>Cliquez pour ajouter un texte</a:t>
            </a:r>
            <a:endParaRPr lang="en-US" dirty="0"/>
          </a:p>
        </p:txBody>
      </p:sp>
      <p:grpSp>
        <p:nvGrpSpPr>
          <p:cNvPr id="11" name="Groupe 10"/>
          <p:cNvGrpSpPr/>
          <p:nvPr userDrawn="1"/>
        </p:nvGrpSpPr>
        <p:grpSpPr>
          <a:xfrm>
            <a:off x="3876653" y="3792003"/>
            <a:ext cx="2112235" cy="2112235"/>
            <a:chOff x="2291239" y="1313377"/>
            <a:chExt cx="1512168" cy="1512168"/>
          </a:xfrm>
        </p:grpSpPr>
        <p:sp>
          <p:nvSpPr>
            <p:cNvPr id="12" name="Rectangle 11"/>
            <p:cNvSpPr/>
            <p:nvPr/>
          </p:nvSpPr>
          <p:spPr>
            <a:xfrm>
              <a:off x="2291239" y="1313377"/>
              <a:ext cx="1512168" cy="1512168"/>
            </a:xfrm>
            <a:prstGeom prst="rect">
              <a:avLst/>
            </a:prstGeom>
            <a:solidFill>
              <a:srgbClr val="44A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a:solidFill>
                  <a:prstClr val="white"/>
                </a:solidFill>
              </a:endParaRPr>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1433898"/>
              <a:ext cx="1271126" cy="1271126"/>
            </a:xfrm>
            <a:prstGeom prst="rect">
              <a:avLst/>
            </a:prstGeom>
          </p:spPr>
        </p:pic>
      </p:grpSp>
      <p:grpSp>
        <p:nvGrpSpPr>
          <p:cNvPr id="14" name="Groupe 13"/>
          <p:cNvGrpSpPr/>
          <p:nvPr userDrawn="1"/>
        </p:nvGrpSpPr>
        <p:grpSpPr>
          <a:xfrm>
            <a:off x="5988888" y="1686574"/>
            <a:ext cx="2105429" cy="2105429"/>
            <a:chOff x="3955807" y="1313377"/>
            <a:chExt cx="1512168" cy="1512168"/>
          </a:xfrm>
        </p:grpSpPr>
        <p:sp>
          <p:nvSpPr>
            <p:cNvPr id="15" name="Rectangle 14"/>
            <p:cNvSpPr/>
            <p:nvPr/>
          </p:nvSpPr>
          <p:spPr>
            <a:xfrm>
              <a:off x="3955807" y="1313377"/>
              <a:ext cx="1512168" cy="1512168"/>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a:solidFill>
                  <a:prstClr val="white"/>
                </a:solidFill>
              </a:endParaRPr>
            </a:p>
          </p:txBody>
        </p:sp>
        <p:pic>
          <p:nvPicPr>
            <p:cNvPr id="16" name="Imag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6329" y="1433899"/>
              <a:ext cx="1167847" cy="1167847"/>
            </a:xfrm>
            <a:prstGeom prst="rect">
              <a:avLst/>
            </a:prstGeom>
          </p:spPr>
        </p:pic>
      </p:grpSp>
      <p:sp>
        <p:nvSpPr>
          <p:cNvPr id="18" name="Text Placeholder 4"/>
          <p:cNvSpPr>
            <a:spLocks noGrp="1"/>
          </p:cNvSpPr>
          <p:nvPr>
            <p:ph type="body" sz="quarter" idx="19" hasCustomPrompt="1"/>
          </p:nvPr>
        </p:nvSpPr>
        <p:spPr>
          <a:xfrm>
            <a:off x="6078576" y="3866098"/>
            <a:ext cx="5490032" cy="768085"/>
          </a:xfrm>
          <a:prstGeom prst="rect">
            <a:avLst/>
          </a:prstGeom>
          <a:ln>
            <a:solidFill>
              <a:srgbClr val="4BB3CD"/>
            </a:solidFill>
          </a:ln>
        </p:spPr>
        <p:txBody>
          <a:bodyPr>
            <a:noAutofit/>
          </a:bodyPr>
          <a:lstStyle>
            <a:lvl1pPr marL="0" indent="0" algn="l">
              <a:buNone/>
              <a:defRPr sz="2133" baseline="0"/>
            </a:lvl1pPr>
          </a:lstStyle>
          <a:p>
            <a:pPr lvl="0"/>
            <a:r>
              <a:rPr lang="fr-FR" dirty="0"/>
              <a:t>Cliquez pour ajouter un titre</a:t>
            </a:r>
            <a:endParaRPr lang="en-US" dirty="0"/>
          </a:p>
        </p:txBody>
      </p:sp>
      <p:sp>
        <p:nvSpPr>
          <p:cNvPr id="19" name="Text Placeholder 10"/>
          <p:cNvSpPr>
            <a:spLocks noGrp="1"/>
          </p:cNvSpPr>
          <p:nvPr>
            <p:ph type="body" sz="quarter" idx="20" hasCustomPrompt="1"/>
          </p:nvPr>
        </p:nvSpPr>
        <p:spPr>
          <a:xfrm>
            <a:off x="6078576" y="4741659"/>
            <a:ext cx="5490032" cy="1136319"/>
          </a:xfrm>
          <a:prstGeom prst="rect">
            <a:avLst/>
          </a:prstGeom>
        </p:spPr>
        <p:txBody>
          <a:bodyPr>
            <a:normAutofit/>
          </a:bodyPr>
          <a:lstStyle>
            <a:lvl1pPr marL="380990" indent="-380990" algn="l">
              <a:buClr>
                <a:srgbClr val="44ADC2"/>
              </a:buClr>
              <a:buFont typeface="Wingdings" charset="2"/>
              <a:buChar char="§"/>
              <a:defRPr sz="2400" b="0">
                <a:solidFill>
                  <a:srgbClr val="004766"/>
                </a:solidFill>
              </a:defRPr>
            </a:lvl1pPr>
          </a:lstStyle>
          <a:p>
            <a:pPr lvl="0"/>
            <a:r>
              <a:rPr lang="fr-FR" dirty="0"/>
              <a:t>Cliquez pour ajouter un texte</a:t>
            </a:r>
            <a:endParaRPr lang="en-US" dirty="0"/>
          </a:p>
        </p:txBody>
      </p:sp>
      <p:cxnSp>
        <p:nvCxnSpPr>
          <p:cNvPr id="17" name="Connecteur droit 16"/>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1524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hème 2Titre seul">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a:lstStyle/>
          <a:p>
            <a:r>
              <a:rPr lang="fr-FR"/>
              <a:t>Modifiez le style du titre</a:t>
            </a:r>
          </a:p>
        </p:txBody>
      </p:sp>
      <p:sp>
        <p:nvSpPr>
          <p:cNvPr id="3" name="Espace réservé de la date 2"/>
          <p:cNvSpPr>
            <a:spLocks noGrp="1"/>
          </p:cNvSpPr>
          <p:nvPr>
            <p:ph type="dt" sz="half" idx="10"/>
          </p:nvPr>
        </p:nvSpPr>
        <p:spPr/>
        <p:txBody>
          <a:bodyPr/>
          <a:lstStyle/>
          <a:p>
            <a:fld id="{E800CAF4-9684-4511-B535-0A0C0A6C5910}" type="datetime1">
              <a:rPr lang="fr-FR" smtClean="0">
                <a:solidFill>
                  <a:prstClr val="white"/>
                </a:solidFill>
              </a:rPr>
              <a:pPr/>
              <a:t>26/03/2019</a:t>
            </a:fld>
            <a:endParaRPr lang="fr-FR">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cxnSp>
        <p:nvCxnSpPr>
          <p:cNvPr id="6" name="Connecteur droit 5"/>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011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Page vierg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1CE5C8-0F02-4240-BF8D-D76113325CDC}" type="datetime1">
              <a:rPr lang="fr-FR" smtClean="0">
                <a:solidFill>
                  <a:prstClr val="white"/>
                </a:solidFill>
              </a:rPr>
              <a:pPr/>
              <a:t>26/03/2019</a:t>
            </a:fld>
            <a:endParaRPr lang="fr-FR">
              <a:solidFill>
                <a:prstClr val="white"/>
              </a:solidFill>
            </a:endParaRPr>
          </a:p>
        </p:txBody>
      </p:sp>
      <p:sp>
        <p:nvSpPr>
          <p:cNvPr id="4" name="Espace réservé du numéro de diapositive 3"/>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sp>
        <p:nvSpPr>
          <p:cNvPr id="5" name="ZoneTexte 4"/>
          <p:cNvSpPr txBox="1"/>
          <p:nvPr userDrawn="1"/>
        </p:nvSpPr>
        <p:spPr>
          <a:xfrm>
            <a:off x="47328" y="3429000"/>
            <a:ext cx="2304256" cy="830997"/>
          </a:xfrm>
          <a:prstGeom prst="rect">
            <a:avLst/>
          </a:prstGeom>
          <a:noFill/>
        </p:spPr>
        <p:txBody>
          <a:bodyPr wrap="square" rtlCol="0">
            <a:spAutoFit/>
          </a:bodyPr>
          <a:lstStyle/>
          <a:p>
            <a:pPr algn="ctr"/>
            <a:r>
              <a:rPr lang="fr-FR" sz="4800" dirty="0">
                <a:solidFill>
                  <a:prstClr val="white"/>
                </a:solidFill>
              </a:rPr>
              <a:t>Agenda</a:t>
            </a:r>
          </a:p>
        </p:txBody>
      </p:sp>
      <p:sp>
        <p:nvSpPr>
          <p:cNvPr id="6" name="Rectangle 5"/>
          <p:cNvSpPr/>
          <p:nvPr userDrawn="1"/>
        </p:nvSpPr>
        <p:spPr>
          <a:xfrm>
            <a:off x="10377088" y="0"/>
            <a:ext cx="1824203" cy="18242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prstClr val="white"/>
              </a:solidFill>
            </a:endParaRP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49" y="1700808"/>
            <a:ext cx="1980491" cy="1980491"/>
          </a:xfrm>
          <a:prstGeom prst="rect">
            <a:avLst/>
          </a:prstGeom>
        </p:spPr>
      </p:pic>
      <p:sp>
        <p:nvSpPr>
          <p:cNvPr id="8" name="Rectangle 7"/>
          <p:cNvSpPr/>
          <p:nvPr userDrawn="1"/>
        </p:nvSpPr>
        <p:spPr>
          <a:xfrm>
            <a:off x="431371" y="356659"/>
            <a:ext cx="1920213" cy="555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Tree>
    <p:extLst>
      <p:ext uri="{BB962C8B-B14F-4D97-AF65-F5344CB8AC3E}">
        <p14:creationId xmlns:p14="http://schemas.microsoft.com/office/powerpoint/2010/main" val="33732489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ème 2 Image avec légende">
    <p:spTree>
      <p:nvGrpSpPr>
        <p:cNvPr id="1" name=""/>
        <p:cNvGrpSpPr/>
        <p:nvPr/>
      </p:nvGrpSpPr>
      <p:grpSpPr>
        <a:xfrm>
          <a:off x="0" y="0"/>
          <a:ext cx="0" cy="0"/>
          <a:chOff x="0" y="0"/>
          <a:chExt cx="0" cy="0"/>
        </a:xfrm>
      </p:grpSpPr>
      <p:sp>
        <p:nvSpPr>
          <p:cNvPr id="3" name="Espace réservé pour une image  2"/>
          <p:cNvSpPr>
            <a:spLocks noGrp="1"/>
          </p:cNvSpPr>
          <p:nvPr>
            <p:ph type="pic" idx="1"/>
          </p:nvPr>
        </p:nvSpPr>
        <p:spPr>
          <a:xfrm>
            <a:off x="3887755" y="1604798"/>
            <a:ext cx="7510167" cy="4224469"/>
          </a:xfrm>
        </p:spPr>
        <p:txBody>
          <a:bodyPr/>
          <a:lstStyle>
            <a:lvl1pPr marL="0" indent="0">
              <a:buNone/>
              <a:defRPr sz="4267" baseline="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fr-FR" dirty="0"/>
          </a:p>
        </p:txBody>
      </p:sp>
      <p:sp>
        <p:nvSpPr>
          <p:cNvPr id="4" name="Espace réservé du texte 3"/>
          <p:cNvSpPr>
            <a:spLocks noGrp="1"/>
          </p:cNvSpPr>
          <p:nvPr>
            <p:ph type="body" sz="half" idx="2"/>
          </p:nvPr>
        </p:nvSpPr>
        <p:spPr>
          <a:xfrm>
            <a:off x="431371" y="2756926"/>
            <a:ext cx="2976331" cy="307234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A2ED9702-3430-4284-896B-797F3AD8C28C}" type="datetime1">
              <a:rPr lang="fr-FR" smtClean="0">
                <a:solidFill>
                  <a:prstClr val="white"/>
                </a:solidFill>
              </a:rPr>
              <a:pPr/>
              <a:t>26/03/2019</a:t>
            </a:fld>
            <a:endParaRPr lang="fr-FR">
              <a:solidFill>
                <a:prstClr val="white"/>
              </a:solidFill>
            </a:endParaRPr>
          </a:p>
        </p:txBody>
      </p:sp>
      <p:sp>
        <p:nvSpPr>
          <p:cNvPr id="7" name="Espace réservé du numéro de diapositive 6"/>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cxnSp>
        <p:nvCxnSpPr>
          <p:cNvPr id="8" name="Connecteur droit 7"/>
          <p:cNvCxnSpPr/>
          <p:nvPr userDrawn="1"/>
        </p:nvCxnSpPr>
        <p:spPr>
          <a:xfrm>
            <a:off x="431371" y="2660915"/>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14" name="Titre 13"/>
          <p:cNvSpPr>
            <a:spLocks noGrp="1"/>
          </p:cNvSpPr>
          <p:nvPr>
            <p:ph type="title"/>
          </p:nvPr>
        </p:nvSpPr>
        <p:spPr>
          <a:xfrm>
            <a:off x="2831637" y="0"/>
            <a:ext cx="10972800" cy="1143000"/>
          </a:xfrm>
          <a:prstGeom prst="rect">
            <a:avLst/>
          </a:prstGeom>
        </p:spPr>
        <p:txBody>
          <a:bodyPr/>
          <a:lstStyle/>
          <a:p>
            <a:r>
              <a:rPr lang="fr-FR"/>
              <a:t>Modifiez le style du titre</a:t>
            </a:r>
          </a:p>
        </p:txBody>
      </p:sp>
    </p:spTree>
    <p:extLst>
      <p:ext uri="{BB962C8B-B14F-4D97-AF65-F5344CB8AC3E}">
        <p14:creationId xmlns:p14="http://schemas.microsoft.com/office/powerpoint/2010/main" val="2585130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sp>
        <p:nvSpPr>
          <p:cNvPr id="7" name="Titre 7"/>
          <p:cNvSpPr>
            <a:spLocks noGrp="1"/>
          </p:cNvSpPr>
          <p:nvPr>
            <p:ph type="title" hasCustomPrompt="1"/>
          </p:nvPr>
        </p:nvSpPr>
        <p:spPr>
          <a:xfrm>
            <a:off x="232196" y="186191"/>
            <a:ext cx="11725885" cy="547259"/>
          </a:xfrm>
          <a:prstGeom prst="rect">
            <a:avLst/>
          </a:prstGeom>
        </p:spPr>
        <p:txBody>
          <a:bodyPr>
            <a:normAutofit/>
          </a:bodyPr>
          <a:lstStyle>
            <a:lvl1pPr algn="l">
              <a:defRPr sz="2539" b="1">
                <a:solidFill>
                  <a:srgbClr val="499EB1"/>
                </a:solidFill>
              </a:defRPr>
            </a:lvl1pPr>
          </a:lstStyle>
          <a:p>
            <a:r>
              <a:rPr lang="fr-FR" noProof="0" dirty="0"/>
              <a:t>Cliquer pour modifier</a:t>
            </a:r>
          </a:p>
        </p:txBody>
      </p:sp>
      <p:cxnSp>
        <p:nvCxnSpPr>
          <p:cNvPr id="8" name="Connecteur droit 7"/>
          <p:cNvCxnSpPr/>
          <p:nvPr userDrawn="1"/>
        </p:nvCxnSpPr>
        <p:spPr>
          <a:xfrm>
            <a:off x="362157" y="719744"/>
            <a:ext cx="9387097" cy="0"/>
          </a:xfrm>
          <a:prstGeom prst="line">
            <a:avLst/>
          </a:prstGeom>
          <a:ln w="12700">
            <a:solidFill>
              <a:srgbClr val="59C0D6"/>
            </a:solidFill>
          </a:ln>
          <a:effectLst/>
        </p:spPr>
        <p:style>
          <a:lnRef idx="2">
            <a:schemeClr val="accent1"/>
          </a:lnRef>
          <a:fillRef idx="0">
            <a:schemeClr val="accent1"/>
          </a:fillRef>
          <a:effectRef idx="1">
            <a:schemeClr val="accent1"/>
          </a:effectRef>
          <a:fontRef idx="minor">
            <a:schemeClr val="tx1"/>
          </a:fontRef>
        </p:style>
      </p:cxnSp>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Tree>
    <p:extLst>
      <p:ext uri="{BB962C8B-B14F-4D97-AF65-F5344CB8AC3E}">
        <p14:creationId xmlns:p14="http://schemas.microsoft.com/office/powerpoint/2010/main" val="2514971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Vide">
    <p:spTree>
      <p:nvGrpSpPr>
        <p:cNvPr id="1" name=""/>
        <p:cNvGrpSpPr/>
        <p:nvPr/>
      </p:nvGrpSpPr>
      <p:grpSpPr>
        <a:xfrm>
          <a:off x="0" y="0"/>
          <a:ext cx="0" cy="0"/>
          <a:chOff x="0" y="0"/>
          <a:chExt cx="0" cy="0"/>
        </a:xfrm>
      </p:grpSpPr>
      <p:pic>
        <p:nvPicPr>
          <p:cNvPr id="5" name="Image 4" descr="fond_slide-01.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02" y="0"/>
            <a:ext cx="12187199" cy="6858000"/>
          </a:xfrm>
          <a:prstGeom prst="rect">
            <a:avLst/>
          </a:prstGeom>
        </p:spPr>
      </p:pic>
      <p:sp>
        <p:nvSpPr>
          <p:cNvPr id="7" name="Titre 7"/>
          <p:cNvSpPr>
            <a:spLocks noGrp="1"/>
          </p:cNvSpPr>
          <p:nvPr>
            <p:ph type="title" hasCustomPrompt="1"/>
          </p:nvPr>
        </p:nvSpPr>
        <p:spPr>
          <a:xfrm>
            <a:off x="232196" y="186191"/>
            <a:ext cx="11725885" cy="547259"/>
          </a:xfrm>
          <a:prstGeom prst="rect">
            <a:avLst/>
          </a:prstGeom>
        </p:spPr>
        <p:txBody>
          <a:bodyPr>
            <a:normAutofit/>
          </a:bodyPr>
          <a:lstStyle>
            <a:lvl1pPr algn="l">
              <a:defRPr sz="2539" b="1">
                <a:solidFill>
                  <a:srgbClr val="499EB1"/>
                </a:solidFill>
              </a:defRPr>
            </a:lvl1pPr>
          </a:lstStyle>
          <a:p>
            <a:r>
              <a:rPr lang="fr-FR" noProof="0" dirty="0"/>
              <a:t>Cliquer pour modifier</a:t>
            </a:r>
          </a:p>
        </p:txBody>
      </p:sp>
      <p:cxnSp>
        <p:nvCxnSpPr>
          <p:cNvPr id="8" name="Connecteur droit 7"/>
          <p:cNvCxnSpPr/>
          <p:nvPr userDrawn="1"/>
        </p:nvCxnSpPr>
        <p:spPr>
          <a:xfrm>
            <a:off x="362157" y="719744"/>
            <a:ext cx="9387097" cy="0"/>
          </a:xfrm>
          <a:prstGeom prst="line">
            <a:avLst/>
          </a:prstGeom>
          <a:ln w="12700">
            <a:solidFill>
              <a:srgbClr val="59C0D6"/>
            </a:solidFill>
          </a:ln>
          <a:effectLst/>
        </p:spPr>
        <p:style>
          <a:lnRef idx="2">
            <a:schemeClr val="accent1"/>
          </a:lnRef>
          <a:fillRef idx="0">
            <a:schemeClr val="accent1"/>
          </a:fillRef>
          <a:effectRef idx="1">
            <a:schemeClr val="accent1"/>
          </a:effectRef>
          <a:fontRef idx="minor">
            <a:schemeClr val="tx1"/>
          </a:fontRef>
        </p:style>
      </p:cxnSp>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Tree>
    <p:extLst>
      <p:ext uri="{BB962C8B-B14F-4D97-AF65-F5344CB8AC3E}">
        <p14:creationId xmlns:p14="http://schemas.microsoft.com/office/powerpoint/2010/main" val="8014787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
        <p:nvSpPr>
          <p:cNvPr id="3" name="Text Placeholder 2"/>
          <p:cNvSpPr>
            <a:spLocks noGrp="1"/>
          </p:cNvSpPr>
          <p:nvPr>
            <p:ph type="body" sz="quarter" idx="16" hasCustomPrompt="1"/>
          </p:nvPr>
        </p:nvSpPr>
        <p:spPr>
          <a:xfrm>
            <a:off x="232196" y="1065353"/>
            <a:ext cx="11724817" cy="5161949"/>
          </a:xfrm>
          <a:prstGeom prst="rect">
            <a:avLst/>
          </a:prstGeom>
        </p:spPr>
        <p:txBody>
          <a:bodyPr/>
          <a:lstStyle>
            <a:lvl1pPr>
              <a:defRPr>
                <a:solidFill>
                  <a:srgbClr val="004766"/>
                </a:solidFill>
              </a:defRPr>
            </a:lvl1pPr>
            <a:lvl2pPr>
              <a:defRPr>
                <a:solidFill>
                  <a:srgbClr val="4BB3CD"/>
                </a:solidFill>
              </a:defRPr>
            </a:lvl2pPr>
            <a:lvl3pPr>
              <a:defRPr baseline="0"/>
            </a:lvl3pPr>
          </a:lstStyle>
          <a:p>
            <a:pPr lvl="0"/>
            <a:r>
              <a:rPr lang="fr-FR" dirty="0"/>
              <a:t>Cliquez pour ajouter un texte</a:t>
            </a:r>
          </a:p>
          <a:p>
            <a:pPr lvl="1"/>
            <a:r>
              <a:rPr lang="fr-FR" dirty="0"/>
              <a:t>Second niveau</a:t>
            </a:r>
          </a:p>
          <a:p>
            <a:pPr lvl="2"/>
            <a:r>
              <a:rPr lang="fr-FR" dirty="0"/>
              <a:t>Troisième niveau</a:t>
            </a:r>
          </a:p>
          <a:p>
            <a:pPr lvl="3"/>
            <a:r>
              <a:rPr lang="fr-FR" dirty="0"/>
              <a:t>Quatrième niveau</a:t>
            </a:r>
          </a:p>
          <a:p>
            <a:pPr lvl="4"/>
            <a:r>
              <a:rPr lang="fr-FR" dirty="0"/>
              <a:t>Cinquième niveau</a:t>
            </a:r>
            <a:endParaRPr lang="en-US" dirty="0"/>
          </a:p>
        </p:txBody>
      </p:sp>
      <p:sp>
        <p:nvSpPr>
          <p:cNvPr id="6" name="Titre 7"/>
          <p:cNvSpPr>
            <a:spLocks noGrp="1"/>
          </p:cNvSpPr>
          <p:nvPr>
            <p:ph type="title" hasCustomPrompt="1"/>
          </p:nvPr>
        </p:nvSpPr>
        <p:spPr>
          <a:xfrm>
            <a:off x="232196" y="186192"/>
            <a:ext cx="11712336" cy="533553"/>
          </a:xfrm>
          <a:prstGeom prst="rect">
            <a:avLst/>
          </a:prstGeom>
        </p:spPr>
        <p:txBody>
          <a:bodyPr>
            <a:normAutofit/>
          </a:bodyPr>
          <a:lstStyle>
            <a:lvl1pPr algn="l">
              <a:defRPr sz="2539" b="1">
                <a:solidFill>
                  <a:srgbClr val="499EB1"/>
                </a:solidFill>
              </a:defRPr>
            </a:lvl1pPr>
          </a:lstStyle>
          <a:p>
            <a:r>
              <a:rPr lang="fr-FR" dirty="0"/>
              <a:t>Modifiez le style du titre</a:t>
            </a:r>
            <a:endParaRPr lang="fr-FR" noProof="0" dirty="0"/>
          </a:p>
        </p:txBody>
      </p:sp>
    </p:spTree>
    <p:extLst>
      <p:ext uri="{BB962C8B-B14F-4D97-AF65-F5344CB8AC3E}">
        <p14:creationId xmlns:p14="http://schemas.microsoft.com/office/powerpoint/2010/main" val="1553314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Couverture iGestion">
    <p:spTree>
      <p:nvGrpSpPr>
        <p:cNvPr id="1" name=""/>
        <p:cNvGrpSpPr/>
        <p:nvPr/>
      </p:nvGrpSpPr>
      <p:grpSpPr>
        <a:xfrm>
          <a:off x="0" y="0"/>
          <a:ext cx="0" cy="0"/>
          <a:chOff x="0" y="0"/>
          <a:chExt cx="0" cy="0"/>
        </a:xfrm>
      </p:grpSpPr>
      <p:pic>
        <p:nvPicPr>
          <p:cNvPr id="7" name="Imag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5" y="2"/>
            <a:ext cx="12188387" cy="6857999"/>
          </a:xfrm>
          <a:prstGeom prst="rect">
            <a:avLst/>
          </a:prstGeom>
        </p:spPr>
      </p:pic>
    </p:spTree>
    <p:extLst>
      <p:ext uri="{BB962C8B-B14F-4D97-AF65-F5344CB8AC3E}">
        <p14:creationId xmlns:p14="http://schemas.microsoft.com/office/powerpoint/2010/main" val="4058875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Vide">
    <p:spTree>
      <p:nvGrpSpPr>
        <p:cNvPr id="1" name=""/>
        <p:cNvGrpSpPr/>
        <p:nvPr/>
      </p:nvGrpSpPr>
      <p:grpSpPr>
        <a:xfrm>
          <a:off x="0" y="0"/>
          <a:ext cx="0" cy="0"/>
          <a:chOff x="0" y="0"/>
          <a:chExt cx="0" cy="0"/>
        </a:xfrm>
      </p:grpSpPr>
      <p:pic>
        <p:nvPicPr>
          <p:cNvPr id="5" name="Image 4" descr="fond_slide-01.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02" y="0"/>
            <a:ext cx="12187199" cy="6858000"/>
          </a:xfrm>
          <a:prstGeom prst="rect">
            <a:avLst/>
          </a:prstGeom>
        </p:spPr>
      </p:pic>
      <p:sp>
        <p:nvSpPr>
          <p:cNvPr id="7" name="Titre 7"/>
          <p:cNvSpPr>
            <a:spLocks noGrp="1"/>
          </p:cNvSpPr>
          <p:nvPr>
            <p:ph type="title" hasCustomPrompt="1"/>
          </p:nvPr>
        </p:nvSpPr>
        <p:spPr>
          <a:xfrm>
            <a:off x="232196" y="186191"/>
            <a:ext cx="11725885" cy="547259"/>
          </a:xfrm>
          <a:prstGeom prst="rect">
            <a:avLst/>
          </a:prstGeom>
        </p:spPr>
        <p:txBody>
          <a:bodyPr>
            <a:normAutofit/>
          </a:bodyPr>
          <a:lstStyle>
            <a:lvl1pPr algn="l">
              <a:defRPr sz="2539" b="1">
                <a:solidFill>
                  <a:srgbClr val="499EB1"/>
                </a:solidFill>
              </a:defRPr>
            </a:lvl1pPr>
          </a:lstStyle>
          <a:p>
            <a:r>
              <a:rPr lang="fr-FR" noProof="0" dirty="0"/>
              <a:t>Cliquer pour modifier</a:t>
            </a:r>
          </a:p>
        </p:txBody>
      </p:sp>
      <p:cxnSp>
        <p:nvCxnSpPr>
          <p:cNvPr id="8" name="Connecteur droit 7"/>
          <p:cNvCxnSpPr/>
          <p:nvPr userDrawn="1"/>
        </p:nvCxnSpPr>
        <p:spPr>
          <a:xfrm>
            <a:off x="362157" y="719744"/>
            <a:ext cx="9387097" cy="0"/>
          </a:xfrm>
          <a:prstGeom prst="line">
            <a:avLst/>
          </a:prstGeom>
          <a:ln w="12700">
            <a:solidFill>
              <a:srgbClr val="59C0D6"/>
            </a:solidFill>
          </a:ln>
          <a:effectLst/>
        </p:spPr>
        <p:style>
          <a:lnRef idx="2">
            <a:schemeClr val="accent1"/>
          </a:lnRef>
          <a:fillRef idx="0">
            <a:schemeClr val="accent1"/>
          </a:fillRef>
          <a:effectRef idx="1">
            <a:schemeClr val="accent1"/>
          </a:effectRef>
          <a:fontRef idx="minor">
            <a:schemeClr val="tx1"/>
          </a:fontRef>
        </p:style>
      </p:cxnSp>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
        <p:nvSpPr>
          <p:cNvPr id="6" name="Espace réservé du texte 30"/>
          <p:cNvSpPr>
            <a:spLocks noGrp="1"/>
          </p:cNvSpPr>
          <p:nvPr>
            <p:ph type="body" sz="quarter" idx="18" hasCustomPrompt="1"/>
          </p:nvPr>
        </p:nvSpPr>
        <p:spPr>
          <a:xfrm>
            <a:off x="234061" y="919639"/>
            <a:ext cx="11727712" cy="5271852"/>
          </a:xfrm>
          <a:prstGeom prst="rect">
            <a:avLst/>
          </a:prstGeom>
        </p:spPr>
        <p:txBody>
          <a:bodyPr>
            <a:noAutofit/>
          </a:bodyPr>
          <a:lstStyle>
            <a:lvl1pPr>
              <a:buClr>
                <a:srgbClr val="D3D829"/>
              </a:buClr>
              <a:defRPr/>
            </a:lvl1pPr>
            <a:lvl2pPr>
              <a:defRPr/>
            </a:lvl2pPr>
            <a:lvl3pPr>
              <a:defRPr/>
            </a:lvl3pPr>
            <a:lvl4pPr>
              <a:defRPr/>
            </a:lvl4pPr>
            <a:lvl5pPr>
              <a:defRPr/>
            </a:lvl5pPr>
          </a:lstStyle>
          <a:p>
            <a:pPr lvl="0"/>
            <a:r>
              <a:rPr lang="fr-FR" noProof="0" dirty="0"/>
              <a:t>Cliquer pour modifier</a:t>
            </a:r>
          </a:p>
          <a:p>
            <a:pPr lvl="1"/>
            <a:r>
              <a:rPr lang="fr-FR" noProof="0" dirty="0"/>
              <a:t>Niveau 2</a:t>
            </a:r>
          </a:p>
          <a:p>
            <a:pPr lvl="2"/>
            <a:r>
              <a:rPr lang="fr-FR" noProof="0" dirty="0"/>
              <a:t>Niveau 3</a:t>
            </a:r>
          </a:p>
          <a:p>
            <a:pPr lvl="3"/>
            <a:r>
              <a:rPr lang="fr-FR" noProof="0" dirty="0"/>
              <a:t>Niveau 4</a:t>
            </a:r>
          </a:p>
          <a:p>
            <a:pPr lvl="4"/>
            <a:r>
              <a:rPr lang="fr-FR" noProof="0" dirty="0"/>
              <a:t>Niveau 5</a:t>
            </a:r>
          </a:p>
        </p:txBody>
      </p:sp>
    </p:spTree>
    <p:extLst>
      <p:ext uri="{BB962C8B-B14F-4D97-AF65-F5344CB8AC3E}">
        <p14:creationId xmlns:p14="http://schemas.microsoft.com/office/powerpoint/2010/main" val="18616190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3119669" y="-27384"/>
            <a:ext cx="8462731" cy="768085"/>
          </a:xfrm>
          <a:prstGeom prst="rect">
            <a:avLst/>
          </a:prstGeom>
        </p:spPr>
        <p:txBody>
          <a:bodyPr/>
          <a:lstStyle/>
          <a:p>
            <a:r>
              <a:rPr lang="fr-FR" dirty="0"/>
              <a:t>Modifiez le style du titre</a:t>
            </a:r>
          </a:p>
        </p:txBody>
      </p:sp>
      <p:sp>
        <p:nvSpPr>
          <p:cNvPr id="3" name="Espace réservé du contenu 2"/>
          <p:cNvSpPr>
            <a:spLocks noGrp="1"/>
          </p:cNvSpPr>
          <p:nvPr>
            <p:ph idx="1"/>
          </p:nvPr>
        </p:nvSpPr>
        <p:spPr>
          <a:xfrm>
            <a:off x="3119669" y="1600201"/>
            <a:ext cx="8462731" cy="4525963"/>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p>
            <a:fld id="{6AA8F38F-4F30-4CD8-908A-D8CEB0E220BF}" type="datetime1">
              <a:rPr lang="fr-FR" smtClean="0">
                <a:solidFill>
                  <a:prstClr val="white"/>
                </a:solidFill>
              </a:rPr>
              <a:pPr/>
              <a:t>26/03/2019</a:t>
            </a:fld>
            <a:endParaRPr lang="fr-FR" dirty="0">
              <a:solidFill>
                <a:prstClr val="white"/>
              </a:solidFill>
            </a:endParaRPr>
          </a:p>
        </p:txBody>
      </p:sp>
      <p:sp>
        <p:nvSpPr>
          <p:cNvPr id="6" name="Espace réservé du numéro de diapositive 5"/>
          <p:cNvSpPr>
            <a:spLocks noGrp="1"/>
          </p:cNvSpPr>
          <p:nvPr>
            <p:ph type="sldNum" sz="quarter" idx="12"/>
          </p:nvPr>
        </p:nvSpPr>
        <p:spPr>
          <a:xfrm>
            <a:off x="9299872" y="6520259"/>
            <a:ext cx="2844800" cy="365125"/>
          </a:xfrm>
        </p:spPr>
        <p:txBody>
          <a:bodyPr/>
          <a:lstStyle/>
          <a:p>
            <a:fld id="{6FEEDBAE-0F2D-467B-B079-8C499813E4FA}" type="slidenum">
              <a:rPr lang="fr-FR" smtClean="0">
                <a:solidFill>
                  <a:prstClr val="white"/>
                </a:solidFill>
              </a:rPr>
              <a:pPr/>
              <a:t>‹N°›</a:t>
            </a:fld>
            <a:endParaRPr lang="fr-FR" dirty="0">
              <a:solidFill>
                <a:prstClr val="white"/>
              </a:solidFill>
            </a:endParaRPr>
          </a:p>
        </p:txBody>
      </p:sp>
    </p:spTree>
    <p:extLst>
      <p:ext uri="{BB962C8B-B14F-4D97-AF65-F5344CB8AC3E}">
        <p14:creationId xmlns:p14="http://schemas.microsoft.com/office/powerpoint/2010/main" val="37860900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ème2 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AA8F38F-4F30-4CD8-908A-D8CEB0E220BF}" type="datetime1">
              <a:rPr lang="fr-FR" smtClean="0">
                <a:solidFill>
                  <a:prstClr val="white"/>
                </a:solidFill>
              </a:rPr>
              <a:pPr/>
              <a:t>26/03/2019</a:t>
            </a:fld>
            <a:endParaRPr lang="fr-FR">
              <a:solidFill>
                <a:prstClr val="white"/>
              </a:solidFill>
            </a:endParaRPr>
          </a:p>
        </p:txBody>
      </p:sp>
      <p:sp>
        <p:nvSpPr>
          <p:cNvPr id="6" name="Espace réservé du numéro de diapositive 5"/>
          <p:cNvSpPr>
            <a:spLocks noGrp="1"/>
          </p:cNvSpPr>
          <p:nvPr>
            <p:ph type="sldNum" sz="quarter" idx="12"/>
          </p:nvPr>
        </p:nvSpPr>
        <p:spPr>
          <a:xfrm>
            <a:off x="9299872" y="6520259"/>
            <a:ext cx="2844800" cy="365125"/>
          </a:xfrm>
        </p:spPr>
        <p:txBody>
          <a:bodyPr/>
          <a:lstStyle/>
          <a:p>
            <a:fld id="{6FEEDBAE-0F2D-467B-B079-8C499813E4FA}" type="slidenum">
              <a:rPr lang="fr-FR" smtClean="0">
                <a:solidFill>
                  <a:prstClr val="white"/>
                </a:solidFill>
              </a:rPr>
              <a:pPr/>
              <a:t>‹N°›</a:t>
            </a:fld>
            <a:endParaRPr lang="fr-FR" dirty="0">
              <a:solidFill>
                <a:prstClr val="white"/>
              </a:solidFill>
            </a:endParaRPr>
          </a:p>
        </p:txBody>
      </p:sp>
      <p:cxnSp>
        <p:nvCxnSpPr>
          <p:cNvPr id="7" name="Connecteur droit 6"/>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3" name="Espace réservé du texte 2"/>
          <p:cNvSpPr>
            <a:spLocks noGrp="1"/>
          </p:cNvSpPr>
          <p:nvPr>
            <p:ph type="body" sz="quarter" idx="13"/>
          </p:nvPr>
        </p:nvSpPr>
        <p:spPr>
          <a:xfrm>
            <a:off x="3119967" y="1701800"/>
            <a:ext cx="8159751" cy="432011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Titre 1"/>
          <p:cNvSpPr>
            <a:spLocks noGrp="1"/>
          </p:cNvSpPr>
          <p:nvPr>
            <p:ph type="title"/>
          </p:nvPr>
        </p:nvSpPr>
        <p:spPr>
          <a:xfrm>
            <a:off x="3120000" y="-27384"/>
            <a:ext cx="8472000" cy="1143000"/>
          </a:xfrm>
          <a:prstGeom prst="rect">
            <a:avLst/>
          </a:prstGeom>
        </p:spPr>
        <p:txBody>
          <a:bodyPr/>
          <a:lstStyle/>
          <a:p>
            <a:r>
              <a:rPr lang="fr-FR" dirty="0"/>
              <a:t>Modifiez le style du titre</a:t>
            </a:r>
          </a:p>
        </p:txBody>
      </p:sp>
    </p:spTree>
    <p:extLst>
      <p:ext uri="{BB962C8B-B14F-4D97-AF65-F5344CB8AC3E}">
        <p14:creationId xmlns:p14="http://schemas.microsoft.com/office/powerpoint/2010/main" val="21484192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ème 2 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a:lstStyle/>
          <a:p>
            <a:r>
              <a:rPr lang="fr-FR" dirty="0"/>
              <a:t>Modifiez le style du titre</a:t>
            </a:r>
          </a:p>
        </p:txBody>
      </p:sp>
      <p:sp>
        <p:nvSpPr>
          <p:cNvPr id="5" name="Espace réservé de la date 4"/>
          <p:cNvSpPr>
            <a:spLocks noGrp="1"/>
          </p:cNvSpPr>
          <p:nvPr>
            <p:ph type="dt" sz="half" idx="10"/>
          </p:nvPr>
        </p:nvSpPr>
        <p:spPr/>
        <p:txBody>
          <a:bodyPr/>
          <a:lstStyle/>
          <a:p>
            <a:fld id="{2AF74C96-F13A-45B8-9F68-1DF567E14DBE}" type="datetime1">
              <a:rPr lang="fr-FR" smtClean="0">
                <a:solidFill>
                  <a:prstClr val="white"/>
                </a:solidFill>
              </a:rPr>
              <a:pPr/>
              <a:t>26/03/2019</a:t>
            </a:fld>
            <a:endParaRPr lang="fr-FR">
              <a:solidFill>
                <a:prstClr val="white"/>
              </a:solidFill>
            </a:endParaRPr>
          </a:p>
        </p:txBody>
      </p:sp>
      <p:sp>
        <p:nvSpPr>
          <p:cNvPr id="7" name="Espace réservé du numéro de diapositive 6"/>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cxnSp>
        <p:nvCxnSpPr>
          <p:cNvPr id="8" name="Connecteur droit 7"/>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4" name="Espace réservé du contenu 3"/>
          <p:cNvSpPr>
            <a:spLocks noGrp="1"/>
          </p:cNvSpPr>
          <p:nvPr>
            <p:ph sz="quarter" idx="13"/>
          </p:nvPr>
        </p:nvSpPr>
        <p:spPr>
          <a:xfrm>
            <a:off x="3119968" y="1509184"/>
            <a:ext cx="4128161" cy="422486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Espace réservé du contenu 3"/>
          <p:cNvSpPr>
            <a:spLocks noGrp="1"/>
          </p:cNvSpPr>
          <p:nvPr>
            <p:ph sz="quarter" idx="14"/>
          </p:nvPr>
        </p:nvSpPr>
        <p:spPr>
          <a:xfrm>
            <a:off x="7536161" y="1508787"/>
            <a:ext cx="4128161" cy="422486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0684257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ème 2 comparaison 1">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32214E4F-DE23-4839-9543-77CF4879FA4E}" type="datetime1">
              <a:rPr lang="fr-FR" smtClean="0">
                <a:solidFill>
                  <a:prstClr val="white"/>
                </a:solidFill>
              </a:rPr>
              <a:pPr/>
              <a:t>26/03/2019</a:t>
            </a:fld>
            <a:endParaRPr lang="fr-FR" dirty="0">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dirty="0">
              <a:solidFill>
                <a:prstClr val="white"/>
              </a:solidFill>
            </a:endParaRPr>
          </a:p>
        </p:txBody>
      </p:sp>
      <p:sp>
        <p:nvSpPr>
          <p:cNvPr id="6" name="Rectangle 5"/>
          <p:cNvSpPr/>
          <p:nvPr userDrawn="1"/>
        </p:nvSpPr>
        <p:spPr>
          <a:xfrm>
            <a:off x="2231717" y="2084851"/>
            <a:ext cx="3480240" cy="1536171"/>
          </a:xfrm>
          <a:prstGeom prst="rect">
            <a:avLst/>
          </a:prstGeom>
          <a:noFill/>
          <a:ln>
            <a:solidFill>
              <a:srgbClr val="4BB3C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8" name="Text Placeholder 4"/>
          <p:cNvSpPr>
            <a:spLocks noGrp="1"/>
          </p:cNvSpPr>
          <p:nvPr>
            <p:ph type="body" sz="quarter" idx="13" hasCustomPrompt="1"/>
          </p:nvPr>
        </p:nvSpPr>
        <p:spPr>
          <a:xfrm>
            <a:off x="2231717" y="2372883"/>
            <a:ext cx="3480240" cy="768085"/>
          </a:xfrm>
          <a:prstGeom prst="rect">
            <a:avLst/>
          </a:prstGeom>
        </p:spPr>
        <p:txBody>
          <a:bodyPr>
            <a:noAutofit/>
          </a:bodyPr>
          <a:lstStyle>
            <a:lvl1pPr marL="0" indent="0" algn="ctr">
              <a:buNone/>
              <a:defRPr sz="2133" baseline="0"/>
            </a:lvl1pPr>
          </a:lstStyle>
          <a:p>
            <a:pPr lvl="0"/>
            <a:r>
              <a:rPr lang="fr-FR" dirty="0"/>
              <a:t>Cliquez pour ajouter un titre</a:t>
            </a:r>
            <a:endParaRPr lang="en-US" dirty="0"/>
          </a:p>
        </p:txBody>
      </p:sp>
      <p:sp>
        <p:nvSpPr>
          <p:cNvPr id="10" name="Text Placeholder 10"/>
          <p:cNvSpPr>
            <a:spLocks noGrp="1"/>
          </p:cNvSpPr>
          <p:nvPr>
            <p:ph type="body" sz="quarter" idx="15" hasCustomPrompt="1"/>
          </p:nvPr>
        </p:nvSpPr>
        <p:spPr>
          <a:xfrm>
            <a:off x="599536" y="3813043"/>
            <a:ext cx="5115459" cy="1712383"/>
          </a:xfrm>
          <a:prstGeom prst="rect">
            <a:avLst/>
          </a:prstGeom>
        </p:spPr>
        <p:txBody>
          <a:bodyPr>
            <a:normAutofit/>
          </a:bodyPr>
          <a:lstStyle>
            <a:lvl1pPr marL="380990" indent="-380990">
              <a:buClr>
                <a:srgbClr val="44ADC2"/>
              </a:buClr>
              <a:buFont typeface="Wingdings" charset="2"/>
              <a:buChar char="§"/>
              <a:defRPr sz="2400" b="0">
                <a:solidFill>
                  <a:srgbClr val="004766"/>
                </a:solidFill>
              </a:defRPr>
            </a:lvl1pPr>
          </a:lstStyle>
          <a:p>
            <a:pPr lvl="0"/>
            <a:r>
              <a:rPr lang="fr-FR" dirty="0"/>
              <a:t>Cliquez pour ajouter un texte</a:t>
            </a:r>
            <a:endParaRPr lang="en-US" dirty="0"/>
          </a:p>
        </p:txBody>
      </p:sp>
      <p:sp>
        <p:nvSpPr>
          <p:cNvPr id="12" name="Rectangle 11"/>
          <p:cNvSpPr/>
          <p:nvPr userDrawn="1"/>
        </p:nvSpPr>
        <p:spPr>
          <a:xfrm>
            <a:off x="8112224" y="2055744"/>
            <a:ext cx="3456384" cy="1539713"/>
          </a:xfrm>
          <a:prstGeom prst="rect">
            <a:avLst/>
          </a:prstGeom>
          <a:noFill/>
          <a:ln>
            <a:solidFill>
              <a:srgbClr val="4BB3C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4" name="Text Placeholder 10"/>
          <p:cNvSpPr>
            <a:spLocks noGrp="1"/>
          </p:cNvSpPr>
          <p:nvPr>
            <p:ph type="body" sz="quarter" idx="17" hasCustomPrompt="1"/>
          </p:nvPr>
        </p:nvSpPr>
        <p:spPr>
          <a:xfrm>
            <a:off x="6480043" y="3813043"/>
            <a:ext cx="5088565" cy="1712383"/>
          </a:xfrm>
          <a:prstGeom prst="rect">
            <a:avLst/>
          </a:prstGeom>
        </p:spPr>
        <p:txBody>
          <a:bodyPr>
            <a:normAutofit/>
          </a:bodyPr>
          <a:lstStyle>
            <a:lvl1pPr marL="380990" indent="-380990">
              <a:buClr>
                <a:srgbClr val="F6BC4E"/>
              </a:buClr>
              <a:buFont typeface="Wingdings" charset="2"/>
              <a:buChar char="§"/>
              <a:defRPr sz="2400" b="0">
                <a:solidFill>
                  <a:srgbClr val="004766"/>
                </a:solidFill>
              </a:defRPr>
            </a:lvl1pPr>
          </a:lstStyle>
          <a:p>
            <a:pPr lvl="0"/>
            <a:r>
              <a:rPr lang="fr-FR" dirty="0"/>
              <a:t>Cliquez pour ajouter un texte</a:t>
            </a:r>
            <a:endParaRPr lang="en-US" dirty="0"/>
          </a:p>
        </p:txBody>
      </p:sp>
      <p:grpSp>
        <p:nvGrpSpPr>
          <p:cNvPr id="15" name="Groupe 14"/>
          <p:cNvGrpSpPr/>
          <p:nvPr userDrawn="1"/>
        </p:nvGrpSpPr>
        <p:grpSpPr>
          <a:xfrm>
            <a:off x="599536" y="2088393"/>
            <a:ext cx="1536171" cy="1536171"/>
            <a:chOff x="2291239" y="1313377"/>
            <a:chExt cx="1512168" cy="1512168"/>
          </a:xfrm>
        </p:grpSpPr>
        <p:sp>
          <p:nvSpPr>
            <p:cNvPr id="16" name="Rectangle 15"/>
            <p:cNvSpPr/>
            <p:nvPr/>
          </p:nvSpPr>
          <p:spPr>
            <a:xfrm>
              <a:off x="2291239" y="1313377"/>
              <a:ext cx="1512168" cy="1512168"/>
            </a:xfrm>
            <a:prstGeom prst="rect">
              <a:avLst/>
            </a:prstGeom>
            <a:solidFill>
              <a:srgbClr val="44A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a:solidFill>
                  <a:prstClr val="white"/>
                </a:solidFill>
              </a:endParaRPr>
            </a:p>
          </p:txBody>
        </p:sp>
        <p:pic>
          <p:nvPicPr>
            <p:cNvPr id="17" name="Imag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1433898"/>
              <a:ext cx="1271126" cy="1271126"/>
            </a:xfrm>
            <a:prstGeom prst="rect">
              <a:avLst/>
            </a:prstGeom>
          </p:spPr>
        </p:pic>
      </p:grpSp>
      <p:grpSp>
        <p:nvGrpSpPr>
          <p:cNvPr id="18" name="Groupe 17"/>
          <p:cNvGrpSpPr/>
          <p:nvPr userDrawn="1"/>
        </p:nvGrpSpPr>
        <p:grpSpPr>
          <a:xfrm>
            <a:off x="6453149" y="2057957"/>
            <a:ext cx="1563064" cy="1563064"/>
            <a:chOff x="3955807" y="1313377"/>
            <a:chExt cx="1512168" cy="1512168"/>
          </a:xfrm>
        </p:grpSpPr>
        <p:sp>
          <p:nvSpPr>
            <p:cNvPr id="19" name="Rectangle 18"/>
            <p:cNvSpPr/>
            <p:nvPr/>
          </p:nvSpPr>
          <p:spPr>
            <a:xfrm>
              <a:off x="3955807" y="1313377"/>
              <a:ext cx="1512168" cy="1512168"/>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a:solidFill>
                  <a:prstClr val="white"/>
                </a:solidFill>
              </a:endParaRPr>
            </a:p>
          </p:txBody>
        </p:sp>
        <p:pic>
          <p:nvPicPr>
            <p:cNvPr id="20" name="Imag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6329" y="1433899"/>
              <a:ext cx="1167847" cy="1167847"/>
            </a:xfrm>
            <a:prstGeom prst="rect">
              <a:avLst/>
            </a:prstGeom>
          </p:spPr>
        </p:pic>
      </p:grpSp>
      <p:sp>
        <p:nvSpPr>
          <p:cNvPr id="21" name="Text Placeholder 4"/>
          <p:cNvSpPr>
            <a:spLocks noGrp="1"/>
          </p:cNvSpPr>
          <p:nvPr>
            <p:ph type="body" sz="quarter" idx="18" hasCustomPrompt="1"/>
          </p:nvPr>
        </p:nvSpPr>
        <p:spPr>
          <a:xfrm>
            <a:off x="8112224" y="2343775"/>
            <a:ext cx="3456385" cy="768085"/>
          </a:xfrm>
          <a:prstGeom prst="rect">
            <a:avLst/>
          </a:prstGeom>
        </p:spPr>
        <p:txBody>
          <a:bodyPr>
            <a:noAutofit/>
          </a:bodyPr>
          <a:lstStyle>
            <a:lvl1pPr marL="0" indent="0" algn="ctr">
              <a:buNone/>
              <a:defRPr sz="2133" baseline="0"/>
            </a:lvl1pPr>
          </a:lstStyle>
          <a:p>
            <a:pPr lvl="0"/>
            <a:r>
              <a:rPr lang="fr-FR" dirty="0"/>
              <a:t>Cliquez pour ajouter un titre</a:t>
            </a:r>
            <a:endParaRPr lang="en-US" dirty="0"/>
          </a:p>
        </p:txBody>
      </p:sp>
      <p:cxnSp>
        <p:nvCxnSpPr>
          <p:cNvPr id="22" name="Connecteur droit 21"/>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23" name="Titre 1"/>
          <p:cNvSpPr>
            <a:spLocks noGrp="1"/>
          </p:cNvSpPr>
          <p:nvPr>
            <p:ph type="title"/>
          </p:nvPr>
        </p:nvSpPr>
        <p:spPr>
          <a:xfrm>
            <a:off x="3120000" y="-27384"/>
            <a:ext cx="8472000" cy="1143000"/>
          </a:xfrm>
          <a:prstGeom prst="rect">
            <a:avLst/>
          </a:prstGeom>
        </p:spPr>
        <p:txBody>
          <a:bodyPr/>
          <a:lstStyle/>
          <a:p>
            <a:r>
              <a:rPr lang="fr-FR" dirty="0"/>
              <a:t>Modifiez le style du titre</a:t>
            </a:r>
          </a:p>
        </p:txBody>
      </p:sp>
    </p:spTree>
    <p:extLst>
      <p:ext uri="{BB962C8B-B14F-4D97-AF65-F5344CB8AC3E}">
        <p14:creationId xmlns:p14="http://schemas.microsoft.com/office/powerpoint/2010/main" val="30781011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ème 2 Comparaison 2">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a:lstStyle/>
          <a:p>
            <a:r>
              <a:rPr lang="fr-FR" dirty="0"/>
              <a:t>Modifiez le style du titre</a:t>
            </a:r>
          </a:p>
        </p:txBody>
      </p:sp>
      <p:sp>
        <p:nvSpPr>
          <p:cNvPr id="3" name="Espace réservé de la date 2"/>
          <p:cNvSpPr>
            <a:spLocks noGrp="1"/>
          </p:cNvSpPr>
          <p:nvPr>
            <p:ph type="dt" sz="half" idx="10"/>
          </p:nvPr>
        </p:nvSpPr>
        <p:spPr/>
        <p:txBody>
          <a:bodyPr/>
          <a:lstStyle/>
          <a:p>
            <a:fld id="{32214E4F-DE23-4839-9543-77CF4879FA4E}" type="datetime1">
              <a:rPr lang="fr-FR" smtClean="0">
                <a:solidFill>
                  <a:prstClr val="white"/>
                </a:solidFill>
              </a:rPr>
              <a:pPr/>
              <a:t>26/03/2019</a:t>
            </a:fld>
            <a:endParaRPr lang="fr-FR" dirty="0">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dirty="0">
              <a:solidFill>
                <a:prstClr val="white"/>
              </a:solidFill>
            </a:endParaRPr>
          </a:p>
        </p:txBody>
      </p:sp>
      <p:sp>
        <p:nvSpPr>
          <p:cNvPr id="7" name="Text Placeholder 4"/>
          <p:cNvSpPr>
            <a:spLocks noGrp="1"/>
          </p:cNvSpPr>
          <p:nvPr>
            <p:ph type="body" sz="quarter" idx="13" hasCustomPrompt="1"/>
          </p:nvPr>
        </p:nvSpPr>
        <p:spPr>
          <a:xfrm>
            <a:off x="431371" y="1697094"/>
            <a:ext cx="5454715" cy="768085"/>
          </a:xfrm>
          <a:prstGeom prst="rect">
            <a:avLst/>
          </a:prstGeom>
          <a:ln>
            <a:solidFill>
              <a:srgbClr val="F6BC4E"/>
            </a:solidFill>
          </a:ln>
        </p:spPr>
        <p:txBody>
          <a:bodyPr>
            <a:noAutofit/>
          </a:bodyPr>
          <a:lstStyle>
            <a:lvl1pPr marL="0" indent="0" algn="r">
              <a:buNone/>
              <a:defRPr sz="2133" baseline="0"/>
            </a:lvl1pPr>
          </a:lstStyle>
          <a:p>
            <a:pPr lvl="0"/>
            <a:r>
              <a:rPr lang="fr-FR" dirty="0"/>
              <a:t>Cliquez pour ajouter un titre</a:t>
            </a:r>
            <a:endParaRPr lang="en-US" dirty="0"/>
          </a:p>
        </p:txBody>
      </p:sp>
      <p:sp>
        <p:nvSpPr>
          <p:cNvPr id="8" name="Text Placeholder 10"/>
          <p:cNvSpPr>
            <a:spLocks noGrp="1"/>
          </p:cNvSpPr>
          <p:nvPr>
            <p:ph type="body" sz="quarter" idx="15" hasCustomPrompt="1"/>
          </p:nvPr>
        </p:nvSpPr>
        <p:spPr>
          <a:xfrm>
            <a:off x="431371" y="2572655"/>
            <a:ext cx="5454715" cy="1136319"/>
          </a:xfrm>
          <a:prstGeom prst="rect">
            <a:avLst/>
          </a:prstGeom>
        </p:spPr>
        <p:txBody>
          <a:bodyPr>
            <a:normAutofit/>
          </a:bodyPr>
          <a:lstStyle>
            <a:lvl1pPr marL="380990" indent="-380990" algn="r">
              <a:buClr>
                <a:srgbClr val="F6BC4E"/>
              </a:buClr>
              <a:buFont typeface="Wingdings" charset="2"/>
              <a:buChar char="§"/>
              <a:defRPr sz="2400" b="0">
                <a:solidFill>
                  <a:srgbClr val="004766"/>
                </a:solidFill>
              </a:defRPr>
            </a:lvl1pPr>
          </a:lstStyle>
          <a:p>
            <a:pPr lvl="0"/>
            <a:r>
              <a:rPr lang="fr-FR" dirty="0"/>
              <a:t>Cliquez pour ajouter un texte</a:t>
            </a:r>
            <a:endParaRPr lang="en-US" dirty="0"/>
          </a:p>
        </p:txBody>
      </p:sp>
      <p:grpSp>
        <p:nvGrpSpPr>
          <p:cNvPr id="11" name="Groupe 10"/>
          <p:cNvGrpSpPr/>
          <p:nvPr userDrawn="1"/>
        </p:nvGrpSpPr>
        <p:grpSpPr>
          <a:xfrm>
            <a:off x="3876653" y="3792003"/>
            <a:ext cx="2112235" cy="2112235"/>
            <a:chOff x="2291239" y="1313377"/>
            <a:chExt cx="1512168" cy="1512168"/>
          </a:xfrm>
        </p:grpSpPr>
        <p:sp>
          <p:nvSpPr>
            <p:cNvPr id="12" name="Rectangle 11"/>
            <p:cNvSpPr/>
            <p:nvPr/>
          </p:nvSpPr>
          <p:spPr>
            <a:xfrm>
              <a:off x="2291239" y="1313377"/>
              <a:ext cx="1512168" cy="1512168"/>
            </a:xfrm>
            <a:prstGeom prst="rect">
              <a:avLst/>
            </a:prstGeom>
            <a:solidFill>
              <a:srgbClr val="44A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a:solidFill>
                  <a:prstClr val="white"/>
                </a:solidFill>
              </a:endParaRPr>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1433898"/>
              <a:ext cx="1271126" cy="1271126"/>
            </a:xfrm>
            <a:prstGeom prst="rect">
              <a:avLst/>
            </a:prstGeom>
          </p:spPr>
        </p:pic>
      </p:grpSp>
      <p:grpSp>
        <p:nvGrpSpPr>
          <p:cNvPr id="14" name="Groupe 13"/>
          <p:cNvGrpSpPr/>
          <p:nvPr userDrawn="1"/>
        </p:nvGrpSpPr>
        <p:grpSpPr>
          <a:xfrm>
            <a:off x="5988888" y="1686574"/>
            <a:ext cx="2105429" cy="2105429"/>
            <a:chOff x="3955807" y="1313377"/>
            <a:chExt cx="1512168" cy="1512168"/>
          </a:xfrm>
        </p:grpSpPr>
        <p:sp>
          <p:nvSpPr>
            <p:cNvPr id="15" name="Rectangle 14"/>
            <p:cNvSpPr/>
            <p:nvPr/>
          </p:nvSpPr>
          <p:spPr>
            <a:xfrm>
              <a:off x="3955807" y="1313377"/>
              <a:ext cx="1512168" cy="1512168"/>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b="1">
                <a:solidFill>
                  <a:prstClr val="white"/>
                </a:solidFill>
              </a:endParaRPr>
            </a:p>
          </p:txBody>
        </p:sp>
        <p:pic>
          <p:nvPicPr>
            <p:cNvPr id="16" name="Imag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6329" y="1433899"/>
              <a:ext cx="1167847" cy="1167847"/>
            </a:xfrm>
            <a:prstGeom prst="rect">
              <a:avLst/>
            </a:prstGeom>
          </p:spPr>
        </p:pic>
      </p:grpSp>
      <p:sp>
        <p:nvSpPr>
          <p:cNvPr id="18" name="Text Placeholder 4"/>
          <p:cNvSpPr>
            <a:spLocks noGrp="1"/>
          </p:cNvSpPr>
          <p:nvPr>
            <p:ph type="body" sz="quarter" idx="19" hasCustomPrompt="1"/>
          </p:nvPr>
        </p:nvSpPr>
        <p:spPr>
          <a:xfrm>
            <a:off x="6078576" y="3866098"/>
            <a:ext cx="5490032" cy="768085"/>
          </a:xfrm>
          <a:prstGeom prst="rect">
            <a:avLst/>
          </a:prstGeom>
          <a:ln>
            <a:solidFill>
              <a:srgbClr val="4BB3CD"/>
            </a:solidFill>
          </a:ln>
        </p:spPr>
        <p:txBody>
          <a:bodyPr>
            <a:noAutofit/>
          </a:bodyPr>
          <a:lstStyle>
            <a:lvl1pPr marL="0" indent="0" algn="l">
              <a:buNone/>
              <a:defRPr sz="2133" baseline="0"/>
            </a:lvl1pPr>
          </a:lstStyle>
          <a:p>
            <a:pPr lvl="0"/>
            <a:r>
              <a:rPr lang="fr-FR" dirty="0"/>
              <a:t>Cliquez pour ajouter un titre</a:t>
            </a:r>
            <a:endParaRPr lang="en-US" dirty="0"/>
          </a:p>
        </p:txBody>
      </p:sp>
      <p:sp>
        <p:nvSpPr>
          <p:cNvPr id="19" name="Text Placeholder 10"/>
          <p:cNvSpPr>
            <a:spLocks noGrp="1"/>
          </p:cNvSpPr>
          <p:nvPr>
            <p:ph type="body" sz="quarter" idx="20" hasCustomPrompt="1"/>
          </p:nvPr>
        </p:nvSpPr>
        <p:spPr>
          <a:xfrm>
            <a:off x="6078576" y="4741659"/>
            <a:ext cx="5490032" cy="1136319"/>
          </a:xfrm>
          <a:prstGeom prst="rect">
            <a:avLst/>
          </a:prstGeom>
        </p:spPr>
        <p:txBody>
          <a:bodyPr>
            <a:normAutofit/>
          </a:bodyPr>
          <a:lstStyle>
            <a:lvl1pPr marL="380990" indent="-380990" algn="l">
              <a:buClr>
                <a:srgbClr val="44ADC2"/>
              </a:buClr>
              <a:buFont typeface="Wingdings" charset="2"/>
              <a:buChar char="§"/>
              <a:defRPr sz="2400" b="0">
                <a:solidFill>
                  <a:srgbClr val="004766"/>
                </a:solidFill>
              </a:defRPr>
            </a:lvl1pPr>
          </a:lstStyle>
          <a:p>
            <a:pPr lvl="0"/>
            <a:r>
              <a:rPr lang="fr-FR" dirty="0"/>
              <a:t>Cliquez pour ajouter un texte</a:t>
            </a:r>
            <a:endParaRPr lang="en-US" dirty="0"/>
          </a:p>
        </p:txBody>
      </p:sp>
      <p:cxnSp>
        <p:nvCxnSpPr>
          <p:cNvPr id="17" name="Connecteur droit 16"/>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580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hème 2Titre seul">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a:lstStyle/>
          <a:p>
            <a:r>
              <a:rPr lang="fr-FR"/>
              <a:t>Modifiez le style du titre</a:t>
            </a:r>
          </a:p>
        </p:txBody>
      </p:sp>
      <p:sp>
        <p:nvSpPr>
          <p:cNvPr id="3" name="Espace réservé de la date 2"/>
          <p:cNvSpPr>
            <a:spLocks noGrp="1"/>
          </p:cNvSpPr>
          <p:nvPr>
            <p:ph type="dt" sz="half" idx="10"/>
          </p:nvPr>
        </p:nvSpPr>
        <p:spPr/>
        <p:txBody>
          <a:bodyPr/>
          <a:lstStyle/>
          <a:p>
            <a:fld id="{E800CAF4-9684-4511-B535-0A0C0A6C5910}" type="datetime1">
              <a:rPr lang="fr-FR" smtClean="0">
                <a:solidFill>
                  <a:prstClr val="white"/>
                </a:solidFill>
              </a:rPr>
              <a:pPr/>
              <a:t>26/03/2019</a:t>
            </a:fld>
            <a:endParaRPr lang="fr-FR">
              <a:solidFill>
                <a:prstClr val="white"/>
              </a:solidFill>
            </a:endParaRPr>
          </a:p>
        </p:txBody>
      </p:sp>
      <p:sp>
        <p:nvSpPr>
          <p:cNvPr id="5" name="Espace réservé du numéro de diapositive 4"/>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cxnSp>
        <p:nvCxnSpPr>
          <p:cNvPr id="6" name="Connecteur droit 5"/>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4231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Page vierg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1CE5C8-0F02-4240-BF8D-D76113325CDC}" type="datetime1">
              <a:rPr lang="fr-FR" smtClean="0">
                <a:solidFill>
                  <a:prstClr val="white"/>
                </a:solidFill>
              </a:rPr>
              <a:pPr/>
              <a:t>26/03/2019</a:t>
            </a:fld>
            <a:endParaRPr lang="fr-FR">
              <a:solidFill>
                <a:prstClr val="white"/>
              </a:solidFill>
            </a:endParaRPr>
          </a:p>
        </p:txBody>
      </p:sp>
      <p:sp>
        <p:nvSpPr>
          <p:cNvPr id="4" name="Espace réservé du numéro de diapositive 3"/>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sp>
        <p:nvSpPr>
          <p:cNvPr id="5" name="ZoneTexte 4"/>
          <p:cNvSpPr txBox="1"/>
          <p:nvPr userDrawn="1"/>
        </p:nvSpPr>
        <p:spPr>
          <a:xfrm>
            <a:off x="47328" y="3429000"/>
            <a:ext cx="2304256" cy="830997"/>
          </a:xfrm>
          <a:prstGeom prst="rect">
            <a:avLst/>
          </a:prstGeom>
          <a:noFill/>
        </p:spPr>
        <p:txBody>
          <a:bodyPr wrap="square" rtlCol="0">
            <a:spAutoFit/>
          </a:bodyPr>
          <a:lstStyle/>
          <a:p>
            <a:pPr algn="ctr"/>
            <a:r>
              <a:rPr lang="fr-FR" sz="4800" dirty="0">
                <a:solidFill>
                  <a:prstClr val="white"/>
                </a:solidFill>
              </a:rPr>
              <a:t>Agenda</a:t>
            </a:r>
          </a:p>
        </p:txBody>
      </p:sp>
      <p:sp>
        <p:nvSpPr>
          <p:cNvPr id="6" name="Rectangle 5"/>
          <p:cNvSpPr/>
          <p:nvPr userDrawn="1"/>
        </p:nvSpPr>
        <p:spPr>
          <a:xfrm>
            <a:off x="10377088" y="0"/>
            <a:ext cx="1824203" cy="18242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prstClr val="white"/>
              </a:solidFill>
            </a:endParaRP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49" y="1700808"/>
            <a:ext cx="1980491" cy="1980491"/>
          </a:xfrm>
          <a:prstGeom prst="rect">
            <a:avLst/>
          </a:prstGeom>
        </p:spPr>
      </p:pic>
      <p:sp>
        <p:nvSpPr>
          <p:cNvPr id="8" name="Rectangle 7"/>
          <p:cNvSpPr/>
          <p:nvPr userDrawn="1"/>
        </p:nvSpPr>
        <p:spPr>
          <a:xfrm>
            <a:off x="431371" y="356659"/>
            <a:ext cx="1920213" cy="555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Tree>
    <p:extLst>
      <p:ext uri="{BB962C8B-B14F-4D97-AF65-F5344CB8AC3E}">
        <p14:creationId xmlns:p14="http://schemas.microsoft.com/office/powerpoint/2010/main" val="38771248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ème 2 Image avec légende">
    <p:spTree>
      <p:nvGrpSpPr>
        <p:cNvPr id="1" name=""/>
        <p:cNvGrpSpPr/>
        <p:nvPr/>
      </p:nvGrpSpPr>
      <p:grpSpPr>
        <a:xfrm>
          <a:off x="0" y="0"/>
          <a:ext cx="0" cy="0"/>
          <a:chOff x="0" y="0"/>
          <a:chExt cx="0" cy="0"/>
        </a:xfrm>
      </p:grpSpPr>
      <p:sp>
        <p:nvSpPr>
          <p:cNvPr id="3" name="Espace réservé pour une image  2"/>
          <p:cNvSpPr>
            <a:spLocks noGrp="1"/>
          </p:cNvSpPr>
          <p:nvPr>
            <p:ph type="pic" idx="1"/>
          </p:nvPr>
        </p:nvSpPr>
        <p:spPr>
          <a:xfrm>
            <a:off x="3887755" y="1604798"/>
            <a:ext cx="7510167" cy="4224469"/>
          </a:xfrm>
        </p:spPr>
        <p:txBody>
          <a:bodyPr/>
          <a:lstStyle>
            <a:lvl1pPr marL="0" indent="0">
              <a:buNone/>
              <a:defRPr sz="4267" baseline="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fr-FR" dirty="0"/>
          </a:p>
        </p:txBody>
      </p:sp>
      <p:sp>
        <p:nvSpPr>
          <p:cNvPr id="4" name="Espace réservé du texte 3"/>
          <p:cNvSpPr>
            <a:spLocks noGrp="1"/>
          </p:cNvSpPr>
          <p:nvPr>
            <p:ph type="body" sz="half" idx="2"/>
          </p:nvPr>
        </p:nvSpPr>
        <p:spPr>
          <a:xfrm>
            <a:off x="431371" y="2756926"/>
            <a:ext cx="2976331" cy="307234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A2ED9702-3430-4284-896B-797F3AD8C28C}" type="datetime1">
              <a:rPr lang="fr-FR" smtClean="0">
                <a:solidFill>
                  <a:prstClr val="white"/>
                </a:solidFill>
              </a:rPr>
              <a:pPr/>
              <a:t>26/03/2019</a:t>
            </a:fld>
            <a:endParaRPr lang="fr-FR">
              <a:solidFill>
                <a:prstClr val="white"/>
              </a:solidFill>
            </a:endParaRPr>
          </a:p>
        </p:txBody>
      </p:sp>
      <p:sp>
        <p:nvSpPr>
          <p:cNvPr id="7" name="Espace réservé du numéro de diapositive 6"/>
          <p:cNvSpPr>
            <a:spLocks noGrp="1"/>
          </p:cNvSpPr>
          <p:nvPr>
            <p:ph type="sldNum" sz="quarter" idx="12"/>
          </p:nvPr>
        </p:nvSpPr>
        <p:spPr/>
        <p:txBody>
          <a:bodyPr/>
          <a:lstStyle/>
          <a:p>
            <a:fld id="{6FEEDBAE-0F2D-467B-B079-8C499813E4FA}" type="slidenum">
              <a:rPr lang="fr-FR" smtClean="0">
                <a:solidFill>
                  <a:prstClr val="white"/>
                </a:solidFill>
              </a:rPr>
              <a:pPr/>
              <a:t>‹N°›</a:t>
            </a:fld>
            <a:endParaRPr lang="fr-FR">
              <a:solidFill>
                <a:prstClr val="white"/>
              </a:solidFill>
            </a:endParaRPr>
          </a:p>
        </p:txBody>
      </p:sp>
      <p:cxnSp>
        <p:nvCxnSpPr>
          <p:cNvPr id="8" name="Connecteur droit 7"/>
          <p:cNvCxnSpPr/>
          <p:nvPr userDrawn="1"/>
        </p:nvCxnSpPr>
        <p:spPr>
          <a:xfrm>
            <a:off x="431371" y="2660915"/>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14" name="Titre 13"/>
          <p:cNvSpPr>
            <a:spLocks noGrp="1"/>
          </p:cNvSpPr>
          <p:nvPr>
            <p:ph type="title"/>
          </p:nvPr>
        </p:nvSpPr>
        <p:spPr>
          <a:xfrm>
            <a:off x="2831637" y="0"/>
            <a:ext cx="10972800" cy="1143000"/>
          </a:xfrm>
          <a:prstGeom prst="rect">
            <a:avLst/>
          </a:prstGeom>
        </p:spPr>
        <p:txBody>
          <a:bodyPr/>
          <a:lstStyle/>
          <a:p>
            <a:r>
              <a:rPr lang="fr-FR"/>
              <a:t>Modifiez le style du titre</a:t>
            </a:r>
          </a:p>
        </p:txBody>
      </p:sp>
    </p:spTree>
    <p:extLst>
      <p:ext uri="{BB962C8B-B14F-4D97-AF65-F5344CB8AC3E}">
        <p14:creationId xmlns:p14="http://schemas.microsoft.com/office/powerpoint/2010/main" val="10815098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sp>
        <p:nvSpPr>
          <p:cNvPr id="7" name="Titre 7"/>
          <p:cNvSpPr>
            <a:spLocks noGrp="1"/>
          </p:cNvSpPr>
          <p:nvPr>
            <p:ph type="title" hasCustomPrompt="1"/>
          </p:nvPr>
        </p:nvSpPr>
        <p:spPr>
          <a:xfrm>
            <a:off x="232196" y="186191"/>
            <a:ext cx="11725885" cy="547259"/>
          </a:xfrm>
          <a:prstGeom prst="rect">
            <a:avLst/>
          </a:prstGeom>
        </p:spPr>
        <p:txBody>
          <a:bodyPr>
            <a:normAutofit/>
          </a:bodyPr>
          <a:lstStyle>
            <a:lvl1pPr algn="l">
              <a:defRPr sz="2539" b="1">
                <a:solidFill>
                  <a:srgbClr val="499EB1"/>
                </a:solidFill>
              </a:defRPr>
            </a:lvl1pPr>
          </a:lstStyle>
          <a:p>
            <a:r>
              <a:rPr lang="fr-FR" noProof="0" dirty="0"/>
              <a:t>Cliquer pour modifier</a:t>
            </a:r>
          </a:p>
        </p:txBody>
      </p:sp>
      <p:cxnSp>
        <p:nvCxnSpPr>
          <p:cNvPr id="8" name="Connecteur droit 7"/>
          <p:cNvCxnSpPr/>
          <p:nvPr userDrawn="1"/>
        </p:nvCxnSpPr>
        <p:spPr>
          <a:xfrm>
            <a:off x="362157" y="719744"/>
            <a:ext cx="9387097" cy="0"/>
          </a:xfrm>
          <a:prstGeom prst="line">
            <a:avLst/>
          </a:prstGeom>
          <a:ln w="12700">
            <a:solidFill>
              <a:srgbClr val="59C0D6"/>
            </a:solidFill>
          </a:ln>
          <a:effectLst/>
        </p:spPr>
        <p:style>
          <a:lnRef idx="2">
            <a:schemeClr val="accent1"/>
          </a:lnRef>
          <a:fillRef idx="0">
            <a:schemeClr val="accent1"/>
          </a:fillRef>
          <a:effectRef idx="1">
            <a:schemeClr val="accent1"/>
          </a:effectRef>
          <a:fontRef idx="minor">
            <a:schemeClr val="tx1"/>
          </a:fontRef>
        </p:style>
      </p:cxnSp>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Tree>
    <p:extLst>
      <p:ext uri="{BB962C8B-B14F-4D97-AF65-F5344CB8AC3E}">
        <p14:creationId xmlns:p14="http://schemas.microsoft.com/office/powerpoint/2010/main" val="1228415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Couverture iSanté">
    <p:spTree>
      <p:nvGrpSpPr>
        <p:cNvPr id="1" name=""/>
        <p:cNvGrpSpPr/>
        <p:nvPr/>
      </p:nvGrpSpPr>
      <p:grpSpPr>
        <a:xfrm>
          <a:off x="0" y="0"/>
          <a:ext cx="0" cy="0"/>
          <a:chOff x="0" y="0"/>
          <a:chExt cx="0" cy="0"/>
        </a:xfrm>
      </p:grpSpPr>
      <p:pic>
        <p:nvPicPr>
          <p:cNvPr id="7" name="Imag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5" y="0"/>
            <a:ext cx="12188387" cy="6857997"/>
          </a:xfrm>
          <a:prstGeom prst="rect">
            <a:avLst/>
          </a:prstGeom>
        </p:spPr>
      </p:pic>
    </p:spTree>
    <p:extLst>
      <p:ext uri="{BB962C8B-B14F-4D97-AF65-F5344CB8AC3E}">
        <p14:creationId xmlns:p14="http://schemas.microsoft.com/office/powerpoint/2010/main" val="3056752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7_Vide">
    <p:spTree>
      <p:nvGrpSpPr>
        <p:cNvPr id="1" name=""/>
        <p:cNvGrpSpPr/>
        <p:nvPr/>
      </p:nvGrpSpPr>
      <p:grpSpPr>
        <a:xfrm>
          <a:off x="0" y="0"/>
          <a:ext cx="0" cy="0"/>
          <a:chOff x="0" y="0"/>
          <a:chExt cx="0" cy="0"/>
        </a:xfrm>
      </p:grpSpPr>
      <p:pic>
        <p:nvPicPr>
          <p:cNvPr id="5" name="Image 4" descr="fond_slide-01.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02" y="0"/>
            <a:ext cx="12187199" cy="6858000"/>
          </a:xfrm>
          <a:prstGeom prst="rect">
            <a:avLst/>
          </a:prstGeom>
        </p:spPr>
      </p:pic>
      <p:sp>
        <p:nvSpPr>
          <p:cNvPr id="7" name="Titre 7"/>
          <p:cNvSpPr>
            <a:spLocks noGrp="1"/>
          </p:cNvSpPr>
          <p:nvPr>
            <p:ph type="title" hasCustomPrompt="1"/>
          </p:nvPr>
        </p:nvSpPr>
        <p:spPr>
          <a:xfrm>
            <a:off x="232196" y="186191"/>
            <a:ext cx="11725885" cy="547259"/>
          </a:xfrm>
          <a:prstGeom prst="rect">
            <a:avLst/>
          </a:prstGeom>
        </p:spPr>
        <p:txBody>
          <a:bodyPr>
            <a:normAutofit/>
          </a:bodyPr>
          <a:lstStyle>
            <a:lvl1pPr algn="l">
              <a:defRPr sz="2539" b="1">
                <a:solidFill>
                  <a:srgbClr val="499EB1"/>
                </a:solidFill>
              </a:defRPr>
            </a:lvl1pPr>
          </a:lstStyle>
          <a:p>
            <a:r>
              <a:rPr lang="fr-FR" noProof="0" dirty="0"/>
              <a:t>Cliquer pour modifier</a:t>
            </a:r>
          </a:p>
        </p:txBody>
      </p:sp>
      <p:cxnSp>
        <p:nvCxnSpPr>
          <p:cNvPr id="8" name="Connecteur droit 7"/>
          <p:cNvCxnSpPr/>
          <p:nvPr userDrawn="1"/>
        </p:nvCxnSpPr>
        <p:spPr>
          <a:xfrm>
            <a:off x="362157" y="719744"/>
            <a:ext cx="9387097" cy="0"/>
          </a:xfrm>
          <a:prstGeom prst="line">
            <a:avLst/>
          </a:prstGeom>
          <a:ln w="12700">
            <a:solidFill>
              <a:srgbClr val="59C0D6"/>
            </a:solidFill>
          </a:ln>
          <a:effectLst/>
        </p:spPr>
        <p:style>
          <a:lnRef idx="2">
            <a:schemeClr val="accent1"/>
          </a:lnRef>
          <a:fillRef idx="0">
            <a:schemeClr val="accent1"/>
          </a:fillRef>
          <a:effectRef idx="1">
            <a:schemeClr val="accent1"/>
          </a:effectRef>
          <a:fontRef idx="minor">
            <a:schemeClr val="tx1"/>
          </a:fontRef>
        </p:style>
      </p:cxnSp>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Tree>
    <p:extLst>
      <p:ext uri="{BB962C8B-B14F-4D97-AF65-F5344CB8AC3E}">
        <p14:creationId xmlns:p14="http://schemas.microsoft.com/office/powerpoint/2010/main" val="20285510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
        <p:nvSpPr>
          <p:cNvPr id="3" name="Text Placeholder 2"/>
          <p:cNvSpPr>
            <a:spLocks noGrp="1"/>
          </p:cNvSpPr>
          <p:nvPr>
            <p:ph type="body" sz="quarter" idx="16" hasCustomPrompt="1"/>
          </p:nvPr>
        </p:nvSpPr>
        <p:spPr>
          <a:xfrm>
            <a:off x="232196" y="1065353"/>
            <a:ext cx="11724817" cy="5161949"/>
          </a:xfrm>
          <a:prstGeom prst="rect">
            <a:avLst/>
          </a:prstGeom>
        </p:spPr>
        <p:txBody>
          <a:bodyPr/>
          <a:lstStyle>
            <a:lvl1pPr>
              <a:defRPr>
                <a:solidFill>
                  <a:srgbClr val="004766"/>
                </a:solidFill>
              </a:defRPr>
            </a:lvl1pPr>
            <a:lvl2pPr>
              <a:defRPr>
                <a:solidFill>
                  <a:srgbClr val="4BB3CD"/>
                </a:solidFill>
              </a:defRPr>
            </a:lvl2pPr>
            <a:lvl3pPr>
              <a:defRPr baseline="0"/>
            </a:lvl3pPr>
          </a:lstStyle>
          <a:p>
            <a:pPr lvl="0"/>
            <a:r>
              <a:rPr lang="fr-FR" dirty="0"/>
              <a:t>Cliquez pour ajouter un texte</a:t>
            </a:r>
          </a:p>
          <a:p>
            <a:pPr lvl="1"/>
            <a:r>
              <a:rPr lang="fr-FR" dirty="0"/>
              <a:t>Second niveau</a:t>
            </a:r>
          </a:p>
          <a:p>
            <a:pPr lvl="2"/>
            <a:r>
              <a:rPr lang="fr-FR" dirty="0"/>
              <a:t>Troisième niveau</a:t>
            </a:r>
          </a:p>
          <a:p>
            <a:pPr lvl="3"/>
            <a:r>
              <a:rPr lang="fr-FR" dirty="0"/>
              <a:t>Quatrième niveau</a:t>
            </a:r>
          </a:p>
          <a:p>
            <a:pPr lvl="4"/>
            <a:r>
              <a:rPr lang="fr-FR" dirty="0"/>
              <a:t>Cinquième niveau</a:t>
            </a:r>
            <a:endParaRPr lang="en-US" dirty="0"/>
          </a:p>
        </p:txBody>
      </p:sp>
      <p:sp>
        <p:nvSpPr>
          <p:cNvPr id="6" name="Titre 7"/>
          <p:cNvSpPr>
            <a:spLocks noGrp="1"/>
          </p:cNvSpPr>
          <p:nvPr>
            <p:ph type="title" hasCustomPrompt="1"/>
          </p:nvPr>
        </p:nvSpPr>
        <p:spPr>
          <a:xfrm>
            <a:off x="232196" y="186192"/>
            <a:ext cx="11712336" cy="533553"/>
          </a:xfrm>
          <a:prstGeom prst="rect">
            <a:avLst/>
          </a:prstGeom>
        </p:spPr>
        <p:txBody>
          <a:bodyPr>
            <a:normAutofit/>
          </a:bodyPr>
          <a:lstStyle>
            <a:lvl1pPr algn="l">
              <a:defRPr sz="2539" b="1">
                <a:solidFill>
                  <a:srgbClr val="499EB1"/>
                </a:solidFill>
              </a:defRPr>
            </a:lvl1pPr>
          </a:lstStyle>
          <a:p>
            <a:r>
              <a:rPr lang="fr-FR" dirty="0"/>
              <a:t>Modifiez le style du titre</a:t>
            </a:r>
            <a:endParaRPr lang="fr-FR" noProof="0" dirty="0"/>
          </a:p>
        </p:txBody>
      </p:sp>
    </p:spTree>
    <p:extLst>
      <p:ext uri="{BB962C8B-B14F-4D97-AF65-F5344CB8AC3E}">
        <p14:creationId xmlns:p14="http://schemas.microsoft.com/office/powerpoint/2010/main" val="27480374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Vide">
    <p:spTree>
      <p:nvGrpSpPr>
        <p:cNvPr id="1" name=""/>
        <p:cNvGrpSpPr/>
        <p:nvPr/>
      </p:nvGrpSpPr>
      <p:grpSpPr>
        <a:xfrm>
          <a:off x="0" y="0"/>
          <a:ext cx="0" cy="0"/>
          <a:chOff x="0" y="0"/>
          <a:chExt cx="0" cy="0"/>
        </a:xfrm>
      </p:grpSpPr>
      <p:pic>
        <p:nvPicPr>
          <p:cNvPr id="5" name="Image 4" descr="fond_slide-01.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02" y="0"/>
            <a:ext cx="12187199" cy="6858000"/>
          </a:xfrm>
          <a:prstGeom prst="rect">
            <a:avLst/>
          </a:prstGeom>
        </p:spPr>
      </p:pic>
      <p:sp>
        <p:nvSpPr>
          <p:cNvPr id="7" name="Titre 7"/>
          <p:cNvSpPr>
            <a:spLocks noGrp="1"/>
          </p:cNvSpPr>
          <p:nvPr>
            <p:ph type="title" hasCustomPrompt="1"/>
          </p:nvPr>
        </p:nvSpPr>
        <p:spPr>
          <a:xfrm>
            <a:off x="232196" y="186191"/>
            <a:ext cx="11725885" cy="547259"/>
          </a:xfrm>
          <a:prstGeom prst="rect">
            <a:avLst/>
          </a:prstGeom>
        </p:spPr>
        <p:txBody>
          <a:bodyPr>
            <a:normAutofit/>
          </a:bodyPr>
          <a:lstStyle>
            <a:lvl1pPr algn="l">
              <a:defRPr sz="2539" b="1">
                <a:solidFill>
                  <a:srgbClr val="499EB1"/>
                </a:solidFill>
              </a:defRPr>
            </a:lvl1pPr>
          </a:lstStyle>
          <a:p>
            <a:r>
              <a:rPr lang="fr-FR" noProof="0" dirty="0"/>
              <a:t>Cliquer pour modifier</a:t>
            </a:r>
          </a:p>
        </p:txBody>
      </p:sp>
      <p:cxnSp>
        <p:nvCxnSpPr>
          <p:cNvPr id="8" name="Connecteur droit 7"/>
          <p:cNvCxnSpPr/>
          <p:nvPr userDrawn="1"/>
        </p:nvCxnSpPr>
        <p:spPr>
          <a:xfrm>
            <a:off x="362157" y="719744"/>
            <a:ext cx="9387097" cy="0"/>
          </a:xfrm>
          <a:prstGeom prst="line">
            <a:avLst/>
          </a:prstGeom>
          <a:ln w="12700">
            <a:solidFill>
              <a:srgbClr val="59C0D6"/>
            </a:solidFill>
          </a:ln>
          <a:effectLst/>
        </p:spPr>
        <p:style>
          <a:lnRef idx="2">
            <a:schemeClr val="accent1"/>
          </a:lnRef>
          <a:fillRef idx="0">
            <a:schemeClr val="accent1"/>
          </a:fillRef>
          <a:effectRef idx="1">
            <a:schemeClr val="accent1"/>
          </a:effectRef>
          <a:fontRef idx="minor">
            <a:schemeClr val="tx1"/>
          </a:fontRef>
        </p:style>
      </p:cxnSp>
      <p:sp>
        <p:nvSpPr>
          <p:cNvPr id="9" name="Espace réservé du numéro de diapositive 14"/>
          <p:cNvSpPr>
            <a:spLocks noGrp="1"/>
          </p:cNvSpPr>
          <p:nvPr>
            <p:ph type="sldNum" sz="quarter" idx="4"/>
          </p:nvPr>
        </p:nvSpPr>
        <p:spPr>
          <a:xfrm>
            <a:off x="11076229" y="6537702"/>
            <a:ext cx="881851" cy="207295"/>
          </a:xfrm>
          <a:prstGeom prst="rect">
            <a:avLst/>
          </a:prstGeom>
        </p:spPr>
        <p:txBody>
          <a:bodyPr vert="horz" lIns="91440" tIns="45720" rIns="91440" bIns="45720" rtlCol="0" anchor="ctr"/>
          <a:lstStyle>
            <a:lvl1pPr algn="r">
              <a:defRPr sz="1451">
                <a:solidFill>
                  <a:srgbClr val="499EB1"/>
                </a:solidFill>
              </a:defRPr>
            </a:lvl1pPr>
          </a:lstStyle>
          <a:p>
            <a:fld id="{56BCE199-CD7B-49E1-A054-0A9BF059CBCC}" type="slidenum">
              <a:rPr lang="fr-FR" smtClean="0"/>
              <a:pPr/>
              <a:t>‹N°›</a:t>
            </a:fld>
            <a:endParaRPr lang="fr-FR" dirty="0"/>
          </a:p>
        </p:txBody>
      </p:sp>
      <p:sp>
        <p:nvSpPr>
          <p:cNvPr id="6" name="Espace réservé du texte 30"/>
          <p:cNvSpPr>
            <a:spLocks noGrp="1"/>
          </p:cNvSpPr>
          <p:nvPr>
            <p:ph type="body" sz="quarter" idx="18" hasCustomPrompt="1"/>
          </p:nvPr>
        </p:nvSpPr>
        <p:spPr>
          <a:xfrm>
            <a:off x="234061" y="919639"/>
            <a:ext cx="11727712" cy="5271852"/>
          </a:xfrm>
          <a:prstGeom prst="rect">
            <a:avLst/>
          </a:prstGeom>
        </p:spPr>
        <p:txBody>
          <a:bodyPr>
            <a:noAutofit/>
          </a:bodyPr>
          <a:lstStyle>
            <a:lvl1pPr>
              <a:buClr>
                <a:srgbClr val="D3D829"/>
              </a:buClr>
              <a:defRPr/>
            </a:lvl1pPr>
            <a:lvl2pPr>
              <a:defRPr/>
            </a:lvl2pPr>
            <a:lvl3pPr>
              <a:defRPr/>
            </a:lvl3pPr>
            <a:lvl4pPr>
              <a:defRPr/>
            </a:lvl4pPr>
            <a:lvl5pPr>
              <a:defRPr/>
            </a:lvl5pPr>
          </a:lstStyle>
          <a:p>
            <a:pPr lvl="0"/>
            <a:r>
              <a:rPr lang="fr-FR" noProof="0" dirty="0"/>
              <a:t>Cliquer pour modifier</a:t>
            </a:r>
          </a:p>
          <a:p>
            <a:pPr lvl="1"/>
            <a:r>
              <a:rPr lang="fr-FR" noProof="0" dirty="0"/>
              <a:t>Niveau 2</a:t>
            </a:r>
          </a:p>
          <a:p>
            <a:pPr lvl="2"/>
            <a:r>
              <a:rPr lang="fr-FR" noProof="0" dirty="0"/>
              <a:t>Niveau 3</a:t>
            </a:r>
          </a:p>
          <a:p>
            <a:pPr lvl="3"/>
            <a:r>
              <a:rPr lang="fr-FR" noProof="0" dirty="0"/>
              <a:t>Niveau 4</a:t>
            </a:r>
          </a:p>
          <a:p>
            <a:pPr lvl="4"/>
            <a:r>
              <a:rPr lang="fr-FR" noProof="0" dirty="0"/>
              <a:t>Niveau 5</a:t>
            </a:r>
          </a:p>
        </p:txBody>
      </p:sp>
    </p:spTree>
    <p:extLst>
      <p:ext uri="{BB962C8B-B14F-4D97-AF65-F5344CB8AC3E}">
        <p14:creationId xmlns:p14="http://schemas.microsoft.com/office/powerpoint/2010/main" val="21442177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ème2 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A8F38F-4F30-4CD8-908A-D8CEB0E220BF}"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a:xfrm>
            <a:off x="9299872" y="6520260"/>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Connecteur droit 6"/>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3" name="Espace réservé du texte 2"/>
          <p:cNvSpPr>
            <a:spLocks noGrp="1"/>
          </p:cNvSpPr>
          <p:nvPr>
            <p:ph type="body" sz="quarter" idx="13"/>
          </p:nvPr>
        </p:nvSpPr>
        <p:spPr>
          <a:xfrm>
            <a:off x="3119969" y="1701800"/>
            <a:ext cx="8159751" cy="432011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Titre 1"/>
          <p:cNvSpPr>
            <a:spLocks noGrp="1"/>
          </p:cNvSpPr>
          <p:nvPr>
            <p:ph type="title"/>
          </p:nvPr>
        </p:nvSpPr>
        <p:spPr>
          <a:xfrm>
            <a:off x="3120000" y="-27384"/>
            <a:ext cx="8472000" cy="1143000"/>
          </a:xfrm>
          <a:prstGeom prst="rect">
            <a:avLst/>
          </a:prstGeom>
        </p:spPr>
        <p:txBody>
          <a:bodyPr lIns="121914" tIns="60957" rIns="121914" bIns="60957"/>
          <a:lstStyle/>
          <a:p>
            <a:r>
              <a:rPr lang="fr-FR" dirty="0"/>
              <a:t>Modifiez le style du titre</a:t>
            </a:r>
          </a:p>
        </p:txBody>
      </p:sp>
    </p:spTree>
    <p:extLst>
      <p:ext uri="{BB962C8B-B14F-4D97-AF65-F5344CB8AC3E}">
        <p14:creationId xmlns:p14="http://schemas.microsoft.com/office/powerpoint/2010/main" val="7750594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ème 2 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lIns="121914" tIns="60957" rIns="121914" bIns="60957"/>
          <a:lstStyle/>
          <a:p>
            <a:r>
              <a:rPr lang="fr-FR" dirty="0"/>
              <a:t>Modifiez le style du titre</a:t>
            </a:r>
          </a:p>
        </p:txBody>
      </p:sp>
      <p:sp>
        <p:nvSpPr>
          <p:cNvPr id="5" name="Espace réservé de la date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F74C96-F13A-45B8-9F68-1DF567E14DBE}"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Espace réservé du numéro de diapositive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Connecteur droit 7"/>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4" name="Espace réservé du contenu 3"/>
          <p:cNvSpPr>
            <a:spLocks noGrp="1"/>
          </p:cNvSpPr>
          <p:nvPr>
            <p:ph sz="quarter" idx="13"/>
          </p:nvPr>
        </p:nvSpPr>
        <p:spPr>
          <a:xfrm>
            <a:off x="3119969" y="1509185"/>
            <a:ext cx="4128161" cy="422486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Espace réservé du contenu 3"/>
          <p:cNvSpPr>
            <a:spLocks noGrp="1"/>
          </p:cNvSpPr>
          <p:nvPr>
            <p:ph sz="quarter" idx="14"/>
          </p:nvPr>
        </p:nvSpPr>
        <p:spPr>
          <a:xfrm>
            <a:off x="7536162" y="1508788"/>
            <a:ext cx="4128161" cy="422486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3189434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ème 2 comparaison 1">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214E4F-DE23-4839-9543-77CF4879FA4E}"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Espace réservé du numéro de diapositive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Rectangle 5"/>
          <p:cNvSpPr/>
          <p:nvPr userDrawn="1"/>
        </p:nvSpPr>
        <p:spPr>
          <a:xfrm>
            <a:off x="2231717" y="2084852"/>
            <a:ext cx="3480240" cy="1536171"/>
          </a:xfrm>
          <a:prstGeom prst="rect">
            <a:avLst/>
          </a:prstGeom>
          <a:noFill/>
          <a:ln>
            <a:solidFill>
              <a:srgbClr val="4BB3CD"/>
            </a:solidFill>
          </a:ln>
          <a:effectLst/>
        </p:spPr>
        <p:style>
          <a:lnRef idx="1">
            <a:schemeClr val="accent1"/>
          </a:lnRef>
          <a:fillRef idx="3">
            <a:schemeClr val="accent1"/>
          </a:fillRef>
          <a:effectRef idx="2">
            <a:schemeClr val="accent1"/>
          </a:effectRef>
          <a:fontRef idx="minor">
            <a:schemeClr val="lt1"/>
          </a:fontRef>
        </p:style>
        <p:txBody>
          <a:bodyPr lIns="121914" tIns="60957" rIns="121914" bIns="60957"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Text Placeholder 4"/>
          <p:cNvSpPr>
            <a:spLocks noGrp="1"/>
          </p:cNvSpPr>
          <p:nvPr>
            <p:ph type="body" sz="quarter" idx="13" hasCustomPrompt="1"/>
          </p:nvPr>
        </p:nvSpPr>
        <p:spPr>
          <a:xfrm>
            <a:off x="2231717" y="2372884"/>
            <a:ext cx="3480240" cy="768085"/>
          </a:xfrm>
          <a:prstGeom prst="rect">
            <a:avLst/>
          </a:prstGeom>
        </p:spPr>
        <p:txBody>
          <a:bodyPr>
            <a:noAutofit/>
          </a:bodyPr>
          <a:lstStyle>
            <a:lvl1pPr marL="0" indent="0" algn="ctr">
              <a:buNone/>
              <a:defRPr sz="2100" baseline="0"/>
            </a:lvl1pPr>
          </a:lstStyle>
          <a:p>
            <a:pPr lvl="0"/>
            <a:r>
              <a:rPr lang="fr-FR" dirty="0"/>
              <a:t>Cliquez pour ajouter un titre</a:t>
            </a:r>
            <a:endParaRPr lang="en-US" dirty="0"/>
          </a:p>
        </p:txBody>
      </p:sp>
      <p:sp>
        <p:nvSpPr>
          <p:cNvPr id="10" name="Text Placeholder 10"/>
          <p:cNvSpPr>
            <a:spLocks noGrp="1"/>
          </p:cNvSpPr>
          <p:nvPr>
            <p:ph type="body" sz="quarter" idx="15" hasCustomPrompt="1"/>
          </p:nvPr>
        </p:nvSpPr>
        <p:spPr>
          <a:xfrm>
            <a:off x="599537" y="3813045"/>
            <a:ext cx="5115459" cy="1712383"/>
          </a:xfrm>
          <a:prstGeom prst="rect">
            <a:avLst/>
          </a:prstGeom>
        </p:spPr>
        <p:txBody>
          <a:bodyPr>
            <a:normAutofit/>
          </a:bodyPr>
          <a:lstStyle>
            <a:lvl1pPr marL="380981" indent="-380981">
              <a:buClr>
                <a:srgbClr val="44ADC2"/>
              </a:buClr>
              <a:buFont typeface="Wingdings" charset="2"/>
              <a:buChar char="§"/>
              <a:defRPr sz="2400" b="0">
                <a:solidFill>
                  <a:srgbClr val="004766"/>
                </a:solidFill>
              </a:defRPr>
            </a:lvl1pPr>
          </a:lstStyle>
          <a:p>
            <a:pPr lvl="0"/>
            <a:r>
              <a:rPr lang="fr-FR" dirty="0"/>
              <a:t>Cliquez pour ajouter un texte</a:t>
            </a:r>
            <a:endParaRPr lang="en-US" dirty="0"/>
          </a:p>
        </p:txBody>
      </p:sp>
      <p:sp>
        <p:nvSpPr>
          <p:cNvPr id="12" name="Rectangle 11"/>
          <p:cNvSpPr/>
          <p:nvPr userDrawn="1"/>
        </p:nvSpPr>
        <p:spPr>
          <a:xfrm>
            <a:off x="8112224" y="2055745"/>
            <a:ext cx="3456384" cy="1539713"/>
          </a:xfrm>
          <a:prstGeom prst="rect">
            <a:avLst/>
          </a:prstGeom>
          <a:noFill/>
          <a:ln>
            <a:solidFill>
              <a:srgbClr val="4BB3CD"/>
            </a:solidFill>
          </a:ln>
          <a:effectLst/>
        </p:spPr>
        <p:style>
          <a:lnRef idx="1">
            <a:schemeClr val="accent1"/>
          </a:lnRef>
          <a:fillRef idx="3">
            <a:schemeClr val="accent1"/>
          </a:fillRef>
          <a:effectRef idx="2">
            <a:schemeClr val="accent1"/>
          </a:effectRef>
          <a:fontRef idx="minor">
            <a:schemeClr val="lt1"/>
          </a:fontRef>
        </p:style>
        <p:txBody>
          <a:bodyPr lIns="121914" tIns="60957" rIns="121914" bIns="60957"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Text Placeholder 10"/>
          <p:cNvSpPr>
            <a:spLocks noGrp="1"/>
          </p:cNvSpPr>
          <p:nvPr>
            <p:ph type="body" sz="quarter" idx="17" hasCustomPrompt="1"/>
          </p:nvPr>
        </p:nvSpPr>
        <p:spPr>
          <a:xfrm>
            <a:off x="6480044" y="3813045"/>
            <a:ext cx="5088565" cy="1712383"/>
          </a:xfrm>
          <a:prstGeom prst="rect">
            <a:avLst/>
          </a:prstGeom>
        </p:spPr>
        <p:txBody>
          <a:bodyPr>
            <a:normAutofit/>
          </a:bodyPr>
          <a:lstStyle>
            <a:lvl1pPr marL="380981" indent="-380981">
              <a:buClr>
                <a:srgbClr val="F6BC4E"/>
              </a:buClr>
              <a:buFont typeface="Wingdings" charset="2"/>
              <a:buChar char="§"/>
              <a:defRPr sz="2400" b="0">
                <a:solidFill>
                  <a:srgbClr val="004766"/>
                </a:solidFill>
              </a:defRPr>
            </a:lvl1pPr>
          </a:lstStyle>
          <a:p>
            <a:pPr lvl="0"/>
            <a:r>
              <a:rPr lang="fr-FR" dirty="0"/>
              <a:t>Cliquez pour ajouter un texte</a:t>
            </a:r>
            <a:endParaRPr lang="en-US" dirty="0"/>
          </a:p>
        </p:txBody>
      </p:sp>
      <p:grpSp>
        <p:nvGrpSpPr>
          <p:cNvPr id="15" name="Groupe 14"/>
          <p:cNvGrpSpPr/>
          <p:nvPr userDrawn="1"/>
        </p:nvGrpSpPr>
        <p:grpSpPr>
          <a:xfrm>
            <a:off x="599536" y="2088393"/>
            <a:ext cx="1536171" cy="1536171"/>
            <a:chOff x="2291239" y="1313377"/>
            <a:chExt cx="1512168" cy="1512168"/>
          </a:xfrm>
        </p:grpSpPr>
        <p:sp>
          <p:nvSpPr>
            <p:cNvPr id="16" name="Rectangle 15"/>
            <p:cNvSpPr/>
            <p:nvPr/>
          </p:nvSpPr>
          <p:spPr>
            <a:xfrm>
              <a:off x="2291239" y="1313377"/>
              <a:ext cx="1512168" cy="1512168"/>
            </a:xfrm>
            <a:prstGeom prst="rect">
              <a:avLst/>
            </a:prstGeom>
            <a:solidFill>
              <a:srgbClr val="44A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fr-FR" sz="24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17" name="Imag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1433898"/>
              <a:ext cx="1271126" cy="1271126"/>
            </a:xfrm>
            <a:prstGeom prst="rect">
              <a:avLst/>
            </a:prstGeom>
          </p:spPr>
        </p:pic>
      </p:grpSp>
      <p:grpSp>
        <p:nvGrpSpPr>
          <p:cNvPr id="18" name="Groupe 17"/>
          <p:cNvGrpSpPr/>
          <p:nvPr userDrawn="1"/>
        </p:nvGrpSpPr>
        <p:grpSpPr>
          <a:xfrm>
            <a:off x="6453149" y="2057957"/>
            <a:ext cx="1563064" cy="1563064"/>
            <a:chOff x="3955807" y="1313377"/>
            <a:chExt cx="1512168" cy="1512168"/>
          </a:xfrm>
        </p:grpSpPr>
        <p:sp>
          <p:nvSpPr>
            <p:cNvPr id="19" name="Rectangle 18"/>
            <p:cNvSpPr/>
            <p:nvPr/>
          </p:nvSpPr>
          <p:spPr>
            <a:xfrm>
              <a:off x="3955807" y="1313377"/>
              <a:ext cx="1512168" cy="1512168"/>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fr-FR" sz="24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20" name="Imag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6329" y="1433899"/>
              <a:ext cx="1167847" cy="1167847"/>
            </a:xfrm>
            <a:prstGeom prst="rect">
              <a:avLst/>
            </a:prstGeom>
          </p:spPr>
        </p:pic>
      </p:grpSp>
      <p:sp>
        <p:nvSpPr>
          <p:cNvPr id="21" name="Text Placeholder 4"/>
          <p:cNvSpPr>
            <a:spLocks noGrp="1"/>
          </p:cNvSpPr>
          <p:nvPr>
            <p:ph type="body" sz="quarter" idx="18" hasCustomPrompt="1"/>
          </p:nvPr>
        </p:nvSpPr>
        <p:spPr>
          <a:xfrm>
            <a:off x="8112225" y="2343776"/>
            <a:ext cx="3456385" cy="768085"/>
          </a:xfrm>
          <a:prstGeom prst="rect">
            <a:avLst/>
          </a:prstGeom>
        </p:spPr>
        <p:txBody>
          <a:bodyPr>
            <a:noAutofit/>
          </a:bodyPr>
          <a:lstStyle>
            <a:lvl1pPr marL="0" indent="0" algn="ctr">
              <a:buNone/>
              <a:defRPr sz="2100" baseline="0"/>
            </a:lvl1pPr>
          </a:lstStyle>
          <a:p>
            <a:pPr lvl="0"/>
            <a:r>
              <a:rPr lang="fr-FR" dirty="0"/>
              <a:t>Cliquez pour ajouter un titre</a:t>
            </a:r>
            <a:endParaRPr lang="en-US" dirty="0"/>
          </a:p>
        </p:txBody>
      </p:sp>
      <p:cxnSp>
        <p:nvCxnSpPr>
          <p:cNvPr id="22" name="Connecteur droit 21"/>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23" name="Titre 1"/>
          <p:cNvSpPr>
            <a:spLocks noGrp="1"/>
          </p:cNvSpPr>
          <p:nvPr>
            <p:ph type="title"/>
          </p:nvPr>
        </p:nvSpPr>
        <p:spPr>
          <a:xfrm>
            <a:off x="3120000" y="-27384"/>
            <a:ext cx="8472000" cy="1143000"/>
          </a:xfrm>
          <a:prstGeom prst="rect">
            <a:avLst/>
          </a:prstGeom>
        </p:spPr>
        <p:txBody>
          <a:bodyPr lIns="121914" tIns="60957" rIns="121914" bIns="60957"/>
          <a:lstStyle/>
          <a:p>
            <a:r>
              <a:rPr lang="fr-FR" dirty="0"/>
              <a:t>Modifiez le style du titre</a:t>
            </a:r>
          </a:p>
        </p:txBody>
      </p:sp>
    </p:spTree>
    <p:extLst>
      <p:ext uri="{BB962C8B-B14F-4D97-AF65-F5344CB8AC3E}">
        <p14:creationId xmlns:p14="http://schemas.microsoft.com/office/powerpoint/2010/main" val="18237354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ème 2 Comparaison 2">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lIns="121914" tIns="60957" rIns="121914" bIns="60957"/>
          <a:lstStyle/>
          <a:p>
            <a:r>
              <a:rPr lang="fr-FR" dirty="0"/>
              <a:t>Modifiez le style du titre</a:t>
            </a:r>
          </a:p>
        </p:txBody>
      </p:sp>
      <p:sp>
        <p:nvSpPr>
          <p:cNvPr id="3" name="Espace réservé de la date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2214E4F-DE23-4839-9543-77CF4879FA4E}"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Espace réservé du numéro de diapositive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ext Placeholder 4"/>
          <p:cNvSpPr>
            <a:spLocks noGrp="1"/>
          </p:cNvSpPr>
          <p:nvPr>
            <p:ph type="body" sz="quarter" idx="13" hasCustomPrompt="1"/>
          </p:nvPr>
        </p:nvSpPr>
        <p:spPr>
          <a:xfrm>
            <a:off x="431370" y="1697095"/>
            <a:ext cx="5454715" cy="768085"/>
          </a:xfrm>
          <a:prstGeom prst="rect">
            <a:avLst/>
          </a:prstGeom>
          <a:ln>
            <a:solidFill>
              <a:srgbClr val="F6BC4E"/>
            </a:solidFill>
          </a:ln>
        </p:spPr>
        <p:txBody>
          <a:bodyPr>
            <a:noAutofit/>
          </a:bodyPr>
          <a:lstStyle>
            <a:lvl1pPr marL="0" indent="0" algn="r">
              <a:buNone/>
              <a:defRPr sz="2100" baseline="0"/>
            </a:lvl1pPr>
          </a:lstStyle>
          <a:p>
            <a:pPr lvl="0"/>
            <a:r>
              <a:rPr lang="fr-FR" dirty="0"/>
              <a:t>Cliquez pour ajouter un titre</a:t>
            </a:r>
            <a:endParaRPr lang="en-US" dirty="0"/>
          </a:p>
        </p:txBody>
      </p:sp>
      <p:sp>
        <p:nvSpPr>
          <p:cNvPr id="8" name="Text Placeholder 10"/>
          <p:cNvSpPr>
            <a:spLocks noGrp="1"/>
          </p:cNvSpPr>
          <p:nvPr>
            <p:ph type="body" sz="quarter" idx="15" hasCustomPrompt="1"/>
          </p:nvPr>
        </p:nvSpPr>
        <p:spPr>
          <a:xfrm>
            <a:off x="431370" y="2572657"/>
            <a:ext cx="5454715" cy="1136319"/>
          </a:xfrm>
          <a:prstGeom prst="rect">
            <a:avLst/>
          </a:prstGeom>
        </p:spPr>
        <p:txBody>
          <a:bodyPr>
            <a:normAutofit/>
          </a:bodyPr>
          <a:lstStyle>
            <a:lvl1pPr marL="380981" indent="-380981" algn="r">
              <a:buClr>
                <a:srgbClr val="F6BC4E"/>
              </a:buClr>
              <a:buFont typeface="Wingdings" charset="2"/>
              <a:buChar char="§"/>
              <a:defRPr sz="2400" b="0">
                <a:solidFill>
                  <a:srgbClr val="004766"/>
                </a:solidFill>
              </a:defRPr>
            </a:lvl1pPr>
          </a:lstStyle>
          <a:p>
            <a:pPr lvl="0"/>
            <a:r>
              <a:rPr lang="fr-FR" dirty="0"/>
              <a:t>Cliquez pour ajouter un texte</a:t>
            </a:r>
            <a:endParaRPr lang="en-US" dirty="0"/>
          </a:p>
        </p:txBody>
      </p:sp>
      <p:grpSp>
        <p:nvGrpSpPr>
          <p:cNvPr id="11" name="Groupe 10"/>
          <p:cNvGrpSpPr/>
          <p:nvPr userDrawn="1"/>
        </p:nvGrpSpPr>
        <p:grpSpPr>
          <a:xfrm>
            <a:off x="3876653" y="3792004"/>
            <a:ext cx="2112235" cy="2112235"/>
            <a:chOff x="2291239" y="1313377"/>
            <a:chExt cx="1512168" cy="1512168"/>
          </a:xfrm>
        </p:grpSpPr>
        <p:sp>
          <p:nvSpPr>
            <p:cNvPr id="12" name="Rectangle 11"/>
            <p:cNvSpPr/>
            <p:nvPr/>
          </p:nvSpPr>
          <p:spPr>
            <a:xfrm>
              <a:off x="2291239" y="1313377"/>
              <a:ext cx="1512168" cy="1512168"/>
            </a:xfrm>
            <a:prstGeom prst="rect">
              <a:avLst/>
            </a:prstGeom>
            <a:solidFill>
              <a:srgbClr val="44AD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fr-FR" sz="24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1433898"/>
              <a:ext cx="1271126" cy="1271126"/>
            </a:xfrm>
            <a:prstGeom prst="rect">
              <a:avLst/>
            </a:prstGeom>
          </p:spPr>
        </p:pic>
      </p:grpSp>
      <p:grpSp>
        <p:nvGrpSpPr>
          <p:cNvPr id="14" name="Groupe 13"/>
          <p:cNvGrpSpPr/>
          <p:nvPr userDrawn="1"/>
        </p:nvGrpSpPr>
        <p:grpSpPr>
          <a:xfrm>
            <a:off x="5988888" y="1686573"/>
            <a:ext cx="2105429" cy="2105429"/>
            <a:chOff x="3955807" y="1313377"/>
            <a:chExt cx="1512168" cy="1512168"/>
          </a:xfrm>
        </p:grpSpPr>
        <p:sp>
          <p:nvSpPr>
            <p:cNvPr id="15" name="Rectangle 14"/>
            <p:cNvSpPr/>
            <p:nvPr/>
          </p:nvSpPr>
          <p:spPr>
            <a:xfrm>
              <a:off x="3955807" y="1313377"/>
              <a:ext cx="1512168" cy="1512168"/>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fr-FR" sz="2400" b="1" i="0" u="none" strike="noStrike" kern="1200" cap="none" spc="0" normalizeH="0" baseline="0" noProof="0" dirty="0">
                <a:ln>
                  <a:noFill/>
                </a:ln>
                <a:solidFill>
                  <a:prstClr val="white"/>
                </a:solidFill>
                <a:effectLst/>
                <a:uLnTx/>
                <a:uFillTx/>
                <a:latin typeface="Calibri"/>
                <a:ea typeface="+mn-ea"/>
                <a:cs typeface="+mn-cs"/>
              </a:endParaRPr>
            </a:p>
          </p:txBody>
        </p:sp>
        <p:pic>
          <p:nvPicPr>
            <p:cNvPr id="16" name="Imag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6329" y="1433899"/>
              <a:ext cx="1167847" cy="1167847"/>
            </a:xfrm>
            <a:prstGeom prst="rect">
              <a:avLst/>
            </a:prstGeom>
          </p:spPr>
        </p:pic>
      </p:grpSp>
      <p:sp>
        <p:nvSpPr>
          <p:cNvPr id="18" name="Text Placeholder 4"/>
          <p:cNvSpPr>
            <a:spLocks noGrp="1"/>
          </p:cNvSpPr>
          <p:nvPr>
            <p:ph type="body" sz="quarter" idx="19" hasCustomPrompt="1"/>
          </p:nvPr>
        </p:nvSpPr>
        <p:spPr>
          <a:xfrm>
            <a:off x="6078576" y="3866099"/>
            <a:ext cx="5490032" cy="768085"/>
          </a:xfrm>
          <a:prstGeom prst="rect">
            <a:avLst/>
          </a:prstGeom>
          <a:ln>
            <a:solidFill>
              <a:srgbClr val="4BB3CD"/>
            </a:solidFill>
          </a:ln>
        </p:spPr>
        <p:txBody>
          <a:bodyPr>
            <a:noAutofit/>
          </a:bodyPr>
          <a:lstStyle>
            <a:lvl1pPr marL="0" indent="0" algn="l">
              <a:buNone/>
              <a:defRPr sz="2100" baseline="0"/>
            </a:lvl1pPr>
          </a:lstStyle>
          <a:p>
            <a:pPr lvl="0"/>
            <a:r>
              <a:rPr lang="fr-FR" dirty="0"/>
              <a:t>Cliquez pour ajouter un titre</a:t>
            </a:r>
            <a:endParaRPr lang="en-US" dirty="0"/>
          </a:p>
        </p:txBody>
      </p:sp>
      <p:sp>
        <p:nvSpPr>
          <p:cNvPr id="19" name="Text Placeholder 10"/>
          <p:cNvSpPr>
            <a:spLocks noGrp="1"/>
          </p:cNvSpPr>
          <p:nvPr>
            <p:ph type="body" sz="quarter" idx="20" hasCustomPrompt="1"/>
          </p:nvPr>
        </p:nvSpPr>
        <p:spPr>
          <a:xfrm>
            <a:off x="6078576" y="4741661"/>
            <a:ext cx="5490032" cy="1136319"/>
          </a:xfrm>
          <a:prstGeom prst="rect">
            <a:avLst/>
          </a:prstGeom>
        </p:spPr>
        <p:txBody>
          <a:bodyPr>
            <a:normAutofit/>
          </a:bodyPr>
          <a:lstStyle>
            <a:lvl1pPr marL="380981" indent="-380981" algn="l">
              <a:buClr>
                <a:srgbClr val="44ADC2"/>
              </a:buClr>
              <a:buFont typeface="Wingdings" charset="2"/>
              <a:buChar char="§"/>
              <a:defRPr sz="2400" b="0">
                <a:solidFill>
                  <a:srgbClr val="004766"/>
                </a:solidFill>
              </a:defRPr>
            </a:lvl1pPr>
          </a:lstStyle>
          <a:p>
            <a:pPr lvl="0"/>
            <a:r>
              <a:rPr lang="fr-FR" dirty="0"/>
              <a:t>Cliquez pour ajouter un texte</a:t>
            </a:r>
            <a:endParaRPr lang="en-US" dirty="0"/>
          </a:p>
        </p:txBody>
      </p:sp>
      <p:cxnSp>
        <p:nvCxnSpPr>
          <p:cNvPr id="17" name="Connecteur droit 16"/>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6762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hème 2Titre seul">
    <p:spTree>
      <p:nvGrpSpPr>
        <p:cNvPr id="1" name=""/>
        <p:cNvGrpSpPr/>
        <p:nvPr/>
      </p:nvGrpSpPr>
      <p:grpSpPr>
        <a:xfrm>
          <a:off x="0" y="0"/>
          <a:ext cx="0" cy="0"/>
          <a:chOff x="0" y="0"/>
          <a:chExt cx="0" cy="0"/>
        </a:xfrm>
      </p:grpSpPr>
      <p:sp>
        <p:nvSpPr>
          <p:cNvPr id="2" name="Titre 1"/>
          <p:cNvSpPr>
            <a:spLocks noGrp="1"/>
          </p:cNvSpPr>
          <p:nvPr>
            <p:ph type="title"/>
          </p:nvPr>
        </p:nvSpPr>
        <p:spPr>
          <a:xfrm>
            <a:off x="3120000" y="-27384"/>
            <a:ext cx="8472000" cy="1143000"/>
          </a:xfrm>
          <a:prstGeom prst="rect">
            <a:avLst/>
          </a:prstGeom>
        </p:spPr>
        <p:txBody>
          <a:bodyPr lIns="121914" tIns="60957" rIns="121914" bIns="60957"/>
          <a:lstStyle/>
          <a:p>
            <a:r>
              <a:rPr lang="fr-FR"/>
              <a:t>Modifiez le style du titre</a:t>
            </a:r>
          </a:p>
        </p:txBody>
      </p:sp>
      <p:sp>
        <p:nvSpPr>
          <p:cNvPr id="3" name="Espace réservé de la date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00CAF4-9684-4511-B535-0A0C0A6C5910}"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Espace réservé du numéro de diapositive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Ellipse 7"/>
          <p:cNvSpPr/>
          <p:nvPr userDrawn="1"/>
        </p:nvSpPr>
        <p:spPr>
          <a:xfrm>
            <a:off x="3322161" y="1179613"/>
            <a:ext cx="48000" cy="48000"/>
          </a:xfrm>
          <a:prstGeom prst="ellipse">
            <a:avLst/>
          </a:prstGeom>
          <a:solidFill>
            <a:srgbClr val="00B0F0"/>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marL="0" marR="0" lvl="0" indent="0" algn="ctr" defTabSz="121911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Ellipse 8"/>
          <p:cNvSpPr/>
          <p:nvPr userDrawn="1"/>
        </p:nvSpPr>
        <p:spPr>
          <a:xfrm>
            <a:off x="3550918" y="1179613"/>
            <a:ext cx="48000" cy="48000"/>
          </a:xfrm>
          <a:prstGeom prst="ellipse">
            <a:avLst/>
          </a:prstGeom>
          <a:solidFill>
            <a:srgbClr val="FFC000"/>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marL="0" marR="0" lvl="0" indent="0" algn="ctr" defTabSz="121911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Ellipse 9"/>
          <p:cNvSpPr/>
          <p:nvPr userDrawn="1"/>
        </p:nvSpPr>
        <p:spPr>
          <a:xfrm>
            <a:off x="3436539" y="1179613"/>
            <a:ext cx="48000" cy="48000"/>
          </a:xfrm>
          <a:prstGeom prst="ellipse">
            <a:avLst/>
          </a:prstGeom>
          <a:solidFill>
            <a:srgbClr val="FF0000"/>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marL="0" marR="0" lvl="0" indent="0" algn="ctr" defTabSz="121911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Ellipse 10"/>
          <p:cNvSpPr/>
          <p:nvPr userDrawn="1"/>
        </p:nvSpPr>
        <p:spPr>
          <a:xfrm>
            <a:off x="3665295" y="1179613"/>
            <a:ext cx="48000" cy="48000"/>
          </a:xfrm>
          <a:prstGeom prst="ellipse">
            <a:avLst/>
          </a:prstGeom>
          <a:solidFill>
            <a:srgbClr val="00B050"/>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marL="0" marR="0" lvl="0" indent="0" algn="ctr" defTabSz="121911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2" name="Connecteur droit 11"/>
          <p:cNvCxnSpPr/>
          <p:nvPr userDrawn="1"/>
        </p:nvCxnSpPr>
        <p:spPr>
          <a:xfrm flipV="1">
            <a:off x="0" y="1220755"/>
            <a:ext cx="3119669" cy="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143338" y="1074616"/>
            <a:ext cx="2976331" cy="144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marL="0" marR="0" lvl="0" indent="0" algn="ctr" defTabSz="121911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5" name="Connecteur droit 14"/>
          <p:cNvCxnSpPr/>
          <p:nvPr userDrawn="1"/>
        </p:nvCxnSpPr>
        <p:spPr>
          <a:xfrm flipV="1">
            <a:off x="3905250" y="1220756"/>
            <a:ext cx="8286750" cy="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9681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Page vierg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1CE5C8-0F02-4240-BF8D-D76113325CDC}"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ZoneTexte 4"/>
          <p:cNvSpPr txBox="1"/>
          <p:nvPr userDrawn="1"/>
        </p:nvSpPr>
        <p:spPr>
          <a:xfrm>
            <a:off x="47328" y="3429002"/>
            <a:ext cx="2304256" cy="861775"/>
          </a:xfrm>
          <a:prstGeom prst="rect">
            <a:avLst/>
          </a:prstGeom>
          <a:noFill/>
        </p:spPr>
        <p:txBody>
          <a:bodyPr wrap="square" lIns="121914" tIns="60957" rIns="121914" bIns="60957" rtlCol="0">
            <a:spAutoFit/>
          </a:bodyPr>
          <a:lstStyle/>
          <a:p>
            <a:pPr marL="0" marR="0" lvl="0" indent="0" algn="ctr" defTabSz="1219140" rtl="0" eaLnBrk="1" fontAlgn="auto" latinLnBrk="0" hangingPunct="1">
              <a:lnSpc>
                <a:spcPct val="100000"/>
              </a:lnSpc>
              <a:spcBef>
                <a:spcPts val="0"/>
              </a:spcBef>
              <a:spcAft>
                <a:spcPts val="0"/>
              </a:spcAft>
              <a:buClrTx/>
              <a:buSzTx/>
              <a:buFontTx/>
              <a:buNone/>
              <a:tabLst/>
              <a:defRPr/>
            </a:pPr>
            <a:r>
              <a:rPr kumimoji="0" lang="fr-FR" sz="4800" b="0" i="0" u="none" strike="noStrike" kern="1200" cap="none" spc="0" normalizeH="0" baseline="0" noProof="0" dirty="0">
                <a:ln>
                  <a:noFill/>
                </a:ln>
                <a:solidFill>
                  <a:prstClr val="white"/>
                </a:solidFill>
                <a:effectLst/>
                <a:uLnTx/>
                <a:uFillTx/>
                <a:latin typeface="Calibri"/>
                <a:ea typeface="+mn-ea"/>
                <a:cs typeface="+mn-cs"/>
              </a:rPr>
              <a:t>Agenda</a:t>
            </a:r>
          </a:p>
        </p:txBody>
      </p:sp>
      <p:sp>
        <p:nvSpPr>
          <p:cNvPr id="6" name="Rectangle 5"/>
          <p:cNvSpPr/>
          <p:nvPr userDrawn="1"/>
        </p:nvSpPr>
        <p:spPr>
          <a:xfrm>
            <a:off x="10377089" y="1"/>
            <a:ext cx="1824203" cy="18242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4" tIns="60957" rIns="121914" bIns="60957"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49" y="1700809"/>
            <a:ext cx="1980491" cy="1980491"/>
          </a:xfrm>
          <a:prstGeom prst="rect">
            <a:avLst/>
          </a:prstGeom>
        </p:spPr>
      </p:pic>
      <p:sp>
        <p:nvSpPr>
          <p:cNvPr id="8" name="Rectangle 7"/>
          <p:cNvSpPr/>
          <p:nvPr userDrawn="1"/>
        </p:nvSpPr>
        <p:spPr>
          <a:xfrm>
            <a:off x="431372" y="356660"/>
            <a:ext cx="1920213" cy="555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14" tIns="60957" rIns="121914" bIns="60957"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5765260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ème 2 Image avec légende">
    <p:spTree>
      <p:nvGrpSpPr>
        <p:cNvPr id="1" name=""/>
        <p:cNvGrpSpPr/>
        <p:nvPr/>
      </p:nvGrpSpPr>
      <p:grpSpPr>
        <a:xfrm>
          <a:off x="0" y="0"/>
          <a:ext cx="0" cy="0"/>
          <a:chOff x="0" y="0"/>
          <a:chExt cx="0" cy="0"/>
        </a:xfrm>
      </p:grpSpPr>
      <p:sp>
        <p:nvSpPr>
          <p:cNvPr id="3" name="Espace réservé pour une image  2"/>
          <p:cNvSpPr>
            <a:spLocks noGrp="1"/>
          </p:cNvSpPr>
          <p:nvPr>
            <p:ph type="pic" idx="1"/>
          </p:nvPr>
        </p:nvSpPr>
        <p:spPr>
          <a:xfrm>
            <a:off x="3887757" y="1604797"/>
            <a:ext cx="7510167" cy="4224469"/>
          </a:xfrm>
        </p:spPr>
        <p:txBody>
          <a:bodyPr/>
          <a:lstStyle>
            <a:lvl1pPr marL="0" indent="0">
              <a:buNone/>
              <a:defRPr sz="4300" baseline="0"/>
            </a:lvl1pPr>
            <a:lvl2pPr marL="609570" indent="0">
              <a:buNone/>
              <a:defRPr sz="3700"/>
            </a:lvl2pPr>
            <a:lvl3pPr marL="1219140" indent="0">
              <a:buNone/>
              <a:defRPr sz="3200"/>
            </a:lvl3pPr>
            <a:lvl4pPr marL="1828709" indent="0">
              <a:buNone/>
              <a:defRPr sz="2700"/>
            </a:lvl4pPr>
            <a:lvl5pPr marL="2438278" indent="0">
              <a:buNone/>
              <a:defRPr sz="2700"/>
            </a:lvl5pPr>
            <a:lvl6pPr marL="3047848" indent="0">
              <a:buNone/>
              <a:defRPr sz="2700"/>
            </a:lvl6pPr>
            <a:lvl7pPr marL="3657418" indent="0">
              <a:buNone/>
              <a:defRPr sz="2700"/>
            </a:lvl7pPr>
            <a:lvl8pPr marL="4266987" indent="0">
              <a:buNone/>
              <a:defRPr sz="2700"/>
            </a:lvl8pPr>
            <a:lvl9pPr marL="4876557" indent="0">
              <a:buNone/>
              <a:defRPr sz="2700"/>
            </a:lvl9pPr>
          </a:lstStyle>
          <a:p>
            <a:endParaRPr lang="fr-FR" dirty="0"/>
          </a:p>
        </p:txBody>
      </p:sp>
      <p:sp>
        <p:nvSpPr>
          <p:cNvPr id="4" name="Espace réservé du texte 3"/>
          <p:cNvSpPr>
            <a:spLocks noGrp="1"/>
          </p:cNvSpPr>
          <p:nvPr>
            <p:ph type="body" sz="half" idx="2"/>
          </p:nvPr>
        </p:nvSpPr>
        <p:spPr>
          <a:xfrm>
            <a:off x="431372" y="2756927"/>
            <a:ext cx="2976331" cy="3072341"/>
          </a:xfrm>
        </p:spPr>
        <p:txBody>
          <a:bodyPr/>
          <a:lstStyle>
            <a:lvl1pPr marL="0" indent="0">
              <a:buNone/>
              <a:defRPr sz="1900"/>
            </a:lvl1pPr>
            <a:lvl2pPr marL="609570" indent="0">
              <a:buNone/>
              <a:defRPr sz="1600"/>
            </a:lvl2pPr>
            <a:lvl3pPr marL="1219140" indent="0">
              <a:buNone/>
              <a:defRPr sz="1300"/>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2ED9702-3430-4284-896B-797F3AD8C28C}"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Espace réservé du numéro de diapositive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Connecteur droit 7"/>
          <p:cNvCxnSpPr/>
          <p:nvPr userDrawn="1"/>
        </p:nvCxnSpPr>
        <p:spPr>
          <a:xfrm>
            <a:off x="431371" y="2660915"/>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
        <p:nvSpPr>
          <p:cNvPr id="14" name="Titre 13"/>
          <p:cNvSpPr>
            <a:spLocks noGrp="1"/>
          </p:cNvSpPr>
          <p:nvPr>
            <p:ph type="title"/>
          </p:nvPr>
        </p:nvSpPr>
        <p:spPr>
          <a:xfrm>
            <a:off x="2831637" y="0"/>
            <a:ext cx="10972800" cy="1143000"/>
          </a:xfrm>
          <a:prstGeom prst="rect">
            <a:avLst/>
          </a:prstGeom>
        </p:spPr>
        <p:txBody>
          <a:bodyPr lIns="121914" tIns="60957" rIns="121914" bIns="60957"/>
          <a:lstStyle/>
          <a:p>
            <a:r>
              <a:rPr lang="fr-FR"/>
              <a:t>Modifiez le style du titre</a:t>
            </a:r>
          </a:p>
        </p:txBody>
      </p:sp>
    </p:spTree>
    <p:extLst>
      <p:ext uri="{BB962C8B-B14F-4D97-AF65-F5344CB8AC3E}">
        <p14:creationId xmlns:p14="http://schemas.microsoft.com/office/powerpoint/2010/main" val="354228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4_Couverture Cegedim Activ">
    <p:spTree>
      <p:nvGrpSpPr>
        <p:cNvPr id="1" name=""/>
        <p:cNvGrpSpPr/>
        <p:nvPr/>
      </p:nvGrpSpPr>
      <p:grpSpPr>
        <a:xfrm>
          <a:off x="0" y="0"/>
          <a:ext cx="0" cy="0"/>
          <a:chOff x="0" y="0"/>
          <a:chExt cx="0" cy="0"/>
        </a:xfrm>
      </p:grpSpPr>
      <p:pic>
        <p:nvPicPr>
          <p:cNvPr id="7" name="Imag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5" y="0"/>
            <a:ext cx="12188387" cy="6857997"/>
          </a:xfrm>
          <a:prstGeom prst="rect">
            <a:avLst/>
          </a:prstGeom>
        </p:spPr>
      </p:pic>
    </p:spTree>
    <p:extLst>
      <p:ext uri="{BB962C8B-B14F-4D97-AF65-F5344CB8AC3E}">
        <p14:creationId xmlns:p14="http://schemas.microsoft.com/office/powerpoint/2010/main" val="3266604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Disposition personnalisée">
    <p:spTree>
      <p:nvGrpSpPr>
        <p:cNvPr id="1" name=""/>
        <p:cNvGrpSpPr/>
        <p:nvPr/>
      </p:nvGrpSpPr>
      <p:grpSpPr>
        <a:xfrm>
          <a:off x="0" y="0"/>
          <a:ext cx="0" cy="0"/>
          <a:chOff x="0" y="0"/>
          <a:chExt cx="0" cy="0"/>
        </a:xfrm>
      </p:grpSpPr>
      <p:pic>
        <p:nvPicPr>
          <p:cNvPr id="6" name="Imag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 y="0"/>
            <a:ext cx="12188389" cy="6858000"/>
          </a:xfrm>
          <a:prstGeom prst="rect">
            <a:avLst/>
          </a:prstGeom>
        </p:spPr>
      </p:pic>
      <p:sp>
        <p:nvSpPr>
          <p:cNvPr id="2" name="Titre 1"/>
          <p:cNvSpPr>
            <a:spLocks noGrp="1"/>
          </p:cNvSpPr>
          <p:nvPr>
            <p:ph type="title"/>
          </p:nvPr>
        </p:nvSpPr>
        <p:spPr>
          <a:xfrm>
            <a:off x="5423926" y="2660915"/>
            <a:ext cx="6359765" cy="1143000"/>
          </a:xfrm>
          <a:prstGeom prst="rect">
            <a:avLst/>
          </a:prstGeom>
        </p:spPr>
        <p:txBody>
          <a:bodyPr/>
          <a:lstStyle>
            <a:lvl1pPr algn="ctr">
              <a:defRPr>
                <a:solidFill>
                  <a:schemeClr val="bg1"/>
                </a:solidFill>
              </a:defRPr>
            </a:lvl1pPr>
          </a:lstStyle>
          <a:p>
            <a:r>
              <a:rPr lang="fr-FR" dirty="0"/>
              <a:t>Modifiez le style du titre</a:t>
            </a:r>
          </a:p>
        </p:txBody>
      </p:sp>
      <p:sp>
        <p:nvSpPr>
          <p:cNvPr id="5" name="Espace réservé du pied de page 4"/>
          <p:cNvSpPr txBox="1">
            <a:spLocks/>
          </p:cNvSpPr>
          <p:nvPr userDrawn="1"/>
        </p:nvSpPr>
        <p:spPr>
          <a:xfrm>
            <a:off x="2298486" y="6492875"/>
            <a:ext cx="7595029" cy="365125"/>
          </a:xfrm>
          <a:prstGeom prst="rect">
            <a:avLst/>
          </a:prstGeom>
        </p:spPr>
        <p:txBody>
          <a:bodyPr vert="horz" lIns="121920" tIns="60960" rIns="121920" bIns="6096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white"/>
                </a:solidFill>
                <a:effectLst/>
                <a:uLnTx/>
                <a:uFillTx/>
                <a:latin typeface="Calibri"/>
                <a:ea typeface="+mn-ea"/>
                <a:cs typeface="+mn-cs"/>
              </a:rPr>
              <a:t>This document should not be distributed without Cegedim authorization - © 2017</a:t>
            </a:r>
          </a:p>
        </p:txBody>
      </p:sp>
    </p:spTree>
    <p:extLst>
      <p:ext uri="{BB962C8B-B14F-4D97-AF65-F5344CB8AC3E}">
        <p14:creationId xmlns:p14="http://schemas.microsoft.com/office/powerpoint/2010/main" val="16590814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3119669" y="-27384"/>
            <a:ext cx="8462731" cy="768085"/>
          </a:xfrm>
          <a:prstGeom prst="rect">
            <a:avLst/>
          </a:prstGeom>
        </p:spPr>
        <p:txBody>
          <a:bodyPr/>
          <a:lstStyle/>
          <a:p>
            <a:r>
              <a:rPr lang="fr-FR" dirty="0"/>
              <a:t>Modifiez le style du titre</a:t>
            </a:r>
          </a:p>
        </p:txBody>
      </p:sp>
      <p:sp>
        <p:nvSpPr>
          <p:cNvPr id="3" name="Espace réservé du contenu 2"/>
          <p:cNvSpPr>
            <a:spLocks noGrp="1"/>
          </p:cNvSpPr>
          <p:nvPr>
            <p:ph idx="1"/>
          </p:nvPr>
        </p:nvSpPr>
        <p:spPr>
          <a:xfrm>
            <a:off x="3119669" y="1600201"/>
            <a:ext cx="8462731" cy="4525963"/>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1053691-FF8C-4C42-9C8D-3667F8213DC8}"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Espace réservé du numéro de diapositive 5"/>
          <p:cNvSpPr>
            <a:spLocks noGrp="1"/>
          </p:cNvSpPr>
          <p:nvPr>
            <p:ph type="sldNum" sz="quarter" idx="12"/>
          </p:nvPr>
        </p:nvSpPr>
        <p:spPr>
          <a:xfrm>
            <a:off x="9299872" y="6520259"/>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 name="Connecteur droit 6"/>
          <p:cNvCxnSpPr/>
          <p:nvPr userDrawn="1"/>
        </p:nvCxnSpPr>
        <p:spPr>
          <a:xfrm>
            <a:off x="3119669" y="733983"/>
            <a:ext cx="2304256" cy="0"/>
          </a:xfrm>
          <a:prstGeom prst="line">
            <a:avLst/>
          </a:prstGeom>
          <a:ln>
            <a:solidFill>
              <a:srgbClr val="44ADC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5836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90470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1470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3906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pied de page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Espace réservé du numéro de diapositive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2690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Espace réservé du pied de page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Espace réservé du numéro de diapositive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95593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Espace réservé du pied de page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50717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Espace réservé du pied de page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504950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pied de page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Espace réservé du numéro de diapositive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709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5_Couverture neutre">
    <p:spTree>
      <p:nvGrpSpPr>
        <p:cNvPr id="1" name=""/>
        <p:cNvGrpSpPr/>
        <p:nvPr/>
      </p:nvGrpSpPr>
      <p:grpSpPr>
        <a:xfrm>
          <a:off x="0" y="0"/>
          <a:ext cx="0" cy="0"/>
          <a:chOff x="0" y="0"/>
          <a:chExt cx="0" cy="0"/>
        </a:xfrm>
      </p:grpSpPr>
      <p:pic>
        <p:nvPicPr>
          <p:cNvPr id="7" name="Imag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7" y="0"/>
            <a:ext cx="12188384" cy="6857997"/>
          </a:xfrm>
          <a:prstGeom prst="rect">
            <a:avLst/>
          </a:prstGeom>
        </p:spPr>
      </p:pic>
    </p:spTree>
    <p:extLst>
      <p:ext uri="{BB962C8B-B14F-4D97-AF65-F5344CB8AC3E}">
        <p14:creationId xmlns:p14="http://schemas.microsoft.com/office/powerpoint/2010/main" val="26633972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pied de page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Espace réservé du numéro de diapositive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88861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94980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Espace réservé du pied de page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numéro de diapositive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05593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cSld name="Disposition personnalisée">
    <p:spTree>
      <p:nvGrpSpPr>
        <p:cNvPr id="1" name=""/>
        <p:cNvGrpSpPr/>
        <p:nvPr/>
      </p:nvGrpSpPr>
      <p:grpSpPr>
        <a:xfrm>
          <a:off x="0" y="0"/>
          <a:ext cx="0" cy="0"/>
          <a:chOff x="0" y="0"/>
          <a:chExt cx="0" cy="0"/>
        </a:xfrm>
      </p:grpSpPr>
      <p:pic>
        <p:nvPicPr>
          <p:cNvPr id="6" name="Imag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6" y="0"/>
            <a:ext cx="12188389" cy="6858000"/>
          </a:xfrm>
          <a:prstGeom prst="rect">
            <a:avLst/>
          </a:prstGeom>
        </p:spPr>
      </p:pic>
      <p:sp>
        <p:nvSpPr>
          <p:cNvPr id="2" name="Titre 1"/>
          <p:cNvSpPr>
            <a:spLocks noGrp="1"/>
          </p:cNvSpPr>
          <p:nvPr>
            <p:ph type="title"/>
          </p:nvPr>
        </p:nvSpPr>
        <p:spPr>
          <a:xfrm>
            <a:off x="5423926" y="2660916"/>
            <a:ext cx="6359765" cy="1143000"/>
          </a:xfrm>
        </p:spPr>
        <p:txBody>
          <a:bodyPr/>
          <a:lstStyle>
            <a:lvl1pPr algn="ctr">
              <a:defRPr>
                <a:solidFill>
                  <a:schemeClr val="bg1"/>
                </a:solidFill>
              </a:defRPr>
            </a:lvl1pPr>
          </a:lstStyle>
          <a:p>
            <a:r>
              <a:rPr lang="fr-FR"/>
              <a:t>Modifiez le style du titre</a:t>
            </a:r>
            <a:endParaRPr lang="fr-FR" dirty="0"/>
          </a:p>
        </p:txBody>
      </p:sp>
      <p:sp>
        <p:nvSpPr>
          <p:cNvPr id="4" name="Espace réservé du pied de page 3"/>
          <p:cNvSpPr>
            <a:spLocks noGrp="1"/>
          </p:cNvSpPr>
          <p:nvPr>
            <p:ph type="ftr" sz="quarter" idx="11"/>
          </p:nvPr>
        </p:nvSpPr>
        <p:spPr>
          <a:xfrm>
            <a:off x="6673408" y="6492875"/>
            <a:ext cx="3860800" cy="365125"/>
          </a:xfrm>
        </p:spPr>
        <p:txBody>
          <a:bodyPr/>
          <a:lstStyle/>
          <a:p>
            <a:endParaRPr lang="fr-FR" dirty="0">
              <a:solidFill>
                <a:prstClr val="white"/>
              </a:solidFill>
            </a:endParaRPr>
          </a:p>
        </p:txBody>
      </p:sp>
    </p:spTree>
    <p:extLst>
      <p:ext uri="{BB962C8B-B14F-4D97-AF65-F5344CB8AC3E}">
        <p14:creationId xmlns:p14="http://schemas.microsoft.com/office/powerpoint/2010/main" val="2186000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3119669" y="-27383"/>
            <a:ext cx="8462731" cy="1143000"/>
          </a:xfrm>
        </p:spPr>
        <p:txBody>
          <a:bodyPr>
            <a:normAutofit/>
          </a:bodyPr>
          <a:lstStyle>
            <a:lvl1pPr>
              <a:defRPr sz="3733"/>
            </a:lvl1pPr>
          </a:lstStyle>
          <a:p>
            <a:r>
              <a:rPr lang="fr-FR"/>
              <a:t>Modifiez le style du titre</a:t>
            </a:r>
            <a:endParaRPr lang="fr-FR" dirty="0"/>
          </a:p>
        </p:txBody>
      </p:sp>
      <p:sp>
        <p:nvSpPr>
          <p:cNvPr id="3" name="Espace réservé du contenu 2"/>
          <p:cNvSpPr>
            <a:spLocks noGrp="1"/>
          </p:cNvSpPr>
          <p:nvPr>
            <p:ph idx="1"/>
          </p:nvPr>
        </p:nvSpPr>
        <p:spPr>
          <a:xfrm>
            <a:off x="3119669" y="1600201"/>
            <a:ext cx="8462731" cy="452596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Espace réservé de la date 3"/>
          <p:cNvSpPr>
            <a:spLocks noGrp="1"/>
          </p:cNvSpPr>
          <p:nvPr>
            <p:ph type="dt" sz="half" idx="10"/>
          </p:nvPr>
        </p:nvSpPr>
        <p:spPr>
          <a:xfrm>
            <a:off x="335362" y="6501341"/>
            <a:ext cx="1790399" cy="356659"/>
          </a:xfrm>
        </p:spPr>
        <p:txBody>
          <a:bodyPr/>
          <a:lstStyle/>
          <a:p>
            <a:endParaRPr lang="fr-FR">
              <a:solidFill>
                <a:prstClr val="white"/>
              </a:solidFill>
            </a:endParaRPr>
          </a:p>
        </p:txBody>
      </p:sp>
      <p:sp>
        <p:nvSpPr>
          <p:cNvPr id="5" name="Espace réservé du pied de page 4"/>
          <p:cNvSpPr>
            <a:spLocks noGrp="1"/>
          </p:cNvSpPr>
          <p:nvPr>
            <p:ph type="ftr" sz="quarter" idx="11"/>
          </p:nvPr>
        </p:nvSpPr>
        <p:spPr>
          <a:xfrm>
            <a:off x="4165601" y="6501341"/>
            <a:ext cx="3860800" cy="356659"/>
          </a:xfrm>
        </p:spPr>
        <p:txBody>
          <a:bodyPr/>
          <a:lstStyle/>
          <a:p>
            <a:endParaRPr lang="fr-FR" dirty="0">
              <a:solidFill>
                <a:prstClr val="white"/>
              </a:solidFill>
            </a:endParaRPr>
          </a:p>
        </p:txBody>
      </p:sp>
      <p:sp>
        <p:nvSpPr>
          <p:cNvPr id="6" name="Espace réservé du numéro de diapositive 5"/>
          <p:cNvSpPr>
            <a:spLocks noGrp="1"/>
          </p:cNvSpPr>
          <p:nvPr>
            <p:ph type="sldNum" sz="quarter" idx="12"/>
          </p:nvPr>
        </p:nvSpPr>
        <p:spPr>
          <a:xfrm>
            <a:off x="9299872" y="6501341"/>
            <a:ext cx="2844800" cy="356659"/>
          </a:xfrm>
        </p:spPr>
        <p:txBody>
          <a:bodyPr/>
          <a:lstStyle/>
          <a:p>
            <a:fld id="{6FEEDBAE-0F2D-467B-B079-8C499813E4FA}" type="slidenum">
              <a:rPr lang="fr-FR" smtClean="0">
                <a:solidFill>
                  <a:prstClr val="white"/>
                </a:solidFill>
              </a:rPr>
              <a:pPr/>
              <a:t>‹N°›</a:t>
            </a:fld>
            <a:endParaRPr lang="fr-FR" dirty="0">
              <a:solidFill>
                <a:prstClr val="white"/>
              </a:solidFill>
            </a:endParaRPr>
          </a:p>
        </p:txBody>
      </p:sp>
    </p:spTree>
    <p:extLst>
      <p:ext uri="{BB962C8B-B14F-4D97-AF65-F5344CB8AC3E}">
        <p14:creationId xmlns:p14="http://schemas.microsoft.com/office/powerpoint/2010/main" val="386774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a:xfrm>
            <a:off x="5989804" y="6501342"/>
            <a:ext cx="3860800" cy="365125"/>
          </a:xfrm>
        </p:spPr>
        <p:txBody>
          <a:bodyPr/>
          <a:lstStyle/>
          <a:p>
            <a:endParaRPr lang="fr-FR" dirty="0">
              <a:solidFill>
                <a:prstClr val="white"/>
              </a:solidFill>
            </a:endParaRPr>
          </a:p>
        </p:txBody>
      </p:sp>
      <p:pic>
        <p:nvPicPr>
          <p:cNvPr id="6" name="Imag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5257259" cy="6858000"/>
          </a:xfrm>
          <a:prstGeom prst="rect">
            <a:avLst/>
          </a:prstGeom>
        </p:spPr>
      </p:pic>
    </p:spTree>
    <p:extLst>
      <p:ext uri="{BB962C8B-B14F-4D97-AF65-F5344CB8AC3E}">
        <p14:creationId xmlns:p14="http://schemas.microsoft.com/office/powerpoint/2010/main" val="751573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sposition personnalisée">
    <p:spTree>
      <p:nvGrpSpPr>
        <p:cNvPr id="1" name=""/>
        <p:cNvGrpSpPr/>
        <p:nvPr/>
      </p:nvGrpSpPr>
      <p:grpSpPr>
        <a:xfrm>
          <a:off x="0" y="0"/>
          <a:ext cx="0" cy="0"/>
          <a:chOff x="0" y="0"/>
          <a:chExt cx="0" cy="0"/>
        </a:xfrm>
      </p:grpSpPr>
      <p:pic>
        <p:nvPicPr>
          <p:cNvPr id="6" name="Imag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6" y="0"/>
            <a:ext cx="12188389" cy="6858000"/>
          </a:xfrm>
          <a:prstGeom prst="rect">
            <a:avLst/>
          </a:prstGeom>
        </p:spPr>
      </p:pic>
      <p:sp>
        <p:nvSpPr>
          <p:cNvPr id="2" name="Titre 1"/>
          <p:cNvSpPr>
            <a:spLocks noGrp="1"/>
          </p:cNvSpPr>
          <p:nvPr>
            <p:ph type="title"/>
          </p:nvPr>
        </p:nvSpPr>
        <p:spPr>
          <a:xfrm>
            <a:off x="5423926" y="2660916"/>
            <a:ext cx="6359765" cy="1143000"/>
          </a:xfrm>
        </p:spPr>
        <p:txBody>
          <a:bodyPr/>
          <a:lstStyle>
            <a:lvl1pPr algn="ctr">
              <a:defRPr>
                <a:solidFill>
                  <a:schemeClr val="bg1"/>
                </a:solidFill>
              </a:defRPr>
            </a:lvl1pPr>
          </a:lstStyle>
          <a:p>
            <a:r>
              <a:rPr lang="fr-FR"/>
              <a:t>Modifiez le style du titre</a:t>
            </a:r>
            <a:endParaRPr lang="fr-FR" dirty="0"/>
          </a:p>
        </p:txBody>
      </p:sp>
      <p:sp>
        <p:nvSpPr>
          <p:cNvPr id="4" name="Espace réservé du pied de page 3"/>
          <p:cNvSpPr>
            <a:spLocks noGrp="1"/>
          </p:cNvSpPr>
          <p:nvPr>
            <p:ph type="ftr" sz="quarter" idx="11"/>
          </p:nvPr>
        </p:nvSpPr>
        <p:spPr>
          <a:xfrm>
            <a:off x="6673408" y="6492875"/>
            <a:ext cx="3860800" cy="365125"/>
          </a:xfrm>
        </p:spPr>
        <p:txBody>
          <a:bodyPr/>
          <a:lstStyle/>
          <a:p>
            <a:endParaRPr lang="fr-FR" dirty="0">
              <a:solidFill>
                <a:prstClr val="white"/>
              </a:solidFill>
            </a:endParaRPr>
          </a:p>
        </p:txBody>
      </p:sp>
    </p:spTree>
    <p:extLst>
      <p:ext uri="{BB962C8B-B14F-4D97-AF65-F5344CB8AC3E}">
        <p14:creationId xmlns:p14="http://schemas.microsoft.com/office/powerpoint/2010/main" val="249679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image" Target="../media/image16.png"/><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image" Target="../media/image1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5.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image" Target="../media/image16.pn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image" Target="../media/image15.png"/><Relationship Id="rId5" Type="http://schemas.openxmlformats.org/officeDocument/2006/relationships/slideLayout" Target="../slideLayouts/slideLayout47.xml"/><Relationship Id="rId10" Type="http://schemas.openxmlformats.org/officeDocument/2006/relationships/theme" Target="../theme/theme4.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5.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120000" y="-27383"/>
            <a:ext cx="8472000" cy="1143000"/>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3119669" y="1600201"/>
            <a:ext cx="8462731" cy="4525963"/>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8" name="Image 7"/>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 y="0"/>
            <a:ext cx="2399999" cy="6866440"/>
          </a:xfrm>
          <a:prstGeom prst="rect">
            <a:avLst/>
          </a:prstGeom>
        </p:spPr>
      </p:pic>
      <p:sp>
        <p:nvSpPr>
          <p:cNvPr id="9" name="Rectangle 8"/>
          <p:cNvSpPr/>
          <p:nvPr/>
        </p:nvSpPr>
        <p:spPr>
          <a:xfrm>
            <a:off x="-1" y="0"/>
            <a:ext cx="2400000" cy="1220755"/>
          </a:xfrm>
          <a:prstGeom prst="rect">
            <a:avLst/>
          </a:prstGeom>
          <a:solidFill>
            <a:srgbClr val="1B2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endParaRPr lang="fr-FR" sz="2400">
              <a:solidFill>
                <a:prstClr val="white"/>
              </a:solidFill>
            </a:endParaRPr>
          </a:p>
        </p:txBody>
      </p:sp>
      <p:sp>
        <p:nvSpPr>
          <p:cNvPr id="10" name="Rectangle 9"/>
          <p:cNvSpPr/>
          <p:nvPr/>
        </p:nvSpPr>
        <p:spPr>
          <a:xfrm>
            <a:off x="-1" y="6501343"/>
            <a:ext cx="12192001" cy="368821"/>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endParaRPr lang="fr-FR" sz="2400">
              <a:solidFill>
                <a:prstClr val="white"/>
              </a:solidFill>
            </a:endParaRPr>
          </a:p>
        </p:txBody>
      </p:sp>
      <p:pic>
        <p:nvPicPr>
          <p:cNvPr id="11" name="Image 10"/>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239350" y="359926"/>
            <a:ext cx="1835125" cy="668809"/>
          </a:xfrm>
          <a:prstGeom prst="rect">
            <a:avLst/>
          </a:prstGeom>
        </p:spPr>
      </p:pic>
      <p:sp>
        <p:nvSpPr>
          <p:cNvPr id="4" name="Espace réservé de la date 3"/>
          <p:cNvSpPr>
            <a:spLocks noGrp="1"/>
          </p:cNvSpPr>
          <p:nvPr>
            <p:ph type="dt" sz="half" idx="2"/>
          </p:nvPr>
        </p:nvSpPr>
        <p:spPr>
          <a:xfrm>
            <a:off x="335362" y="6492875"/>
            <a:ext cx="1790399" cy="365125"/>
          </a:xfrm>
          <a:prstGeom prst="rect">
            <a:avLst/>
          </a:prstGeom>
        </p:spPr>
        <p:txBody>
          <a:bodyPr vert="horz" lIns="91440" tIns="45720" rIns="91440" bIns="45720" rtlCol="0" anchor="ctr"/>
          <a:lstStyle>
            <a:lvl1pPr algn="l">
              <a:defRPr sz="1200">
                <a:solidFill>
                  <a:schemeClr val="bg1"/>
                </a:solidFill>
              </a:defRPr>
            </a:lvl1pPr>
          </a:lstStyle>
          <a:p>
            <a:pPr defTabSz="1219110"/>
            <a:endParaRPr lang="fr-FR" dirty="0">
              <a:solidFill>
                <a:prstClr val="white"/>
              </a:solidFill>
            </a:endParaRPr>
          </a:p>
        </p:txBody>
      </p:sp>
      <p:sp>
        <p:nvSpPr>
          <p:cNvPr id="5" name="Espace réservé du pied de page 4"/>
          <p:cNvSpPr>
            <a:spLocks noGrp="1"/>
          </p:cNvSpPr>
          <p:nvPr>
            <p:ph type="ftr" sz="quarter" idx="3"/>
          </p:nvPr>
        </p:nvSpPr>
        <p:spPr>
          <a:xfrm>
            <a:off x="4165601" y="6501342"/>
            <a:ext cx="3860800" cy="365125"/>
          </a:xfrm>
          <a:prstGeom prst="rect">
            <a:avLst/>
          </a:prstGeom>
        </p:spPr>
        <p:txBody>
          <a:bodyPr vert="horz" lIns="91440" tIns="45720" rIns="91440" bIns="45720" rtlCol="0" anchor="ctr"/>
          <a:lstStyle>
            <a:lvl1pPr algn="ctr">
              <a:defRPr sz="1400">
                <a:solidFill>
                  <a:schemeClr val="bg1"/>
                </a:solidFill>
              </a:defRPr>
            </a:lvl1pPr>
          </a:lstStyle>
          <a:p>
            <a:pPr defTabSz="1219110"/>
            <a:endParaRPr lang="fr-FR" dirty="0">
              <a:solidFill>
                <a:prstClr val="white"/>
              </a:solidFill>
            </a:endParaRPr>
          </a:p>
        </p:txBody>
      </p:sp>
      <p:sp>
        <p:nvSpPr>
          <p:cNvPr id="6" name="Espace réservé du numéro de diapositive 5"/>
          <p:cNvSpPr>
            <a:spLocks noGrp="1"/>
          </p:cNvSpPr>
          <p:nvPr>
            <p:ph type="sldNum" sz="quarter" idx="4"/>
          </p:nvPr>
        </p:nvSpPr>
        <p:spPr>
          <a:xfrm>
            <a:off x="8976320" y="6501342"/>
            <a:ext cx="2844800" cy="365125"/>
          </a:xfrm>
          <a:prstGeom prst="rect">
            <a:avLst/>
          </a:prstGeom>
        </p:spPr>
        <p:txBody>
          <a:bodyPr vert="horz" lIns="91440" tIns="45720" rIns="91440" bIns="45720" rtlCol="0" anchor="ctr"/>
          <a:lstStyle>
            <a:lvl1pPr algn="r">
              <a:defRPr sz="1467">
                <a:solidFill>
                  <a:schemeClr val="bg1"/>
                </a:solidFill>
              </a:defRPr>
            </a:lvl1pPr>
          </a:lstStyle>
          <a:p>
            <a:pPr defTabSz="1219110"/>
            <a:fld id="{6FEEDBAE-0F2D-467B-B079-8C499813E4FA}" type="slidenum">
              <a:rPr lang="fr-FR" smtClean="0">
                <a:solidFill>
                  <a:prstClr val="white"/>
                </a:solidFill>
              </a:rPr>
              <a:pPr defTabSz="1219110"/>
              <a:t>‹N°›</a:t>
            </a:fld>
            <a:endParaRPr lang="fr-FR" dirty="0">
              <a:solidFill>
                <a:prstClr val="white"/>
              </a:solidFill>
            </a:endParaRPr>
          </a:p>
        </p:txBody>
      </p:sp>
      <p:sp>
        <p:nvSpPr>
          <p:cNvPr id="12" name="Rectangle 11"/>
          <p:cNvSpPr/>
          <p:nvPr/>
        </p:nvSpPr>
        <p:spPr>
          <a:xfrm>
            <a:off x="11903966" y="0"/>
            <a:ext cx="288033" cy="1220755"/>
          </a:xfrm>
          <a:prstGeom prst="rect">
            <a:avLst/>
          </a:prstGeom>
          <a:solidFill>
            <a:srgbClr val="1B2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10"/>
            <a:endParaRPr lang="fr-FR" sz="2400">
              <a:solidFill>
                <a:prstClr val="white"/>
              </a:solidFill>
            </a:endParaRPr>
          </a:p>
        </p:txBody>
      </p:sp>
    </p:spTree>
    <p:extLst>
      <p:ext uri="{BB962C8B-B14F-4D97-AF65-F5344CB8AC3E}">
        <p14:creationId xmlns:p14="http://schemas.microsoft.com/office/powerpoint/2010/main" val="3721752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 id="2147483730" r:id="rId19"/>
  </p:sldLayoutIdLst>
  <p:hf sldNum="0" hdr="0" ftr="0" dt="0"/>
  <p:txStyles>
    <p:titleStyle>
      <a:lvl1pPr algn="l" defTabSz="1219110" rtl="0" eaLnBrk="1" latinLnBrk="0" hangingPunct="1">
        <a:spcBef>
          <a:spcPct val="0"/>
        </a:spcBef>
        <a:buNone/>
        <a:defRPr sz="3733" kern="1200">
          <a:solidFill>
            <a:srgbClr val="44ADC2"/>
          </a:solidFill>
          <a:latin typeface="+mn-lt"/>
          <a:ea typeface="+mj-ea"/>
          <a:cs typeface="+mj-cs"/>
        </a:defRPr>
      </a:lvl1pPr>
    </p:titleStyle>
    <p:bodyStyle>
      <a:lvl1pPr marL="457166" indent="-457166" algn="l" defTabSz="1219110" rtl="0" eaLnBrk="1" latinLnBrk="0" hangingPunct="1">
        <a:spcBef>
          <a:spcPct val="20000"/>
        </a:spcBef>
        <a:buClr>
          <a:srgbClr val="F6BC4E"/>
        </a:buClr>
        <a:buFont typeface="Wingdings" panose="05000000000000000000" pitchFamily="2" charset="2"/>
        <a:buChar char="§"/>
        <a:defRPr sz="3200" b="1" kern="1200">
          <a:solidFill>
            <a:schemeClr val="tx1"/>
          </a:solidFill>
          <a:latin typeface="+mn-lt"/>
          <a:ea typeface="+mn-ea"/>
          <a:cs typeface="+mn-cs"/>
        </a:defRPr>
      </a:lvl1pPr>
      <a:lvl2pPr marL="990526" indent="-380972" algn="l" defTabSz="1219110" rtl="0" eaLnBrk="1" latinLnBrk="0" hangingPunct="1">
        <a:spcBef>
          <a:spcPct val="20000"/>
        </a:spcBef>
        <a:buClr>
          <a:srgbClr val="44ADC2"/>
        </a:buClr>
        <a:buFont typeface="Wingdings" panose="05000000000000000000" pitchFamily="2" charset="2"/>
        <a:buChar char="§"/>
        <a:defRPr sz="2667" kern="1200">
          <a:solidFill>
            <a:schemeClr val="tx1"/>
          </a:solidFill>
          <a:latin typeface="+mn-lt"/>
          <a:ea typeface="+mn-ea"/>
          <a:cs typeface="+mn-cs"/>
        </a:defRPr>
      </a:lvl2pPr>
      <a:lvl3pPr marL="1523887" indent="-304778" algn="l" defTabSz="1219110" rtl="0" eaLnBrk="1" latinLnBrk="0" hangingPunct="1">
        <a:spcBef>
          <a:spcPct val="20000"/>
        </a:spcBef>
        <a:buFont typeface="Arial" panose="020B0604020202020204" pitchFamily="34" charset="0"/>
        <a:buChar char="•"/>
        <a:defRPr sz="2400" kern="1200">
          <a:solidFill>
            <a:srgbClr val="44ADC2"/>
          </a:solidFill>
          <a:latin typeface="+mn-lt"/>
          <a:ea typeface="+mn-ea"/>
          <a:cs typeface="+mn-cs"/>
        </a:defRPr>
      </a:lvl3pPr>
      <a:lvl4pPr marL="2133443" indent="-304778" algn="l" defTabSz="1219110" rtl="0" eaLnBrk="1" latinLnBrk="0" hangingPunct="1">
        <a:spcBef>
          <a:spcPct val="20000"/>
        </a:spcBef>
        <a:buFont typeface="Arial" panose="020B0604020202020204" pitchFamily="34" charset="0"/>
        <a:buChar char="•"/>
        <a:defRPr sz="2133" kern="1200">
          <a:solidFill>
            <a:schemeClr val="tx1">
              <a:lumMod val="65000"/>
              <a:lumOff val="35000"/>
            </a:schemeClr>
          </a:solidFill>
          <a:latin typeface="+mn-lt"/>
          <a:ea typeface="+mn-ea"/>
          <a:cs typeface="+mn-cs"/>
        </a:defRPr>
      </a:lvl4pPr>
      <a:lvl5pPr marL="2742997" indent="-304778" algn="l" defTabSz="1219110" rtl="0" eaLnBrk="1" latinLnBrk="0" hangingPunct="1">
        <a:spcBef>
          <a:spcPct val="20000"/>
        </a:spcBef>
        <a:buFont typeface="Arial" panose="020B0604020202020204" pitchFamily="34" charset="0"/>
        <a:buChar char="•"/>
        <a:defRPr sz="1867" kern="1200">
          <a:solidFill>
            <a:schemeClr val="tx1">
              <a:lumMod val="65000"/>
              <a:lumOff val="35000"/>
            </a:schemeClr>
          </a:solidFill>
          <a:latin typeface="+mn-lt"/>
          <a:ea typeface="+mn-ea"/>
          <a:cs typeface="+mn-cs"/>
        </a:defRPr>
      </a:lvl5pPr>
      <a:lvl6pPr marL="3352552" indent="-304778"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108" indent="-304778"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662" indent="-304778"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217" indent="-304778"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5" algn="l" defTabSz="1219110" rtl="0" eaLnBrk="1" latinLnBrk="0" hangingPunct="1">
        <a:defRPr sz="2400" kern="1200">
          <a:solidFill>
            <a:schemeClr val="tx1"/>
          </a:solidFill>
          <a:latin typeface="+mn-lt"/>
          <a:ea typeface="+mn-ea"/>
          <a:cs typeface="+mn-cs"/>
        </a:defRPr>
      </a:lvl4pPr>
      <a:lvl5pPr marL="2438220" algn="l" defTabSz="1219110" rtl="0" eaLnBrk="1" latinLnBrk="0" hangingPunct="1">
        <a:defRPr sz="2400" kern="1200">
          <a:solidFill>
            <a:schemeClr val="tx1"/>
          </a:solidFill>
          <a:latin typeface="+mn-lt"/>
          <a:ea typeface="+mn-ea"/>
          <a:cs typeface="+mn-cs"/>
        </a:defRPr>
      </a:lvl5pPr>
      <a:lvl6pPr marL="3047774" algn="l" defTabSz="1219110" rtl="0" eaLnBrk="1" latinLnBrk="0" hangingPunct="1">
        <a:defRPr sz="2400" kern="1200">
          <a:solidFill>
            <a:schemeClr val="tx1"/>
          </a:solidFill>
          <a:latin typeface="+mn-lt"/>
          <a:ea typeface="+mn-ea"/>
          <a:cs typeface="+mn-cs"/>
        </a:defRPr>
      </a:lvl6pPr>
      <a:lvl7pPr marL="3657330" algn="l" defTabSz="1219110" rtl="0" eaLnBrk="1" latinLnBrk="0" hangingPunct="1">
        <a:defRPr sz="2400" kern="1200">
          <a:solidFill>
            <a:schemeClr val="tx1"/>
          </a:solidFill>
          <a:latin typeface="+mn-lt"/>
          <a:ea typeface="+mn-ea"/>
          <a:cs typeface="+mn-cs"/>
        </a:defRPr>
      </a:lvl7pPr>
      <a:lvl8pPr marL="4266884" algn="l" defTabSz="1219110" rtl="0" eaLnBrk="1" latinLnBrk="0" hangingPunct="1">
        <a:defRPr sz="2400" kern="1200">
          <a:solidFill>
            <a:schemeClr val="tx1"/>
          </a:solidFill>
          <a:latin typeface="+mn-lt"/>
          <a:ea typeface="+mn-ea"/>
          <a:cs typeface="+mn-cs"/>
        </a:defRPr>
      </a:lvl8pPr>
      <a:lvl9pPr marL="4876439" algn="l" defTabSz="121911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527381" y="1604797"/>
            <a:ext cx="11055019" cy="4521365"/>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Rectangle 9"/>
          <p:cNvSpPr/>
          <p:nvPr userDrawn="1"/>
        </p:nvSpPr>
        <p:spPr>
          <a:xfrm>
            <a:off x="-2" y="6501343"/>
            <a:ext cx="12192001" cy="368821"/>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prstClr val="white"/>
              </a:solidFill>
            </a:endParaRPr>
          </a:p>
        </p:txBody>
      </p:sp>
      <p:pic>
        <p:nvPicPr>
          <p:cNvPr id="11" name="Imag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39350" y="359925"/>
            <a:ext cx="1835125" cy="668809"/>
          </a:xfrm>
          <a:prstGeom prst="rect">
            <a:avLst/>
          </a:prstGeom>
        </p:spPr>
      </p:pic>
      <p:sp>
        <p:nvSpPr>
          <p:cNvPr id="4" name="Espace réservé de la date 3"/>
          <p:cNvSpPr>
            <a:spLocks noGrp="1"/>
          </p:cNvSpPr>
          <p:nvPr>
            <p:ph type="dt" sz="half" idx="2"/>
          </p:nvPr>
        </p:nvSpPr>
        <p:spPr>
          <a:xfrm>
            <a:off x="335361" y="6492875"/>
            <a:ext cx="1790399" cy="365125"/>
          </a:xfrm>
          <a:prstGeom prst="rect">
            <a:avLst/>
          </a:prstGeom>
        </p:spPr>
        <p:txBody>
          <a:bodyPr vert="horz" lIns="91440" tIns="45720" rIns="91440" bIns="45720" rtlCol="0" anchor="ctr"/>
          <a:lstStyle>
            <a:lvl1pPr algn="l">
              <a:defRPr sz="1200">
                <a:solidFill>
                  <a:schemeClr val="bg1"/>
                </a:solidFill>
              </a:defRPr>
            </a:lvl1pPr>
          </a:lstStyle>
          <a:p>
            <a:fld id="{32214E4F-DE23-4839-9543-77CF4879FA4E}" type="datetime1">
              <a:rPr lang="fr-FR" smtClean="0">
                <a:solidFill>
                  <a:prstClr val="white"/>
                </a:solidFill>
              </a:rPr>
              <a:pPr/>
              <a:t>26/03/2019</a:t>
            </a:fld>
            <a:endParaRPr lang="fr-FR" dirty="0">
              <a:solidFill>
                <a:prstClr val="white"/>
              </a:solidFill>
            </a:endParaRPr>
          </a:p>
        </p:txBody>
      </p:sp>
      <p:sp>
        <p:nvSpPr>
          <p:cNvPr id="6" name="Espace réservé du numéro de diapositive 5"/>
          <p:cNvSpPr>
            <a:spLocks noGrp="1"/>
          </p:cNvSpPr>
          <p:nvPr>
            <p:ph type="sldNum" sz="quarter" idx="4"/>
          </p:nvPr>
        </p:nvSpPr>
        <p:spPr>
          <a:xfrm>
            <a:off x="8976320" y="6520259"/>
            <a:ext cx="2844800" cy="365125"/>
          </a:xfrm>
          <a:prstGeom prst="rect">
            <a:avLst/>
          </a:prstGeom>
        </p:spPr>
        <p:txBody>
          <a:bodyPr vert="horz" lIns="91440" tIns="45720" rIns="91440" bIns="45720" rtlCol="0" anchor="ctr"/>
          <a:lstStyle>
            <a:lvl1pPr algn="r">
              <a:defRPr sz="1467">
                <a:solidFill>
                  <a:schemeClr val="bg1"/>
                </a:solidFill>
              </a:defRPr>
            </a:lvl1pPr>
          </a:lstStyle>
          <a:p>
            <a:fld id="{6FEEDBAE-0F2D-467B-B079-8C499813E4FA}" type="slidenum">
              <a:rPr lang="fr-FR" smtClean="0">
                <a:solidFill>
                  <a:prstClr val="white"/>
                </a:solidFill>
              </a:rPr>
              <a:pPr/>
              <a:t>‹N°›</a:t>
            </a:fld>
            <a:endParaRPr lang="fr-FR" dirty="0">
              <a:solidFill>
                <a:prstClr val="white"/>
              </a:solidFill>
            </a:endParaRPr>
          </a:p>
        </p:txBody>
      </p:sp>
      <p:sp>
        <p:nvSpPr>
          <p:cNvPr id="12" name="Rectangle 11"/>
          <p:cNvSpPr/>
          <p:nvPr userDrawn="1"/>
        </p:nvSpPr>
        <p:spPr>
          <a:xfrm>
            <a:off x="11903966" y="0"/>
            <a:ext cx="288033" cy="1220755"/>
          </a:xfrm>
          <a:prstGeom prst="rect">
            <a:avLst/>
          </a:prstGeom>
          <a:solidFill>
            <a:srgbClr val="1B2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prstClr val="white"/>
              </a:solidFill>
            </a:endParaRPr>
          </a:p>
        </p:txBody>
      </p:sp>
      <p:pic>
        <p:nvPicPr>
          <p:cNvPr id="7" name="Imag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38303" y="377159"/>
            <a:ext cx="1536172" cy="466437"/>
          </a:xfrm>
          <a:prstGeom prst="rect">
            <a:avLst/>
          </a:prstGeom>
        </p:spPr>
      </p:pic>
      <p:sp>
        <p:nvSpPr>
          <p:cNvPr id="15" name="Espace réservé du pied de page 4"/>
          <p:cNvSpPr txBox="1">
            <a:spLocks/>
          </p:cNvSpPr>
          <p:nvPr userDrawn="1"/>
        </p:nvSpPr>
        <p:spPr>
          <a:xfrm>
            <a:off x="2298483" y="6492875"/>
            <a:ext cx="7595029" cy="365125"/>
          </a:xfrm>
          <a:prstGeom prst="rect">
            <a:avLst/>
          </a:prstGeom>
        </p:spPr>
        <p:txBody>
          <a:bodyPr vert="horz" lIns="121920" tIns="60960" rIns="121920" bIns="6096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67" dirty="0">
                <a:solidFill>
                  <a:prstClr val="white"/>
                </a:solidFill>
              </a:rPr>
              <a:t>This document should not be distributed without </a:t>
            </a:r>
            <a:r>
              <a:rPr lang="en-US" sz="1067" dirty="0" err="1">
                <a:solidFill>
                  <a:prstClr val="white"/>
                </a:solidFill>
              </a:rPr>
              <a:t>Cegedim</a:t>
            </a:r>
            <a:r>
              <a:rPr lang="en-US" sz="1067" dirty="0">
                <a:solidFill>
                  <a:prstClr val="white"/>
                </a:solidFill>
              </a:rPr>
              <a:t> authorization - © 2017</a:t>
            </a:r>
          </a:p>
        </p:txBody>
      </p:sp>
    </p:spTree>
    <p:extLst>
      <p:ext uri="{BB962C8B-B14F-4D97-AF65-F5344CB8AC3E}">
        <p14:creationId xmlns:p14="http://schemas.microsoft.com/office/powerpoint/2010/main" val="168577171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p:txStyles>
    <p:titleStyle>
      <a:lvl1pPr algn="l" defTabSz="1219170" rtl="0" eaLnBrk="1" latinLnBrk="0" hangingPunct="1">
        <a:spcBef>
          <a:spcPct val="0"/>
        </a:spcBef>
        <a:buNone/>
        <a:defRPr sz="4800" kern="1200">
          <a:solidFill>
            <a:srgbClr val="44ADC2"/>
          </a:solidFill>
          <a:latin typeface="+mn-lt"/>
          <a:ea typeface="+mj-ea"/>
          <a:cs typeface="+mj-cs"/>
        </a:defRPr>
      </a:lvl1pPr>
    </p:titleStyle>
    <p:bodyStyle>
      <a:lvl1pPr marL="457189" indent="-457189" algn="l" defTabSz="1219170" rtl="0" eaLnBrk="1" latinLnBrk="0" hangingPunct="1">
        <a:spcBef>
          <a:spcPct val="20000"/>
        </a:spcBef>
        <a:buClr>
          <a:srgbClr val="F6BC4E"/>
        </a:buClr>
        <a:buFont typeface="Wingdings" panose="05000000000000000000" pitchFamily="2" charset="2"/>
        <a:buChar char="§"/>
        <a:defRPr sz="3200" b="1" kern="1200">
          <a:solidFill>
            <a:schemeClr val="tx1"/>
          </a:solidFill>
          <a:latin typeface="+mn-lt"/>
          <a:ea typeface="+mn-ea"/>
          <a:cs typeface="+mn-cs"/>
        </a:defRPr>
      </a:lvl1pPr>
      <a:lvl2pPr marL="990575" indent="-380990" algn="l" defTabSz="1219170" rtl="0" eaLnBrk="1" latinLnBrk="0" hangingPunct="1">
        <a:spcBef>
          <a:spcPct val="20000"/>
        </a:spcBef>
        <a:buClr>
          <a:srgbClr val="44ADC2"/>
        </a:buClr>
        <a:buFont typeface="Wingdings" panose="05000000000000000000" pitchFamily="2" charset="2"/>
        <a:buChar char="§"/>
        <a:defRPr sz="2667"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2400" kern="1200">
          <a:solidFill>
            <a:srgbClr val="44ADC2"/>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133" kern="1200">
          <a:solidFill>
            <a:schemeClr val="tx1">
              <a:lumMod val="65000"/>
              <a:lumOff val="35000"/>
            </a:schemeClr>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18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527381" y="1604797"/>
            <a:ext cx="11055019" cy="4521365"/>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Rectangle 9"/>
          <p:cNvSpPr/>
          <p:nvPr userDrawn="1"/>
        </p:nvSpPr>
        <p:spPr>
          <a:xfrm>
            <a:off x="-2" y="6501343"/>
            <a:ext cx="12192001" cy="368821"/>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prstClr val="white"/>
              </a:solidFill>
            </a:endParaRPr>
          </a:p>
        </p:txBody>
      </p:sp>
      <p:pic>
        <p:nvPicPr>
          <p:cNvPr id="11" name="Imag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39350" y="359925"/>
            <a:ext cx="1835125" cy="668809"/>
          </a:xfrm>
          <a:prstGeom prst="rect">
            <a:avLst/>
          </a:prstGeom>
        </p:spPr>
      </p:pic>
      <p:sp>
        <p:nvSpPr>
          <p:cNvPr id="4" name="Espace réservé de la date 3"/>
          <p:cNvSpPr>
            <a:spLocks noGrp="1"/>
          </p:cNvSpPr>
          <p:nvPr>
            <p:ph type="dt" sz="half" idx="2"/>
          </p:nvPr>
        </p:nvSpPr>
        <p:spPr>
          <a:xfrm>
            <a:off x="335361" y="6492875"/>
            <a:ext cx="1790399" cy="365125"/>
          </a:xfrm>
          <a:prstGeom prst="rect">
            <a:avLst/>
          </a:prstGeom>
        </p:spPr>
        <p:txBody>
          <a:bodyPr vert="horz" lIns="91440" tIns="45720" rIns="91440" bIns="45720" rtlCol="0" anchor="ctr"/>
          <a:lstStyle>
            <a:lvl1pPr algn="l">
              <a:defRPr sz="1200">
                <a:solidFill>
                  <a:schemeClr val="bg1"/>
                </a:solidFill>
              </a:defRPr>
            </a:lvl1pPr>
          </a:lstStyle>
          <a:p>
            <a:fld id="{32214E4F-DE23-4839-9543-77CF4879FA4E}" type="datetime1">
              <a:rPr lang="fr-FR" smtClean="0">
                <a:solidFill>
                  <a:prstClr val="white"/>
                </a:solidFill>
              </a:rPr>
              <a:pPr/>
              <a:t>26/03/2019</a:t>
            </a:fld>
            <a:endParaRPr lang="fr-FR" dirty="0">
              <a:solidFill>
                <a:prstClr val="white"/>
              </a:solidFill>
            </a:endParaRPr>
          </a:p>
        </p:txBody>
      </p:sp>
      <p:sp>
        <p:nvSpPr>
          <p:cNvPr id="6" name="Espace réservé du numéro de diapositive 5"/>
          <p:cNvSpPr>
            <a:spLocks noGrp="1"/>
          </p:cNvSpPr>
          <p:nvPr>
            <p:ph type="sldNum" sz="quarter" idx="4"/>
          </p:nvPr>
        </p:nvSpPr>
        <p:spPr>
          <a:xfrm>
            <a:off x="8976320" y="6520259"/>
            <a:ext cx="2844800" cy="365125"/>
          </a:xfrm>
          <a:prstGeom prst="rect">
            <a:avLst/>
          </a:prstGeom>
        </p:spPr>
        <p:txBody>
          <a:bodyPr vert="horz" lIns="91440" tIns="45720" rIns="91440" bIns="45720" rtlCol="0" anchor="ctr"/>
          <a:lstStyle>
            <a:lvl1pPr algn="r">
              <a:defRPr sz="1467">
                <a:solidFill>
                  <a:schemeClr val="bg1"/>
                </a:solidFill>
              </a:defRPr>
            </a:lvl1pPr>
          </a:lstStyle>
          <a:p>
            <a:fld id="{6FEEDBAE-0F2D-467B-B079-8C499813E4FA}" type="slidenum">
              <a:rPr lang="fr-FR" smtClean="0">
                <a:solidFill>
                  <a:prstClr val="white"/>
                </a:solidFill>
              </a:rPr>
              <a:pPr/>
              <a:t>‹N°›</a:t>
            </a:fld>
            <a:endParaRPr lang="fr-FR" dirty="0">
              <a:solidFill>
                <a:prstClr val="white"/>
              </a:solidFill>
            </a:endParaRPr>
          </a:p>
        </p:txBody>
      </p:sp>
      <p:sp>
        <p:nvSpPr>
          <p:cNvPr id="12" name="Rectangle 11"/>
          <p:cNvSpPr/>
          <p:nvPr userDrawn="1"/>
        </p:nvSpPr>
        <p:spPr>
          <a:xfrm>
            <a:off x="11903966" y="0"/>
            <a:ext cx="288033" cy="1220755"/>
          </a:xfrm>
          <a:prstGeom prst="rect">
            <a:avLst/>
          </a:prstGeom>
          <a:solidFill>
            <a:srgbClr val="1B2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prstClr val="white"/>
              </a:solidFill>
            </a:endParaRPr>
          </a:p>
        </p:txBody>
      </p:sp>
      <p:pic>
        <p:nvPicPr>
          <p:cNvPr id="7" name="Imag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38303" y="377159"/>
            <a:ext cx="1536172" cy="466437"/>
          </a:xfrm>
          <a:prstGeom prst="rect">
            <a:avLst/>
          </a:prstGeom>
        </p:spPr>
      </p:pic>
      <p:sp>
        <p:nvSpPr>
          <p:cNvPr id="15" name="Espace réservé du pied de page 4"/>
          <p:cNvSpPr txBox="1">
            <a:spLocks/>
          </p:cNvSpPr>
          <p:nvPr userDrawn="1"/>
        </p:nvSpPr>
        <p:spPr>
          <a:xfrm>
            <a:off x="2298483" y="6492875"/>
            <a:ext cx="7595029" cy="365125"/>
          </a:xfrm>
          <a:prstGeom prst="rect">
            <a:avLst/>
          </a:prstGeom>
        </p:spPr>
        <p:txBody>
          <a:bodyPr vert="horz" lIns="121920" tIns="60960" rIns="121920" bIns="6096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67" dirty="0">
                <a:solidFill>
                  <a:prstClr val="white"/>
                </a:solidFill>
              </a:rPr>
              <a:t>This document should not be distributed without </a:t>
            </a:r>
            <a:r>
              <a:rPr lang="en-US" sz="1067" dirty="0" err="1">
                <a:solidFill>
                  <a:prstClr val="white"/>
                </a:solidFill>
              </a:rPr>
              <a:t>Cegedim</a:t>
            </a:r>
            <a:r>
              <a:rPr lang="en-US" sz="1067" dirty="0">
                <a:solidFill>
                  <a:prstClr val="white"/>
                </a:solidFill>
              </a:rPr>
              <a:t> authorization - © 2017</a:t>
            </a:r>
          </a:p>
        </p:txBody>
      </p:sp>
    </p:spTree>
    <p:extLst>
      <p:ext uri="{BB962C8B-B14F-4D97-AF65-F5344CB8AC3E}">
        <p14:creationId xmlns:p14="http://schemas.microsoft.com/office/powerpoint/2010/main" val="209422504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p:txStyles>
    <p:titleStyle>
      <a:lvl1pPr algn="l" defTabSz="1219170" rtl="0" eaLnBrk="1" latinLnBrk="0" hangingPunct="1">
        <a:spcBef>
          <a:spcPct val="0"/>
        </a:spcBef>
        <a:buNone/>
        <a:defRPr sz="4800" kern="1200">
          <a:solidFill>
            <a:srgbClr val="44ADC2"/>
          </a:solidFill>
          <a:latin typeface="+mn-lt"/>
          <a:ea typeface="+mj-ea"/>
          <a:cs typeface="+mj-cs"/>
        </a:defRPr>
      </a:lvl1pPr>
    </p:titleStyle>
    <p:bodyStyle>
      <a:lvl1pPr marL="457189" indent="-457189" algn="l" defTabSz="1219170" rtl="0" eaLnBrk="1" latinLnBrk="0" hangingPunct="1">
        <a:spcBef>
          <a:spcPct val="20000"/>
        </a:spcBef>
        <a:buClr>
          <a:srgbClr val="F6BC4E"/>
        </a:buClr>
        <a:buFont typeface="Wingdings" panose="05000000000000000000" pitchFamily="2" charset="2"/>
        <a:buChar char="§"/>
        <a:defRPr sz="3200" b="1" kern="1200">
          <a:solidFill>
            <a:schemeClr val="tx1"/>
          </a:solidFill>
          <a:latin typeface="+mn-lt"/>
          <a:ea typeface="+mn-ea"/>
          <a:cs typeface="+mn-cs"/>
        </a:defRPr>
      </a:lvl1pPr>
      <a:lvl2pPr marL="990575" indent="-380990" algn="l" defTabSz="1219170" rtl="0" eaLnBrk="1" latinLnBrk="0" hangingPunct="1">
        <a:spcBef>
          <a:spcPct val="20000"/>
        </a:spcBef>
        <a:buClr>
          <a:srgbClr val="44ADC2"/>
        </a:buClr>
        <a:buFont typeface="Wingdings" panose="05000000000000000000" pitchFamily="2" charset="2"/>
        <a:buChar char="§"/>
        <a:defRPr sz="2667"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2400" kern="1200">
          <a:solidFill>
            <a:srgbClr val="44ADC2"/>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133" kern="1200">
          <a:solidFill>
            <a:schemeClr val="tx1">
              <a:lumMod val="65000"/>
              <a:lumOff val="35000"/>
            </a:schemeClr>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18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527381" y="1604797"/>
            <a:ext cx="11055019" cy="4521365"/>
          </a:xfrm>
          <a:prstGeom prst="rect">
            <a:avLst/>
          </a:prstGeom>
        </p:spPr>
        <p:txBody>
          <a:bodyPr vert="horz" lIns="121914" tIns="60957" rIns="121914" bIns="60957"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Rectangle 9"/>
          <p:cNvSpPr/>
          <p:nvPr userDrawn="1"/>
        </p:nvSpPr>
        <p:spPr>
          <a:xfrm>
            <a:off x="-1" y="6501344"/>
            <a:ext cx="12192001" cy="368821"/>
          </a:xfrm>
          <a:prstGeom prst="rect">
            <a:avLst/>
          </a:prstGeom>
          <a:solidFill>
            <a:srgbClr val="F6BC4E"/>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4" tIns="60957" rIns="121914" bIns="60957"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1" name="Image 1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39351" y="359926"/>
            <a:ext cx="1835125" cy="668809"/>
          </a:xfrm>
          <a:prstGeom prst="rect">
            <a:avLst/>
          </a:prstGeom>
        </p:spPr>
      </p:pic>
      <p:sp>
        <p:nvSpPr>
          <p:cNvPr id="4" name="Espace réservé de la date 3"/>
          <p:cNvSpPr>
            <a:spLocks noGrp="1"/>
          </p:cNvSpPr>
          <p:nvPr>
            <p:ph type="dt" sz="half" idx="2"/>
          </p:nvPr>
        </p:nvSpPr>
        <p:spPr>
          <a:xfrm>
            <a:off x="335362" y="6492876"/>
            <a:ext cx="1790399" cy="365125"/>
          </a:xfrm>
          <a:prstGeom prst="rect">
            <a:avLst/>
          </a:prstGeom>
        </p:spPr>
        <p:txBody>
          <a:bodyPr vert="horz" lIns="121914" tIns="60957" rIns="121914" bIns="60957" rtlCol="0" anchor="ctr"/>
          <a:lstStyle>
            <a:lvl1pPr algn="l">
              <a:defRPr sz="1200">
                <a:solidFill>
                  <a:schemeClr val="bg1"/>
                </a:solidFill>
              </a:defRPr>
            </a:lvl1pPr>
          </a:lstStyle>
          <a:p>
            <a:pPr marL="0" marR="0" lvl="0" indent="0" algn="l" defTabSz="1219140" rtl="0" eaLnBrk="1" fontAlgn="auto" latinLnBrk="0" hangingPunct="1">
              <a:lnSpc>
                <a:spcPct val="100000"/>
              </a:lnSpc>
              <a:spcBef>
                <a:spcPts val="0"/>
              </a:spcBef>
              <a:spcAft>
                <a:spcPts val="0"/>
              </a:spcAft>
              <a:buClrTx/>
              <a:buSzTx/>
              <a:buFontTx/>
              <a:buNone/>
              <a:tabLst/>
              <a:defRPr/>
            </a:pPr>
            <a:fld id="{32214E4F-DE23-4839-9543-77CF4879FA4E}" type="datetime1">
              <a:rPr kumimoji="0" lang="fr-FR"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121914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Espace réservé du numéro de diapositive 5"/>
          <p:cNvSpPr>
            <a:spLocks noGrp="1"/>
          </p:cNvSpPr>
          <p:nvPr>
            <p:ph type="sldNum" sz="quarter" idx="4"/>
          </p:nvPr>
        </p:nvSpPr>
        <p:spPr>
          <a:xfrm>
            <a:off x="8976320" y="6520260"/>
            <a:ext cx="2844800" cy="365125"/>
          </a:xfrm>
          <a:prstGeom prst="rect">
            <a:avLst/>
          </a:prstGeom>
        </p:spPr>
        <p:txBody>
          <a:bodyPr vert="horz" lIns="121914" tIns="60957" rIns="121914" bIns="60957" rtlCol="0" anchor="ctr"/>
          <a:lstStyle>
            <a:lvl1pPr algn="r">
              <a:defRPr sz="1500">
                <a:solidFill>
                  <a:schemeClr val="bg1"/>
                </a:solidFill>
              </a:defRPr>
            </a:lvl1pPr>
          </a:lstStyle>
          <a:p>
            <a:pPr marL="0" marR="0" lvl="0" indent="0" algn="r" defTabSz="1219140" rtl="0" eaLnBrk="1" fontAlgn="auto" latinLnBrk="0" hangingPunct="1">
              <a:lnSpc>
                <a:spcPct val="100000"/>
              </a:lnSpc>
              <a:spcBef>
                <a:spcPts val="0"/>
              </a:spcBef>
              <a:spcAft>
                <a:spcPts val="0"/>
              </a:spcAft>
              <a:buClrTx/>
              <a:buSzTx/>
              <a:buFontTx/>
              <a:buNone/>
              <a:tabLst/>
              <a:defRPr/>
            </a:pPr>
            <a:fld id="{6FEEDBAE-0F2D-467B-B079-8C499813E4FA}" type="slidenum">
              <a:rPr kumimoji="0" lang="fr-FR" sz="15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1219140" rtl="0" eaLnBrk="1" fontAlgn="auto" latinLnBrk="0" hangingPunct="1">
                <a:lnSpc>
                  <a:spcPct val="100000"/>
                </a:lnSpc>
                <a:spcBef>
                  <a:spcPts val="0"/>
                </a:spcBef>
                <a:spcAft>
                  <a:spcPts val="0"/>
                </a:spcAft>
                <a:buClrTx/>
                <a:buSzTx/>
                <a:buFontTx/>
                <a:buNone/>
                <a:tabLst/>
                <a:defRPr/>
              </a:pPr>
              <a:t>‹N°›</a:t>
            </a:fld>
            <a:endParaRPr kumimoji="0" lang="fr-FR" sz="15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p:cNvSpPr/>
          <p:nvPr userDrawn="1"/>
        </p:nvSpPr>
        <p:spPr>
          <a:xfrm>
            <a:off x="11903968" y="0"/>
            <a:ext cx="288033" cy="1220755"/>
          </a:xfrm>
          <a:prstGeom prst="rect">
            <a:avLst/>
          </a:prstGeom>
          <a:solidFill>
            <a:srgbClr val="1B2B3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4" tIns="60957" rIns="121914" bIns="60957"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7" name="Imag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538303" y="377160"/>
            <a:ext cx="1536172" cy="466437"/>
          </a:xfrm>
          <a:prstGeom prst="rect">
            <a:avLst/>
          </a:prstGeom>
        </p:spPr>
      </p:pic>
      <p:sp>
        <p:nvSpPr>
          <p:cNvPr id="15" name="Espace réservé du pied de page 4"/>
          <p:cNvSpPr txBox="1">
            <a:spLocks/>
          </p:cNvSpPr>
          <p:nvPr userDrawn="1"/>
        </p:nvSpPr>
        <p:spPr>
          <a:xfrm>
            <a:off x="2298483" y="6492876"/>
            <a:ext cx="7595029" cy="365125"/>
          </a:xfrm>
          <a:prstGeom prst="rect">
            <a:avLst/>
          </a:prstGeom>
        </p:spPr>
        <p:txBody>
          <a:bodyPr vert="horz" lIns="121914" tIns="60957" rIns="121914" bIns="60957"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a:ea typeface="+mn-ea"/>
                <a:cs typeface="+mn-cs"/>
              </a:rPr>
              <a:t>This document should not be distributed without Cegedim authorization - © 2017</a:t>
            </a:r>
          </a:p>
        </p:txBody>
      </p:sp>
    </p:spTree>
    <p:extLst>
      <p:ext uri="{BB962C8B-B14F-4D97-AF65-F5344CB8AC3E}">
        <p14:creationId xmlns:p14="http://schemas.microsoft.com/office/powerpoint/2010/main" val="388582844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Lst>
  <p:hf hdr="0"/>
  <p:txStyles>
    <p:titleStyle>
      <a:lvl1pPr algn="l" defTabSz="1219140" rtl="0" eaLnBrk="1" latinLnBrk="0" hangingPunct="1">
        <a:spcBef>
          <a:spcPct val="0"/>
        </a:spcBef>
        <a:buNone/>
        <a:defRPr sz="4800" kern="1200">
          <a:solidFill>
            <a:srgbClr val="44ADC2"/>
          </a:solidFill>
          <a:latin typeface="+mn-lt"/>
          <a:ea typeface="+mj-ea"/>
          <a:cs typeface="+mj-cs"/>
        </a:defRPr>
      </a:lvl1pPr>
    </p:titleStyle>
    <p:bodyStyle>
      <a:lvl1pPr marL="457178" indent="-457178" algn="l" defTabSz="1219140" rtl="0" eaLnBrk="1" latinLnBrk="0" hangingPunct="1">
        <a:spcBef>
          <a:spcPct val="20000"/>
        </a:spcBef>
        <a:buClr>
          <a:srgbClr val="F6BC4E"/>
        </a:buClr>
        <a:buFont typeface="Wingdings" panose="05000000000000000000" pitchFamily="2" charset="2"/>
        <a:buChar char="§"/>
        <a:defRPr sz="3200" b="1" kern="1200">
          <a:solidFill>
            <a:schemeClr val="tx1"/>
          </a:solidFill>
          <a:latin typeface="+mn-lt"/>
          <a:ea typeface="+mn-ea"/>
          <a:cs typeface="+mn-cs"/>
        </a:defRPr>
      </a:lvl1pPr>
      <a:lvl2pPr marL="990550" indent="-380981" algn="l" defTabSz="1219140" rtl="0" eaLnBrk="1" latinLnBrk="0" hangingPunct="1">
        <a:spcBef>
          <a:spcPct val="20000"/>
        </a:spcBef>
        <a:buClr>
          <a:srgbClr val="44ADC2"/>
        </a:buClr>
        <a:buFont typeface="Wingdings" panose="05000000000000000000" pitchFamily="2" charset="2"/>
        <a:buChar char="§"/>
        <a:defRPr sz="2700" kern="1200">
          <a:solidFill>
            <a:schemeClr val="tx1"/>
          </a:solidFill>
          <a:latin typeface="+mn-lt"/>
          <a:ea typeface="+mn-ea"/>
          <a:cs typeface="+mn-cs"/>
        </a:defRPr>
      </a:lvl2pPr>
      <a:lvl3pPr marL="1523925" indent="-304784" algn="l" defTabSz="1219140" rtl="0" eaLnBrk="1" latinLnBrk="0" hangingPunct="1">
        <a:spcBef>
          <a:spcPct val="20000"/>
        </a:spcBef>
        <a:buFont typeface="Arial" panose="020B0604020202020204" pitchFamily="34" charset="0"/>
        <a:buChar char="•"/>
        <a:defRPr sz="2400" kern="1200">
          <a:solidFill>
            <a:srgbClr val="44ADC2"/>
          </a:solidFill>
          <a:latin typeface="+mn-lt"/>
          <a:ea typeface="+mn-ea"/>
          <a:cs typeface="+mn-cs"/>
        </a:defRPr>
      </a:lvl3pPr>
      <a:lvl4pPr marL="2133493" indent="-304784" algn="l" defTabSz="1219140" rtl="0" eaLnBrk="1" latinLnBrk="0" hangingPunct="1">
        <a:spcBef>
          <a:spcPct val="20000"/>
        </a:spcBef>
        <a:buFont typeface="Arial" panose="020B0604020202020204" pitchFamily="34" charset="0"/>
        <a:buChar char="•"/>
        <a:defRPr sz="2100" kern="1200">
          <a:solidFill>
            <a:schemeClr val="tx1">
              <a:lumMod val="65000"/>
              <a:lumOff val="35000"/>
            </a:schemeClr>
          </a:solidFill>
          <a:latin typeface="+mn-lt"/>
          <a:ea typeface="+mn-ea"/>
          <a:cs typeface="+mn-cs"/>
        </a:defRPr>
      </a:lvl4pPr>
      <a:lvl5pPr marL="2743062" indent="-304784" algn="l" defTabSz="1219140" rtl="0" eaLnBrk="1" latinLnBrk="0" hangingPunct="1">
        <a:spcBef>
          <a:spcPct val="20000"/>
        </a:spcBef>
        <a:buFont typeface="Arial" panose="020B0604020202020204" pitchFamily="34" charset="0"/>
        <a:buChar char="•"/>
        <a:defRPr sz="1900" kern="1200">
          <a:solidFill>
            <a:schemeClr val="tx1">
              <a:lumMod val="65000"/>
              <a:lumOff val="35000"/>
            </a:schemeClr>
          </a:solidFill>
          <a:latin typeface="+mn-lt"/>
          <a:ea typeface="+mn-ea"/>
          <a:cs typeface="+mn-cs"/>
        </a:defRPr>
      </a:lvl5pPr>
      <a:lvl6pPr marL="3352632" indent="-304784" algn="l" defTabSz="12191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fr-FR"/>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685B260-3A7E-45B6-B901-616E2777C06B}"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26/03/2019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D622B40-008B-496A-8466-C44445B5FB17}"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261660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7"/>
          <p:cNvSpPr txBox="1">
            <a:spLocks/>
          </p:cNvSpPr>
          <p:nvPr/>
        </p:nvSpPr>
        <p:spPr>
          <a:xfrm>
            <a:off x="6096000" y="3073209"/>
            <a:ext cx="5509263" cy="2488605"/>
          </a:xfrm>
          <a:prstGeom prst="rect">
            <a:avLst/>
          </a:prstGeom>
        </p:spPr>
        <p:txBody>
          <a:bodyPr/>
          <a:lstStyle>
            <a:lvl1pPr marL="457166" indent="-457166" algn="l" defTabSz="1219110" rtl="0" eaLnBrk="1" latinLnBrk="0" hangingPunct="1">
              <a:spcBef>
                <a:spcPct val="20000"/>
              </a:spcBef>
              <a:buClr>
                <a:srgbClr val="F6BC4E"/>
              </a:buClr>
              <a:buFont typeface="Wingdings" panose="05000000000000000000" pitchFamily="2" charset="2"/>
              <a:buChar char="§"/>
              <a:defRPr sz="3200" b="1" kern="1200">
                <a:solidFill>
                  <a:schemeClr val="tx1"/>
                </a:solidFill>
                <a:latin typeface="+mn-lt"/>
                <a:ea typeface="+mn-ea"/>
                <a:cs typeface="+mn-cs"/>
              </a:defRPr>
            </a:lvl1pPr>
            <a:lvl2pPr marL="990526" indent="-380972" algn="l" defTabSz="1219110" rtl="0" eaLnBrk="1" latinLnBrk="0" hangingPunct="1">
              <a:spcBef>
                <a:spcPct val="20000"/>
              </a:spcBef>
              <a:buClr>
                <a:srgbClr val="44ADC2"/>
              </a:buClr>
              <a:buFont typeface="Wingdings" panose="05000000000000000000" pitchFamily="2" charset="2"/>
              <a:buChar char="§"/>
              <a:defRPr sz="2667" kern="1200">
                <a:solidFill>
                  <a:schemeClr val="tx1"/>
                </a:solidFill>
                <a:latin typeface="+mn-lt"/>
                <a:ea typeface="+mn-ea"/>
                <a:cs typeface="+mn-cs"/>
              </a:defRPr>
            </a:lvl2pPr>
            <a:lvl3pPr marL="1523887" indent="-304778" algn="l" defTabSz="1219110" rtl="0" eaLnBrk="1" latinLnBrk="0" hangingPunct="1">
              <a:spcBef>
                <a:spcPct val="20000"/>
              </a:spcBef>
              <a:buFont typeface="Arial" panose="020B0604020202020204" pitchFamily="34" charset="0"/>
              <a:buChar char="•"/>
              <a:defRPr sz="2400" kern="1200">
                <a:solidFill>
                  <a:srgbClr val="44ADC2"/>
                </a:solidFill>
                <a:latin typeface="+mn-lt"/>
                <a:ea typeface="+mn-ea"/>
                <a:cs typeface="+mn-cs"/>
              </a:defRPr>
            </a:lvl3pPr>
            <a:lvl4pPr marL="2133443" indent="-304778" algn="l" defTabSz="1219110" rtl="0" eaLnBrk="1" latinLnBrk="0" hangingPunct="1">
              <a:spcBef>
                <a:spcPct val="20000"/>
              </a:spcBef>
              <a:buFont typeface="Arial" panose="020B0604020202020204" pitchFamily="34" charset="0"/>
              <a:buChar char="•"/>
              <a:defRPr sz="2133" kern="1200">
                <a:solidFill>
                  <a:schemeClr val="tx1">
                    <a:lumMod val="65000"/>
                    <a:lumOff val="35000"/>
                  </a:schemeClr>
                </a:solidFill>
                <a:latin typeface="+mn-lt"/>
                <a:ea typeface="+mn-ea"/>
                <a:cs typeface="+mn-cs"/>
              </a:defRPr>
            </a:lvl4pPr>
            <a:lvl5pPr marL="2742997" indent="-304778" algn="l" defTabSz="1219110" rtl="0" eaLnBrk="1" latinLnBrk="0" hangingPunct="1">
              <a:spcBef>
                <a:spcPct val="20000"/>
              </a:spcBef>
              <a:buFont typeface="Arial" panose="020B0604020202020204" pitchFamily="34" charset="0"/>
              <a:buChar char="•"/>
              <a:defRPr sz="1867" kern="1200">
                <a:solidFill>
                  <a:schemeClr val="tx1">
                    <a:lumMod val="65000"/>
                    <a:lumOff val="35000"/>
                  </a:schemeClr>
                </a:solidFill>
                <a:latin typeface="+mn-lt"/>
                <a:ea typeface="+mn-ea"/>
                <a:cs typeface="+mn-cs"/>
              </a:defRPr>
            </a:lvl5pPr>
            <a:lvl6pPr marL="3352552" indent="-304778"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108" indent="-304778"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662" indent="-304778"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217" indent="-304778"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gn="ctr">
              <a:buNone/>
            </a:pPr>
            <a:r>
              <a:rPr lang="fr-FR" dirty="0"/>
              <a:t>TOULOUSE MICROSERVICES</a:t>
            </a:r>
          </a:p>
          <a:p>
            <a:pPr marL="0" indent="0" algn="ctr">
              <a:buNone/>
            </a:pPr>
            <a:r>
              <a:rPr lang="fr-FR" dirty="0" smtClean="0"/>
              <a:t>26/03/2019</a:t>
            </a:r>
            <a:endParaRPr lang="fr-FR" dirty="0"/>
          </a:p>
          <a:p>
            <a:pPr marL="0" indent="0" algn="ctr">
              <a:buNone/>
            </a:pPr>
            <a:r>
              <a:rPr lang="fr-FR" sz="2000" dirty="0"/>
              <a:t>Stéphane Vanacker</a:t>
            </a:r>
          </a:p>
          <a:p>
            <a:pPr marL="0" indent="0" algn="ctr">
              <a:buNone/>
            </a:pPr>
            <a:r>
              <a:rPr lang="fr-FR" sz="2000" dirty="0"/>
              <a:t>Manager Agile</a:t>
            </a:r>
          </a:p>
        </p:txBody>
      </p:sp>
    </p:spTree>
    <p:extLst>
      <p:ext uri="{BB962C8B-B14F-4D97-AF65-F5344CB8AC3E}">
        <p14:creationId xmlns:p14="http://schemas.microsoft.com/office/powerpoint/2010/main" val="57975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16435" y="2734807"/>
            <a:ext cx="6359765" cy="1143000"/>
          </a:xfrm>
        </p:spPr>
        <p:txBody>
          <a:bodyPr/>
          <a:lstStyle/>
          <a:p>
            <a:r>
              <a:rPr lang="fr-FR" dirty="0" smtClean="0"/>
              <a:t>Prochaines sessions</a:t>
            </a:r>
            <a:endParaRPr lang="fr-FR" dirty="0"/>
          </a:p>
        </p:txBody>
      </p:sp>
    </p:spTree>
    <p:extLst>
      <p:ext uri="{BB962C8B-B14F-4D97-AF65-F5344CB8AC3E}">
        <p14:creationId xmlns:p14="http://schemas.microsoft.com/office/powerpoint/2010/main" val="544076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3126" y="106188"/>
            <a:ext cx="8519005" cy="752794"/>
          </a:xfrm>
        </p:spPr>
        <p:txBody>
          <a:bodyPr/>
          <a:lstStyle/>
          <a:p>
            <a:pPr algn="ctr"/>
            <a:r>
              <a:rPr lang="fr-FR" sz="2902" dirty="0" smtClean="0"/>
              <a:t>A vos CFP !</a:t>
            </a:r>
            <a:endParaRPr lang="fr-FR" sz="2902" dirty="0"/>
          </a:p>
        </p:txBody>
      </p:sp>
      <p:sp>
        <p:nvSpPr>
          <p:cNvPr id="5" name="Espace réservé du numéro de diapositive 4"/>
          <p:cNvSpPr>
            <a:spLocks noGrp="1"/>
          </p:cNvSpPr>
          <p:nvPr>
            <p:ph type="sldNum" sz="quarter" idx="4"/>
          </p:nvPr>
        </p:nvSpPr>
        <p:spPr/>
        <p:txBody>
          <a:bodyPr/>
          <a:lstStyle/>
          <a:p>
            <a:fld id="{56BCE199-CD7B-49E1-A054-0A9BF059CBCC}" type="slidenum">
              <a:rPr lang="fr-FR" smtClean="0"/>
              <a:pPr/>
              <a:t>11</a:t>
            </a:fld>
            <a:endParaRPr lang="fr-FR" dirty="0"/>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4217" y="1046594"/>
            <a:ext cx="7486074" cy="5352543"/>
          </a:xfrm>
          <a:prstGeom prst="rect">
            <a:avLst/>
          </a:prstGeom>
        </p:spPr>
      </p:pic>
    </p:spTree>
    <p:extLst>
      <p:ext uri="{BB962C8B-B14F-4D97-AF65-F5344CB8AC3E}">
        <p14:creationId xmlns:p14="http://schemas.microsoft.com/office/powerpoint/2010/main" val="937608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08106" y="2660916"/>
            <a:ext cx="7575585" cy="1143000"/>
          </a:xfrm>
        </p:spPr>
        <p:txBody>
          <a:bodyPr>
            <a:normAutofit/>
          </a:bodyPr>
          <a:lstStyle/>
          <a:p>
            <a:r>
              <a:rPr lang="fr-FR"/>
              <a:t>Questions ?</a:t>
            </a:r>
            <a:endParaRPr lang="fr-FR" dirty="0"/>
          </a:p>
        </p:txBody>
      </p:sp>
    </p:spTree>
    <p:extLst>
      <p:ext uri="{BB962C8B-B14F-4D97-AF65-F5344CB8AC3E}">
        <p14:creationId xmlns:p14="http://schemas.microsoft.com/office/powerpoint/2010/main" val="240468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16435" y="2734807"/>
            <a:ext cx="6359765" cy="1143000"/>
          </a:xfrm>
        </p:spPr>
        <p:txBody>
          <a:bodyPr>
            <a:normAutofit fontScale="90000"/>
          </a:bodyPr>
          <a:lstStyle/>
          <a:p>
            <a:r>
              <a:rPr lang="fr-FR" dirty="0"/>
              <a:t>Introduction </a:t>
            </a:r>
            <a:r>
              <a:rPr lang="fr-FR" dirty="0" smtClean="0"/>
              <a:t>à</a:t>
            </a:r>
            <a:br>
              <a:rPr lang="fr-FR" dirty="0" smtClean="0"/>
            </a:br>
            <a:r>
              <a:rPr lang="fr-FR" dirty="0" smtClean="0"/>
              <a:t>« Toulouse </a:t>
            </a:r>
            <a:r>
              <a:rPr lang="fr-FR" dirty="0" smtClean="0"/>
              <a:t>Microservices »</a:t>
            </a:r>
            <a:endParaRPr lang="fr-FR" dirty="0"/>
          </a:p>
        </p:txBody>
      </p:sp>
    </p:spTree>
    <p:extLst>
      <p:ext uri="{BB962C8B-B14F-4D97-AF65-F5344CB8AC3E}">
        <p14:creationId xmlns:p14="http://schemas.microsoft.com/office/powerpoint/2010/main" val="163539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pPr algn="ctr"/>
            <a:r>
              <a:rPr lang="fr-FR" dirty="0"/>
              <a:t>Architectures micro-services</a:t>
            </a:r>
          </a:p>
        </p:txBody>
      </p:sp>
      <p:sp>
        <p:nvSpPr>
          <p:cNvPr id="4" name="Espace réservé du numéro de diapositive 3"/>
          <p:cNvSpPr>
            <a:spLocks noGrp="1"/>
          </p:cNvSpPr>
          <p:nvPr>
            <p:ph type="sldNum" sz="quarter" idx="4"/>
          </p:nvPr>
        </p:nvSpPr>
        <p:spPr/>
        <p:txBody>
          <a:bodyPr/>
          <a:lstStyle/>
          <a:p>
            <a:fld id="{56BCE199-CD7B-49E1-A054-0A9BF059CBCC}" type="slidenum">
              <a:rPr lang="fr-FR" smtClean="0"/>
              <a:pPr/>
              <a:t>3</a:t>
            </a:fld>
            <a:endParaRPr lang="fr-FR" dirty="0"/>
          </a:p>
        </p:txBody>
      </p:sp>
      <p:pic>
        <p:nvPicPr>
          <p:cNvPr id="10" name="Image 9"/>
          <p:cNvPicPr>
            <a:picLocks noChangeAspect="1"/>
          </p:cNvPicPr>
          <p:nvPr/>
        </p:nvPicPr>
        <p:blipFill>
          <a:blip r:embed="rId2"/>
          <a:stretch>
            <a:fillRect/>
          </a:stretch>
        </p:blipFill>
        <p:spPr>
          <a:xfrm>
            <a:off x="2543007" y="1249188"/>
            <a:ext cx="9083009" cy="5001619"/>
          </a:xfrm>
          <a:prstGeom prst="rect">
            <a:avLst/>
          </a:prstGeom>
        </p:spPr>
      </p:pic>
    </p:spTree>
    <p:extLst>
      <p:ext uri="{BB962C8B-B14F-4D97-AF65-F5344CB8AC3E}">
        <p14:creationId xmlns:p14="http://schemas.microsoft.com/office/powerpoint/2010/main" val="263041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4"/>
          </p:nvPr>
        </p:nvSpPr>
        <p:spPr/>
        <p:txBody>
          <a:bodyPr/>
          <a:lstStyle/>
          <a:p>
            <a:fld id="{56BCE199-CD7B-49E1-A054-0A9BF059CBCC}" type="slidenum">
              <a:rPr lang="fr-FR" smtClean="0"/>
              <a:pPr/>
              <a:t>4</a:t>
            </a:fld>
            <a:endParaRPr lang="fr-FR" dirty="0"/>
          </a:p>
        </p:txBody>
      </p:sp>
      <p:sp>
        <p:nvSpPr>
          <p:cNvPr id="4" name="Titre 3"/>
          <p:cNvSpPr>
            <a:spLocks noGrp="1"/>
          </p:cNvSpPr>
          <p:nvPr>
            <p:ph type="title"/>
          </p:nvPr>
        </p:nvSpPr>
        <p:spPr>
          <a:xfrm>
            <a:off x="2818614" y="186196"/>
            <a:ext cx="9125918" cy="533554"/>
          </a:xfrm>
        </p:spPr>
        <p:txBody>
          <a:bodyPr/>
          <a:lstStyle/>
          <a:p>
            <a:r>
              <a:rPr lang="en-US" dirty="0"/>
              <a:t>Motivations pour les microservices sur des </a:t>
            </a:r>
            <a:r>
              <a:rPr lang="en-US" dirty="0" err="1"/>
              <a:t>grandes</a:t>
            </a:r>
            <a:r>
              <a:rPr lang="en-US" dirty="0"/>
              <a:t> applications</a:t>
            </a:r>
            <a:endParaRPr lang="fr-FR" dirty="0"/>
          </a:p>
        </p:txBody>
      </p:sp>
      <p:pic>
        <p:nvPicPr>
          <p:cNvPr id="1026" name="Picture 2" descr="https://martinfowler.com/bliki/images/microservice-verdict/produ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622" y="781195"/>
            <a:ext cx="7240533" cy="569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60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54AD9-5D07-42C5-8455-13EC68818375}"/>
              </a:ext>
            </a:extLst>
          </p:cNvPr>
          <p:cNvSpPr>
            <a:spLocks noGrp="1"/>
          </p:cNvSpPr>
          <p:nvPr>
            <p:ph type="title"/>
          </p:nvPr>
        </p:nvSpPr>
        <p:spPr/>
        <p:txBody>
          <a:bodyPr>
            <a:normAutofit/>
          </a:bodyPr>
          <a:lstStyle/>
          <a:p>
            <a:r>
              <a:rPr lang="en-US" dirty="0"/>
              <a:t>Jeff Bezos Mandate - 1</a:t>
            </a:r>
          </a:p>
        </p:txBody>
      </p:sp>
      <p:sp>
        <p:nvSpPr>
          <p:cNvPr id="3" name="Content Placeholder 2">
            <a:extLst>
              <a:ext uri="{FF2B5EF4-FFF2-40B4-BE49-F238E27FC236}">
                <a16:creationId xmlns="" xmlns:a16="http://schemas.microsoft.com/office/drawing/2014/main" id="{A6B36437-6A7B-4561-B9FD-BE08E1A07882}"/>
              </a:ext>
            </a:extLst>
          </p:cNvPr>
          <p:cNvSpPr>
            <a:spLocks noGrp="1"/>
          </p:cNvSpPr>
          <p:nvPr>
            <p:ph idx="1"/>
          </p:nvPr>
        </p:nvSpPr>
        <p:spPr>
          <a:xfrm>
            <a:off x="2516957" y="1338606"/>
            <a:ext cx="9675043" cy="5118755"/>
          </a:xfrm>
        </p:spPr>
        <p:txBody>
          <a:bodyPr>
            <a:normAutofit fontScale="85000" lnSpcReduction="20000"/>
          </a:bodyPr>
          <a:lstStyle/>
          <a:p>
            <a:r>
              <a:rPr lang="en-US" dirty="0"/>
              <a:t>All teams will henceforth expose their data and functionality through service interfaces. </a:t>
            </a:r>
          </a:p>
          <a:p>
            <a:pPr marL="0" indent="0">
              <a:buNone/>
            </a:pPr>
            <a:endParaRPr lang="en-US" dirty="0"/>
          </a:p>
          <a:p>
            <a:r>
              <a:rPr lang="en-US" dirty="0"/>
              <a:t>Teams must communicate with each other through these interfaces</a:t>
            </a:r>
            <a:br>
              <a:rPr lang="en-US" dirty="0"/>
            </a:br>
            <a:endParaRPr lang="en-US" dirty="0"/>
          </a:p>
          <a:p>
            <a:r>
              <a:rPr lang="en-US" dirty="0"/>
              <a:t>There will be no other form of </a:t>
            </a:r>
            <a:r>
              <a:rPr lang="en-US" dirty="0" err="1"/>
              <a:t>interprocess</a:t>
            </a:r>
            <a:r>
              <a:rPr lang="en-US" dirty="0"/>
              <a:t> communication allowed: no direct linking, no direct reads of another team's data store, no shared-memory model, no back-doors whatsoever. The only communication allowed is via service interface calls over the network</a:t>
            </a:r>
            <a:br>
              <a:rPr lang="en-US" dirty="0"/>
            </a:br>
            <a:endParaRPr lang="en-US" dirty="0"/>
          </a:p>
          <a:p>
            <a:r>
              <a:rPr lang="en-US" dirty="0"/>
              <a:t>It doesn't matter what technology they use. HTTP, </a:t>
            </a:r>
            <a:r>
              <a:rPr lang="en-US" dirty="0" err="1"/>
              <a:t>Corba</a:t>
            </a:r>
            <a:r>
              <a:rPr lang="en-US" dirty="0"/>
              <a:t>, </a:t>
            </a:r>
            <a:r>
              <a:rPr lang="en-US" dirty="0" err="1"/>
              <a:t>Pubsub</a:t>
            </a:r>
            <a:r>
              <a:rPr lang="en-US" dirty="0"/>
              <a:t>, custom protocols -- doesn't matter. Bezos doesn't care</a:t>
            </a:r>
          </a:p>
        </p:txBody>
      </p:sp>
    </p:spTree>
    <p:extLst>
      <p:ext uri="{BB962C8B-B14F-4D97-AF65-F5344CB8AC3E}">
        <p14:creationId xmlns:p14="http://schemas.microsoft.com/office/powerpoint/2010/main" val="36035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54AD9-5D07-42C5-8455-13EC68818375}"/>
              </a:ext>
            </a:extLst>
          </p:cNvPr>
          <p:cNvSpPr>
            <a:spLocks noGrp="1"/>
          </p:cNvSpPr>
          <p:nvPr>
            <p:ph type="title"/>
          </p:nvPr>
        </p:nvSpPr>
        <p:spPr/>
        <p:txBody>
          <a:bodyPr>
            <a:normAutofit/>
          </a:bodyPr>
          <a:lstStyle/>
          <a:p>
            <a:r>
              <a:rPr lang="en-US" dirty="0"/>
              <a:t>Jeff Bezos Mandate - 2</a:t>
            </a:r>
          </a:p>
        </p:txBody>
      </p:sp>
      <p:sp>
        <p:nvSpPr>
          <p:cNvPr id="3" name="Content Placeholder 2">
            <a:extLst>
              <a:ext uri="{FF2B5EF4-FFF2-40B4-BE49-F238E27FC236}">
                <a16:creationId xmlns="" xmlns:a16="http://schemas.microsoft.com/office/drawing/2014/main" id="{A6B36437-6A7B-4561-B9FD-BE08E1A07882}"/>
              </a:ext>
            </a:extLst>
          </p:cNvPr>
          <p:cNvSpPr>
            <a:spLocks noGrp="1"/>
          </p:cNvSpPr>
          <p:nvPr>
            <p:ph idx="1"/>
          </p:nvPr>
        </p:nvSpPr>
        <p:spPr>
          <a:xfrm>
            <a:off x="3119669" y="1600201"/>
            <a:ext cx="8362177" cy="4525963"/>
          </a:xfrm>
        </p:spPr>
        <p:txBody>
          <a:bodyPr>
            <a:normAutofit fontScale="92500"/>
          </a:bodyPr>
          <a:lstStyle/>
          <a:p>
            <a:r>
              <a:rPr lang="en-US" dirty="0"/>
              <a:t>All service interfaces, without exception, must be designed from the ground up to be externalizable. That is to say, the team must plan and design to be able to expose the interface to developers in the outside world. No exceptions.</a:t>
            </a:r>
            <a:br>
              <a:rPr lang="en-US" dirty="0"/>
            </a:br>
            <a:endParaRPr lang="en-US" dirty="0"/>
          </a:p>
          <a:p>
            <a:r>
              <a:rPr lang="en-US" dirty="0"/>
              <a:t>Anyone who doesn't do this will be fired.</a:t>
            </a:r>
            <a:br>
              <a:rPr lang="en-US" dirty="0"/>
            </a:br>
            <a:r>
              <a:rPr lang="en-US" dirty="0"/>
              <a:t> </a:t>
            </a:r>
          </a:p>
          <a:p>
            <a:r>
              <a:rPr lang="en-US" dirty="0"/>
              <a:t>Thank you; have a nice day!</a:t>
            </a:r>
          </a:p>
        </p:txBody>
      </p:sp>
    </p:spTree>
    <p:extLst>
      <p:ext uri="{BB962C8B-B14F-4D97-AF65-F5344CB8AC3E}">
        <p14:creationId xmlns:p14="http://schemas.microsoft.com/office/powerpoint/2010/main" val="4149821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pPr algn="ctr"/>
            <a:r>
              <a:rPr lang="fr-FR" sz="2902" dirty="0"/>
              <a:t>Architectures monolithiques</a:t>
            </a:r>
          </a:p>
        </p:txBody>
      </p:sp>
      <p:sp>
        <p:nvSpPr>
          <p:cNvPr id="4" name="Espace réservé du numéro de diapositive 3"/>
          <p:cNvSpPr>
            <a:spLocks noGrp="1"/>
          </p:cNvSpPr>
          <p:nvPr>
            <p:ph type="sldNum" sz="quarter" idx="4"/>
          </p:nvPr>
        </p:nvSpPr>
        <p:spPr/>
        <p:txBody>
          <a:bodyPr/>
          <a:lstStyle/>
          <a:p>
            <a:fld id="{56BCE199-CD7B-49E1-A054-0A9BF059CBCC}" type="slidenum">
              <a:rPr lang="fr-FR" smtClean="0"/>
              <a:pPr/>
              <a:t>7</a:t>
            </a:fld>
            <a:endParaRPr lang="fr-FR" dirty="0"/>
          </a:p>
        </p:txBody>
      </p:sp>
      <p:pic>
        <p:nvPicPr>
          <p:cNvPr id="11" name="Picture 2" descr="Taille réduite&#10;=&#10;Cohésion forte&#10;Autonomie et&#10;isolation&#10;=&#10;Couplage faible&#10;Indépendance&#10;technologique&#10;Isolation des faute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875" y="1738627"/>
            <a:ext cx="8398414" cy="4725754"/>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texte 8"/>
          <p:cNvSpPr>
            <a:spLocks noGrp="1"/>
          </p:cNvSpPr>
          <p:nvPr>
            <p:ph type="body" sz="quarter" idx="15"/>
          </p:nvPr>
        </p:nvSpPr>
        <p:spPr>
          <a:xfrm>
            <a:off x="2595875" y="1167127"/>
            <a:ext cx="9486781" cy="1142999"/>
          </a:xfrm>
        </p:spPr>
        <p:txBody>
          <a:bodyPr>
            <a:normAutofit/>
          </a:bodyPr>
          <a:lstStyle/>
          <a:p>
            <a:endParaRPr lang="fr-FR" sz="2176" dirty="0"/>
          </a:p>
          <a:p>
            <a:pPr marL="414589" indent="-414589">
              <a:buFont typeface="Arial" panose="020B0604020202020204" pitchFamily="34" charset="0"/>
              <a:buChar char="•"/>
            </a:pPr>
            <a:r>
              <a:rPr lang="fr-FR" sz="2902" dirty="0" smtClean="0"/>
              <a:t>De l’application simple à l’application à tout faire</a:t>
            </a:r>
            <a:endParaRPr lang="fr-FR" sz="2902" dirty="0"/>
          </a:p>
          <a:p>
            <a:endParaRPr lang="fr-FR" dirty="0"/>
          </a:p>
        </p:txBody>
      </p:sp>
    </p:spTree>
    <p:extLst>
      <p:ext uri="{BB962C8B-B14F-4D97-AF65-F5344CB8AC3E}">
        <p14:creationId xmlns:p14="http://schemas.microsoft.com/office/powerpoint/2010/main" val="3115781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pPr algn="ctr"/>
            <a:r>
              <a:rPr lang="fr-FR" dirty="0"/>
              <a:t>Architectures micro-services</a:t>
            </a:r>
          </a:p>
        </p:txBody>
      </p:sp>
      <p:sp>
        <p:nvSpPr>
          <p:cNvPr id="4" name="Espace réservé du numéro de diapositive 3"/>
          <p:cNvSpPr>
            <a:spLocks noGrp="1"/>
          </p:cNvSpPr>
          <p:nvPr>
            <p:ph type="sldNum" sz="quarter" idx="4"/>
          </p:nvPr>
        </p:nvSpPr>
        <p:spPr/>
        <p:txBody>
          <a:bodyPr/>
          <a:lstStyle/>
          <a:p>
            <a:fld id="{56BCE199-CD7B-49E1-A054-0A9BF059CBCC}" type="slidenum">
              <a:rPr lang="fr-FR" smtClean="0"/>
              <a:pPr/>
              <a:t>8</a:t>
            </a:fld>
            <a:endParaRPr lang="fr-FR" dirty="0"/>
          </a:p>
        </p:txBody>
      </p:sp>
      <p:sp>
        <p:nvSpPr>
          <p:cNvPr id="5" name="Espace réservé du texte 8"/>
          <p:cNvSpPr>
            <a:spLocks noGrp="1"/>
          </p:cNvSpPr>
          <p:nvPr>
            <p:ph type="body" sz="quarter" idx="15"/>
          </p:nvPr>
        </p:nvSpPr>
        <p:spPr>
          <a:xfrm>
            <a:off x="2427162" y="1071418"/>
            <a:ext cx="9486781" cy="1274618"/>
          </a:xfrm>
        </p:spPr>
        <p:txBody>
          <a:bodyPr>
            <a:normAutofit fontScale="77500" lnSpcReduction="20000"/>
          </a:bodyPr>
          <a:lstStyle/>
          <a:p>
            <a:endParaRPr lang="fr-FR" sz="2176" dirty="0"/>
          </a:p>
          <a:p>
            <a:pPr marL="414589" indent="-414589">
              <a:buFont typeface="Arial" panose="020B0604020202020204" pitchFamily="34" charset="0"/>
              <a:buChar char="•"/>
            </a:pPr>
            <a:r>
              <a:rPr lang="fr-FR" sz="2902" dirty="0"/>
              <a:t>Est-ce la solution pour créer et conserver une application simple à faire évoluer, à cout constant, et technologiquement à jour ?</a:t>
            </a:r>
          </a:p>
          <a:p>
            <a:endParaRPr lang="fr-FR" dirty="0"/>
          </a:p>
        </p:txBody>
      </p:sp>
      <p:pic>
        <p:nvPicPr>
          <p:cNvPr id="6" name="Picture 2" descr="+&#10;Microservices&#10;Cohésion&#10;1 conteneur = 1 microservice&#10;Indépendance Technologique&#10;Langage specifique au conteneur&#10;Livrai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760" y="1962885"/>
            <a:ext cx="7999873" cy="4501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292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623126" y="106188"/>
            <a:ext cx="8519005" cy="752794"/>
          </a:xfrm>
        </p:spPr>
        <p:txBody>
          <a:bodyPr/>
          <a:lstStyle/>
          <a:p>
            <a:pPr algn="ctr"/>
            <a:r>
              <a:rPr lang="fr-FR" sz="2902" dirty="0"/>
              <a:t>Les conteneurs applicatifs</a:t>
            </a:r>
          </a:p>
        </p:txBody>
      </p:sp>
      <p:sp>
        <p:nvSpPr>
          <p:cNvPr id="5" name="Espace réservé du numéro de diapositive 4"/>
          <p:cNvSpPr>
            <a:spLocks noGrp="1"/>
          </p:cNvSpPr>
          <p:nvPr>
            <p:ph type="sldNum" sz="quarter" idx="4"/>
          </p:nvPr>
        </p:nvSpPr>
        <p:spPr/>
        <p:txBody>
          <a:bodyPr/>
          <a:lstStyle/>
          <a:p>
            <a:fld id="{56BCE199-CD7B-49E1-A054-0A9BF059CBCC}" type="slidenum">
              <a:rPr lang="fr-FR" smtClean="0"/>
              <a:pPr/>
              <a:t>9</a:t>
            </a:fld>
            <a:endParaRPr lang="fr-FR" dirty="0"/>
          </a:p>
        </p:txBody>
      </p:sp>
      <p:sp>
        <p:nvSpPr>
          <p:cNvPr id="3" name="Espace réservé du texte 2"/>
          <p:cNvSpPr>
            <a:spLocks noGrp="1"/>
          </p:cNvSpPr>
          <p:nvPr>
            <p:ph type="body" sz="quarter" idx="15"/>
          </p:nvPr>
        </p:nvSpPr>
        <p:spPr>
          <a:xfrm>
            <a:off x="2546555" y="1161142"/>
            <a:ext cx="9205178" cy="835025"/>
          </a:xfrm>
        </p:spPr>
        <p:txBody>
          <a:bodyPr>
            <a:normAutofit/>
          </a:bodyPr>
          <a:lstStyle/>
          <a:p>
            <a:pPr>
              <a:buFont typeface="Arial" panose="020B0604020202020204" pitchFamily="34" charset="0"/>
              <a:buChar char="•"/>
            </a:pPr>
            <a:r>
              <a:rPr lang="fr-FR" sz="2176" dirty="0"/>
              <a:t>Une réponse qui tombe au bon moment !</a:t>
            </a:r>
          </a:p>
        </p:txBody>
      </p:sp>
      <p:pic>
        <p:nvPicPr>
          <p:cNvPr id="8" name="Picture 2" descr="Test / Validation&#10;Systèmes distribués&#10;Continuous&#10;Delivery&#10;Monitoring&#10;Interfaces entre&#10;services&#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051" y="1802134"/>
            <a:ext cx="8163238" cy="459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466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21 12 2016 assuran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1 12 2016 assurance" id="{19AEA4D6-4D6E-4C15-BB8B-32B225A7F976}" vid="{42BC0B54-0BBF-4C24-A2D4-D8102A0A1EF3}"/>
    </a:ext>
  </a:extLst>
</a:theme>
</file>

<file path=ppt/theme/theme2.xml><?xml version="1.0" encoding="utf-8"?>
<a:theme xmlns:a="http://schemas.openxmlformats.org/drawingml/2006/main" name="11_Thèm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2_Thèm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Thèm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 12 2016 assurance</Template>
  <TotalTime>24438</TotalTime>
  <Words>158</Words>
  <Application>Microsoft Office PowerPoint</Application>
  <PresentationFormat>Grand écran</PresentationFormat>
  <Paragraphs>35</Paragraphs>
  <Slides>12</Slides>
  <Notes>1</Notes>
  <HiddenSlides>0</HiddenSlides>
  <MMClips>0</MMClips>
  <ScaleCrop>false</ScaleCrop>
  <HeadingPairs>
    <vt:vector size="6" baseType="variant">
      <vt:variant>
        <vt:lpstr>Polices utilisées</vt:lpstr>
      </vt:variant>
      <vt:variant>
        <vt:i4>6</vt:i4>
      </vt:variant>
      <vt:variant>
        <vt:lpstr>Thème</vt:lpstr>
      </vt:variant>
      <vt:variant>
        <vt:i4>5</vt:i4>
      </vt:variant>
      <vt:variant>
        <vt:lpstr>Titres des diapositives</vt:lpstr>
      </vt:variant>
      <vt:variant>
        <vt:i4>12</vt:i4>
      </vt:variant>
    </vt:vector>
  </HeadingPairs>
  <TitlesOfParts>
    <vt:vector size="23" baseType="lpstr">
      <vt:lpstr>Arial</vt:lpstr>
      <vt:lpstr>Calibri</vt:lpstr>
      <vt:lpstr>Calibri Light</vt:lpstr>
      <vt:lpstr>Helvetica</vt:lpstr>
      <vt:lpstr>Lato Bold</vt:lpstr>
      <vt:lpstr>Wingdings</vt:lpstr>
      <vt:lpstr>21 12 2016 assurance</vt:lpstr>
      <vt:lpstr>11_Thème 2</vt:lpstr>
      <vt:lpstr>12_Thème 2</vt:lpstr>
      <vt:lpstr>1_Thème 2</vt:lpstr>
      <vt:lpstr>Thème Office</vt:lpstr>
      <vt:lpstr>Présentation PowerPoint</vt:lpstr>
      <vt:lpstr>Introduction à « Toulouse Microservices »</vt:lpstr>
      <vt:lpstr>Architectures micro-services</vt:lpstr>
      <vt:lpstr>Motivations pour les microservices sur des grandes applications</vt:lpstr>
      <vt:lpstr>Jeff Bezos Mandate - 1</vt:lpstr>
      <vt:lpstr>Jeff Bezos Mandate - 2</vt:lpstr>
      <vt:lpstr>Architectures monolithiques</vt:lpstr>
      <vt:lpstr>Architectures micro-services</vt:lpstr>
      <vt:lpstr>Les conteneurs applicatifs</vt:lpstr>
      <vt:lpstr>Prochaines sessions</vt:lpstr>
      <vt:lpstr>A vos CFP !</vt:lpstr>
      <vt:lpstr>Questions ?</vt:lpstr>
    </vt:vector>
  </TitlesOfParts>
  <Company>CegedimGroup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FREMY, Marc</dc:creator>
  <cp:lastModifiedBy>VANACKER Stephane</cp:lastModifiedBy>
  <cp:revision>787</cp:revision>
  <cp:lastPrinted>2017-03-20T07:53:26Z</cp:lastPrinted>
  <dcterms:created xsi:type="dcterms:W3CDTF">2017-03-20T07:15:43Z</dcterms:created>
  <dcterms:modified xsi:type="dcterms:W3CDTF">2019-03-26T09:36:02Z</dcterms:modified>
</cp:coreProperties>
</file>