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 id="2147483694" r:id="rId3"/>
    <p:sldMasterId id="2147483706" r:id="rId4"/>
    <p:sldMasterId id="2147483717" r:id="rId5"/>
  </p:sldMasterIdLst>
  <p:notesMasterIdLst>
    <p:notesMasterId r:id="rId37"/>
  </p:notesMasterIdLst>
  <p:handoutMasterIdLst>
    <p:handoutMasterId r:id="rId38"/>
  </p:handoutMasterIdLst>
  <p:sldIdLst>
    <p:sldId id="266" r:id="rId6"/>
    <p:sldId id="657" r:id="rId7"/>
    <p:sldId id="636" r:id="rId8"/>
    <p:sldId id="387" r:id="rId9"/>
    <p:sldId id="635" r:id="rId10"/>
    <p:sldId id="386" r:id="rId11"/>
    <p:sldId id="652" r:id="rId12"/>
    <p:sldId id="656" r:id="rId13"/>
    <p:sldId id="661" r:id="rId14"/>
    <p:sldId id="634" r:id="rId15"/>
    <p:sldId id="651" r:id="rId16"/>
    <p:sldId id="664" r:id="rId17"/>
    <p:sldId id="646" r:id="rId18"/>
    <p:sldId id="667" r:id="rId19"/>
    <p:sldId id="643" r:id="rId20"/>
    <p:sldId id="668" r:id="rId21"/>
    <p:sldId id="671" r:id="rId22"/>
    <p:sldId id="670" r:id="rId23"/>
    <p:sldId id="665" r:id="rId24"/>
    <p:sldId id="658" r:id="rId25"/>
    <p:sldId id="654" r:id="rId26"/>
    <p:sldId id="659" r:id="rId27"/>
    <p:sldId id="351" r:id="rId28"/>
    <p:sldId id="653" r:id="rId29"/>
    <p:sldId id="663" r:id="rId30"/>
    <p:sldId id="660" r:id="rId31"/>
    <p:sldId id="662" r:id="rId32"/>
    <p:sldId id="673" r:id="rId33"/>
    <p:sldId id="672" r:id="rId34"/>
    <p:sldId id="669" r:id="rId35"/>
    <p:sldId id="633" r:id="rId36"/>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19ECABB-3A13-4E43-A26A-6A12D35D3680}">
          <p14:sldIdLst>
            <p14:sldId id="266"/>
            <p14:sldId id="657"/>
            <p14:sldId id="636"/>
            <p14:sldId id="387"/>
            <p14:sldId id="635"/>
            <p14:sldId id="386"/>
            <p14:sldId id="652"/>
            <p14:sldId id="656"/>
            <p14:sldId id="661"/>
            <p14:sldId id="634"/>
            <p14:sldId id="651"/>
            <p14:sldId id="664"/>
            <p14:sldId id="646"/>
            <p14:sldId id="667"/>
            <p14:sldId id="643"/>
            <p14:sldId id="668"/>
            <p14:sldId id="671"/>
            <p14:sldId id="670"/>
            <p14:sldId id="665"/>
            <p14:sldId id="658"/>
            <p14:sldId id="654"/>
            <p14:sldId id="659"/>
            <p14:sldId id="351"/>
            <p14:sldId id="653"/>
            <p14:sldId id="663"/>
            <p14:sldId id="660"/>
            <p14:sldId id="662"/>
            <p14:sldId id="673"/>
            <p14:sldId id="672"/>
            <p14:sldId id="669"/>
          </p14:sldIdLst>
        </p14:section>
        <p14:section name="Section sans titre" id="{A50F1415-91A8-4F77-B94D-148FEEE530C7}">
          <p14:sldIdLst>
            <p14:sldId id="6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89528" autoAdjust="0"/>
  </p:normalViewPr>
  <p:slideViewPr>
    <p:cSldViewPr snapToGrid="0">
      <p:cViewPr varScale="1">
        <p:scale>
          <a:sx n="104" d="100"/>
          <a:sy n="104" d="100"/>
        </p:scale>
        <p:origin x="168" y="108"/>
      </p:cViewPr>
      <p:guideLst/>
    </p:cSldViewPr>
  </p:slideViewPr>
  <p:notesTextViewPr>
    <p:cViewPr>
      <p:scale>
        <a:sx n="3" d="2"/>
        <a:sy n="3" d="2"/>
      </p:scale>
      <p:origin x="0" y="0"/>
    </p:cViewPr>
  </p:notesTextViewPr>
  <p:sorterViewPr>
    <p:cViewPr>
      <p:scale>
        <a:sx n="89" d="100"/>
        <a:sy n="89" d="100"/>
      </p:scale>
      <p:origin x="0" y="0"/>
    </p:cViewPr>
  </p:sorterViewPr>
  <p:notesViewPr>
    <p:cSldViewPr snapToGrid="0">
      <p:cViewPr varScale="1">
        <p:scale>
          <a:sx n="56" d="100"/>
          <a:sy n="56" d="100"/>
        </p:scale>
        <p:origin x="672"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00950E93-CC22-4638-8A24-33EFFB52E8C5}" type="datetimeFigureOut">
              <a:rPr lang="fr-FR" smtClean="0"/>
              <a:t>26/03/2019</a:t>
            </a:fld>
            <a:endParaRPr lang="fr-FR"/>
          </a:p>
        </p:txBody>
      </p:sp>
      <p:sp>
        <p:nvSpPr>
          <p:cNvPr id="4" name="Espace réservé du pied de page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2F2BE8D-1979-48CF-8744-270496AB7B6C}" type="slidenum">
              <a:rPr lang="fr-FR" smtClean="0"/>
              <a:t>‹N°›</a:t>
            </a:fld>
            <a:endParaRPr lang="fr-FR"/>
          </a:p>
        </p:txBody>
      </p:sp>
    </p:spTree>
    <p:extLst>
      <p:ext uri="{BB962C8B-B14F-4D97-AF65-F5344CB8AC3E}">
        <p14:creationId xmlns:p14="http://schemas.microsoft.com/office/powerpoint/2010/main" val="3538347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E34817A-7CF9-43CC-B284-6E6291123756}" type="datetimeFigureOut">
              <a:rPr lang="fr-FR" smtClean="0"/>
              <a:t>26/03/2019</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C4CC8C95-D451-4221-BC6E-3A377B7E2F7E}" type="slidenum">
              <a:rPr lang="fr-FR" smtClean="0"/>
              <a:t>‹N°›</a:t>
            </a:fld>
            <a:endParaRPr lang="fr-FR"/>
          </a:p>
        </p:txBody>
      </p:sp>
    </p:spTree>
    <p:extLst>
      <p:ext uri="{BB962C8B-B14F-4D97-AF65-F5344CB8AC3E}">
        <p14:creationId xmlns:p14="http://schemas.microsoft.com/office/powerpoint/2010/main" val="86786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C4CC8C95-D451-4221-BC6E-3A377B7E2F7E}" type="slidenum">
              <a:rPr lang="fr-FR" smtClean="0"/>
              <a:t>1</a:t>
            </a:fld>
            <a:endParaRPr lang="fr-FR"/>
          </a:p>
        </p:txBody>
      </p:sp>
    </p:spTree>
    <p:extLst>
      <p:ext uri="{BB962C8B-B14F-4D97-AF65-F5344CB8AC3E}">
        <p14:creationId xmlns:p14="http://schemas.microsoft.com/office/powerpoint/2010/main" val="1221067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uverture">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7" y="0"/>
            <a:ext cx="12188388" cy="6858000"/>
          </a:xfrm>
          <a:prstGeom prst="rect">
            <a:avLst/>
          </a:prstGeom>
        </p:spPr>
      </p:pic>
    </p:spTree>
    <p:extLst>
      <p:ext uri="{BB962C8B-B14F-4D97-AF65-F5344CB8AC3E}">
        <p14:creationId xmlns:p14="http://schemas.microsoft.com/office/powerpoint/2010/main" val="99557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3"/>
            <a:ext cx="8472000" cy="1143000"/>
          </a:xfrm>
        </p:spPr>
        <p:txBody>
          <a:bodyPr/>
          <a:lstStyle/>
          <a:p>
            <a:r>
              <a:rPr lang="fr-FR"/>
              <a:t>Modifiez le style du titre</a:t>
            </a:r>
          </a:p>
        </p:txBody>
      </p:sp>
      <p:sp>
        <p:nvSpPr>
          <p:cNvPr id="3" name="Espace réservé du contenu 2"/>
          <p:cNvSpPr>
            <a:spLocks noGrp="1"/>
          </p:cNvSpPr>
          <p:nvPr>
            <p:ph sz="half" idx="1"/>
          </p:nvPr>
        </p:nvSpPr>
        <p:spPr>
          <a:xfrm>
            <a:off x="3119669" y="1598400"/>
            <a:ext cx="4080000" cy="3394075"/>
          </a:xfrm>
        </p:spPr>
        <p:txBody>
          <a:bodyPr/>
          <a:lstStyle>
            <a:lvl1pPr>
              <a:defRPr sz="3200"/>
            </a:lvl1pPr>
            <a:lvl2pPr>
              <a:defRPr sz="2667"/>
            </a:lvl2pPr>
            <a:lvl3pPr>
              <a:defRPr sz="2400"/>
            </a:lvl3pPr>
            <a:lvl4pPr>
              <a:defRPr sz="2133"/>
            </a:lvl4pPr>
            <a:lvl5pPr>
              <a:defRPr sz="1867"/>
            </a:lvl5pPr>
            <a:lvl6pPr>
              <a:defRPr sz="2400"/>
            </a:lvl6pPr>
            <a:lvl7pPr>
              <a:defRPr sz="2400"/>
            </a:lvl7pPr>
            <a:lvl8pPr>
              <a:defRPr sz="2400"/>
            </a:lvl8pPr>
            <a:lvl9pPr>
              <a:defRPr sz="24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u contenu 3"/>
          <p:cNvSpPr>
            <a:spLocks noGrp="1"/>
          </p:cNvSpPr>
          <p:nvPr>
            <p:ph sz="half" idx="2"/>
          </p:nvPr>
        </p:nvSpPr>
        <p:spPr>
          <a:xfrm>
            <a:off x="7512000" y="1598400"/>
            <a:ext cx="4080000" cy="3394075"/>
          </a:xfrm>
        </p:spPr>
        <p:txBody>
          <a:bodyPr/>
          <a:lstStyle>
            <a:lvl1pPr>
              <a:defRPr sz="3200"/>
            </a:lvl1pPr>
            <a:lvl2pPr>
              <a:defRPr sz="2667"/>
            </a:lvl2pPr>
            <a:lvl3pPr>
              <a:defRPr sz="2400"/>
            </a:lvl3pPr>
            <a:lvl4pPr>
              <a:defRPr sz="2133"/>
            </a:lvl4pPr>
            <a:lvl5pPr>
              <a:defRPr sz="1867"/>
            </a:lvl5pPr>
            <a:lvl6pPr>
              <a:defRPr sz="2400"/>
            </a:lvl6pPr>
            <a:lvl7pPr>
              <a:defRPr sz="2400"/>
            </a:lvl7pPr>
            <a:lvl8pPr>
              <a:defRPr sz="2400"/>
            </a:lvl8pPr>
            <a:lvl9pPr>
              <a:defRPr sz="24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5" name="Espace réservé de la date 4"/>
          <p:cNvSpPr>
            <a:spLocks noGrp="1"/>
          </p:cNvSpPr>
          <p:nvPr>
            <p:ph type="dt" sz="half" idx="10"/>
          </p:nvPr>
        </p:nvSpPr>
        <p:spPr/>
        <p:txBody>
          <a:bodyPr/>
          <a:lstStyle/>
          <a:p>
            <a:endParaRPr lang="fr-FR">
              <a:solidFill>
                <a:prstClr val="white"/>
              </a:solidFill>
            </a:endParaRPr>
          </a:p>
        </p:txBody>
      </p:sp>
      <p:sp>
        <p:nvSpPr>
          <p:cNvPr id="6" name="Espace réservé du pied de page 5"/>
          <p:cNvSpPr>
            <a:spLocks noGrp="1"/>
          </p:cNvSpPr>
          <p:nvPr>
            <p:ph type="ftr" sz="quarter" idx="11"/>
          </p:nvPr>
        </p:nvSpPr>
        <p:spPr/>
        <p:txBody>
          <a:bodyPr/>
          <a:lstStyle/>
          <a:p>
            <a:endParaRPr lang="fr-FR" dirty="0">
              <a:solidFill>
                <a:prstClr val="white"/>
              </a:solidFill>
            </a:endParaRPr>
          </a:p>
        </p:txBody>
      </p:sp>
      <p:sp>
        <p:nvSpPr>
          <p:cNvPr id="7" name="Espace réservé du numéro de diapositive 6"/>
          <p:cNvSpPr>
            <a:spLocks noGrp="1"/>
          </p:cNvSpPr>
          <p:nvPr>
            <p:ph type="sldNum" sz="quarter" idx="12"/>
          </p:nvPr>
        </p:nvSpPr>
        <p:spPr>
          <a:xfrm>
            <a:off x="8976320" y="6501342"/>
            <a:ext cx="2844800" cy="365125"/>
          </a:xfrm>
        </p:spPr>
        <p:txBody>
          <a:bodyPr/>
          <a:lstStyle/>
          <a:p>
            <a:fld id="{6FEEDBAE-0F2D-467B-B079-8C499813E4FA}"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155501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ison 1">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dirty="0">
              <a:solidFill>
                <a:prstClr val="white"/>
              </a:solidFill>
            </a:endParaRPr>
          </a:p>
        </p:txBody>
      </p:sp>
      <p:sp>
        <p:nvSpPr>
          <p:cNvPr id="4" name="Espace réservé du pied de page 3"/>
          <p:cNvSpPr>
            <a:spLocks noGrp="1"/>
          </p:cNvSpPr>
          <p:nvPr>
            <p:ph type="ftr" sz="quarter" idx="11"/>
          </p:nvPr>
        </p:nvSpPr>
        <p:spPr/>
        <p:txBody>
          <a:bodyPr/>
          <a:lstStyle/>
          <a:p>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Tree>
    <p:extLst>
      <p:ext uri="{BB962C8B-B14F-4D97-AF65-F5344CB8AC3E}">
        <p14:creationId xmlns:p14="http://schemas.microsoft.com/office/powerpoint/2010/main" val="807218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aison 2">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dirty="0"/>
          </a:p>
        </p:txBody>
      </p:sp>
      <p:sp>
        <p:nvSpPr>
          <p:cNvPr id="3" name="Espace réservé de la date 2"/>
          <p:cNvSpPr>
            <a:spLocks noGrp="1"/>
          </p:cNvSpPr>
          <p:nvPr>
            <p:ph type="dt" sz="half" idx="10"/>
          </p:nvPr>
        </p:nvSpPr>
        <p:spPr/>
        <p:txBody>
          <a:bodyPr/>
          <a:lstStyle/>
          <a:p>
            <a:endParaRPr lang="fr-FR" dirty="0">
              <a:solidFill>
                <a:prstClr val="white"/>
              </a:solidFill>
            </a:endParaRPr>
          </a:p>
        </p:txBody>
      </p:sp>
      <p:sp>
        <p:nvSpPr>
          <p:cNvPr id="4" name="Espace réservé du pied de page 3"/>
          <p:cNvSpPr>
            <a:spLocks noGrp="1"/>
          </p:cNvSpPr>
          <p:nvPr>
            <p:ph type="ftr" sz="quarter" idx="11"/>
          </p:nvPr>
        </p:nvSpPr>
        <p:spPr/>
        <p:txBody>
          <a:bodyPr/>
          <a:lstStyle/>
          <a:p>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7" name="Text Placeholder 4"/>
          <p:cNvSpPr>
            <a:spLocks noGrp="1"/>
          </p:cNvSpPr>
          <p:nvPr>
            <p:ph type="body" sz="quarter" idx="13" hasCustomPrompt="1"/>
          </p:nvPr>
        </p:nvSpPr>
        <p:spPr>
          <a:xfrm>
            <a:off x="3024128" y="1718134"/>
            <a:ext cx="4224000" cy="768085"/>
          </a:xfrm>
          <a:prstGeom prst="rect">
            <a:avLst/>
          </a:prstGeom>
          <a:ln>
            <a:solidFill>
              <a:srgbClr val="F6BC4E"/>
            </a:solidFill>
          </a:ln>
        </p:spPr>
        <p:txBody>
          <a:bodyPr>
            <a:noAutofit/>
          </a:bodyPr>
          <a:lstStyle>
            <a:lvl1pPr marL="0" indent="0" algn="r">
              <a:buNone/>
              <a:defRPr sz="2133" baseline="0"/>
            </a:lvl1pPr>
          </a:lstStyle>
          <a:p>
            <a:pPr lvl="0"/>
            <a:r>
              <a:rPr lang="fr-FR" dirty="0"/>
              <a:t>Cliquez pour ajouter un titre</a:t>
            </a:r>
            <a:endParaRPr lang="en-US" dirty="0"/>
          </a:p>
        </p:txBody>
      </p:sp>
      <p:sp>
        <p:nvSpPr>
          <p:cNvPr id="8" name="Text Placeholder 10"/>
          <p:cNvSpPr>
            <a:spLocks noGrp="1"/>
          </p:cNvSpPr>
          <p:nvPr>
            <p:ph type="body" sz="quarter" idx="15" hasCustomPrompt="1"/>
          </p:nvPr>
        </p:nvSpPr>
        <p:spPr>
          <a:xfrm>
            <a:off x="3024128" y="2593697"/>
            <a:ext cx="4224000" cy="1136319"/>
          </a:xfrm>
          <a:prstGeom prst="rect">
            <a:avLst/>
          </a:prstGeom>
        </p:spPr>
        <p:txBody>
          <a:bodyPr>
            <a:normAutofit/>
          </a:bodyPr>
          <a:lstStyle>
            <a:lvl1pPr marL="380972" indent="-380972" algn="r">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1" name="Groupe 10"/>
          <p:cNvGrpSpPr/>
          <p:nvPr/>
        </p:nvGrpSpPr>
        <p:grpSpPr>
          <a:xfrm>
            <a:off x="5238696" y="3813043"/>
            <a:ext cx="2112235" cy="2112235"/>
            <a:chOff x="2291239" y="1313377"/>
            <a:chExt cx="1512168" cy="1512168"/>
          </a:xfrm>
        </p:grpSpPr>
        <p:sp>
          <p:nvSpPr>
            <p:cNvPr id="12" name="Rectangle 11"/>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b="1">
                <a:solidFill>
                  <a:prstClr val="white"/>
                </a:solidFill>
              </a:endParaRPr>
            </a:p>
          </p:txBody>
        </p:sp>
        <p:pic>
          <p:nvPicPr>
            <p:cNvPr id="13" name="Image 1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11760" y="1433898"/>
              <a:ext cx="1271126" cy="1271126"/>
            </a:xfrm>
            <a:prstGeom prst="rect">
              <a:avLst/>
            </a:prstGeom>
          </p:spPr>
        </p:pic>
      </p:grpSp>
      <p:grpSp>
        <p:nvGrpSpPr>
          <p:cNvPr id="14" name="Groupe 13"/>
          <p:cNvGrpSpPr/>
          <p:nvPr/>
        </p:nvGrpSpPr>
        <p:grpSpPr>
          <a:xfrm>
            <a:off x="7350931" y="1707614"/>
            <a:ext cx="2105429" cy="2105429"/>
            <a:chOff x="3955807" y="1313377"/>
            <a:chExt cx="1512168" cy="1512168"/>
          </a:xfrm>
        </p:grpSpPr>
        <p:sp>
          <p:nvSpPr>
            <p:cNvPr id="15" name="Rectangle 14"/>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b="1">
                <a:solidFill>
                  <a:prstClr val="white"/>
                </a:solidFill>
              </a:endParaRPr>
            </a:p>
          </p:txBody>
        </p:sp>
        <p:pic>
          <p:nvPicPr>
            <p:cNvPr id="16" name="Imag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76329" y="1433899"/>
              <a:ext cx="1167847" cy="1167847"/>
            </a:xfrm>
            <a:prstGeom prst="rect">
              <a:avLst/>
            </a:prstGeom>
          </p:spPr>
        </p:pic>
      </p:grpSp>
      <p:sp>
        <p:nvSpPr>
          <p:cNvPr id="18" name="Text Placeholder 4"/>
          <p:cNvSpPr>
            <a:spLocks noGrp="1"/>
          </p:cNvSpPr>
          <p:nvPr>
            <p:ph type="body" sz="quarter" idx="19" hasCustomPrompt="1"/>
          </p:nvPr>
        </p:nvSpPr>
        <p:spPr>
          <a:xfrm>
            <a:off x="7440619" y="3887138"/>
            <a:ext cx="4224000" cy="768085"/>
          </a:xfrm>
          <a:prstGeom prst="rect">
            <a:avLst/>
          </a:prstGeom>
          <a:ln>
            <a:solidFill>
              <a:srgbClr val="4BB3CD"/>
            </a:solidFill>
          </a:ln>
        </p:spPr>
        <p:txBody>
          <a:bodyPr>
            <a:noAutofit/>
          </a:bodyPr>
          <a:lstStyle>
            <a:lvl1pPr marL="0" indent="0" algn="l">
              <a:buNone/>
              <a:defRPr sz="2133" baseline="0"/>
            </a:lvl1pPr>
          </a:lstStyle>
          <a:p>
            <a:pPr lvl="0"/>
            <a:r>
              <a:rPr lang="fr-FR" dirty="0"/>
              <a:t>Cliquez pour ajouter un titre</a:t>
            </a:r>
            <a:endParaRPr lang="en-US" dirty="0"/>
          </a:p>
        </p:txBody>
      </p:sp>
      <p:sp>
        <p:nvSpPr>
          <p:cNvPr id="19" name="Text Placeholder 10"/>
          <p:cNvSpPr>
            <a:spLocks noGrp="1"/>
          </p:cNvSpPr>
          <p:nvPr>
            <p:ph type="body" sz="quarter" idx="20" hasCustomPrompt="1"/>
          </p:nvPr>
        </p:nvSpPr>
        <p:spPr>
          <a:xfrm>
            <a:off x="7440619" y="4762701"/>
            <a:ext cx="4224000" cy="1136319"/>
          </a:xfrm>
          <a:prstGeom prst="rect">
            <a:avLst/>
          </a:prstGeom>
        </p:spPr>
        <p:txBody>
          <a:bodyPr>
            <a:normAutofit/>
          </a:bodyPr>
          <a:lstStyle>
            <a:lvl1pPr marL="380972" indent="-380972" algn="l">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spTree>
    <p:extLst>
      <p:ext uri="{BB962C8B-B14F-4D97-AF65-F5344CB8AC3E}">
        <p14:creationId xmlns:p14="http://schemas.microsoft.com/office/powerpoint/2010/main" val="1870633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solidFill>
                <a:prstClr val="white"/>
              </a:solidFill>
            </a:endParaRPr>
          </a:p>
        </p:txBody>
      </p:sp>
      <p:sp>
        <p:nvSpPr>
          <p:cNvPr id="4" name="Espace réservé du pied de page 3"/>
          <p:cNvSpPr>
            <a:spLocks noGrp="1"/>
          </p:cNvSpPr>
          <p:nvPr>
            <p:ph type="ftr" sz="quarter" idx="11"/>
          </p:nvPr>
        </p:nvSpPr>
        <p:spPr/>
        <p:txBody>
          <a:bodyPr/>
          <a:lstStyle/>
          <a:p>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350616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solidFill>
                <a:prstClr val="white"/>
              </a:solidFill>
            </a:endParaRPr>
          </a:p>
        </p:txBody>
      </p:sp>
      <p:sp>
        <p:nvSpPr>
          <p:cNvPr id="3" name="Espace réservé du pied de page 2"/>
          <p:cNvSpPr>
            <a:spLocks noGrp="1"/>
          </p:cNvSpPr>
          <p:nvPr>
            <p:ph type="ftr" sz="quarter" idx="11"/>
          </p:nvPr>
        </p:nvSpPr>
        <p:spPr/>
        <p:txBody>
          <a:bodyPr/>
          <a:lstStyle/>
          <a:p>
            <a:endParaRPr lang="fr-FR" dirty="0">
              <a:solidFill>
                <a:prstClr val="white"/>
              </a:solidFill>
            </a:endParaRPr>
          </a:p>
        </p:txBody>
      </p:sp>
      <p:sp>
        <p:nvSpPr>
          <p:cNvPr id="4" name="Espace réservé du numéro de diapositive 3"/>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4159331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agenda bis">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solidFill>
                <a:prstClr val="white"/>
              </a:solidFill>
            </a:endParaRPr>
          </a:p>
        </p:txBody>
      </p:sp>
      <p:sp>
        <p:nvSpPr>
          <p:cNvPr id="3" name="Espace réservé du pied de page 2"/>
          <p:cNvSpPr>
            <a:spLocks noGrp="1"/>
          </p:cNvSpPr>
          <p:nvPr>
            <p:ph type="ftr" sz="quarter" idx="11"/>
          </p:nvPr>
        </p:nvSpPr>
        <p:spPr/>
        <p:txBody>
          <a:bodyPr/>
          <a:lstStyle/>
          <a:p>
            <a:endParaRPr lang="fr-FR" dirty="0">
              <a:solidFill>
                <a:prstClr val="white"/>
              </a:solidFill>
            </a:endParaRPr>
          </a:p>
        </p:txBody>
      </p:sp>
      <p:sp>
        <p:nvSpPr>
          <p:cNvPr id="4" name="Espace réservé du numéro de diapositive 3"/>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
        <p:nvSpPr>
          <p:cNvPr id="5" name="ZoneTexte 4"/>
          <p:cNvSpPr txBox="1"/>
          <p:nvPr/>
        </p:nvSpPr>
        <p:spPr>
          <a:xfrm>
            <a:off x="47328" y="3429001"/>
            <a:ext cx="2304256" cy="830997"/>
          </a:xfrm>
          <a:prstGeom prst="rect">
            <a:avLst/>
          </a:prstGeom>
          <a:noFill/>
        </p:spPr>
        <p:txBody>
          <a:bodyPr wrap="square" rtlCol="0">
            <a:spAutoFit/>
          </a:bodyPr>
          <a:lstStyle/>
          <a:p>
            <a:pPr algn="ctr" defTabSz="1219110"/>
            <a:r>
              <a:rPr lang="fr-FR" sz="4800" dirty="0">
                <a:solidFill>
                  <a:prstClr val="white"/>
                </a:solidFill>
              </a:rPr>
              <a:t>Agenda</a:t>
            </a:r>
          </a:p>
        </p:txBody>
      </p:sp>
      <p:sp>
        <p:nvSpPr>
          <p:cNvPr id="6" name="Rectangle 5"/>
          <p:cNvSpPr/>
          <p:nvPr/>
        </p:nvSpPr>
        <p:spPr>
          <a:xfrm>
            <a:off x="10377088" y="0"/>
            <a:ext cx="1824203" cy="18242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a:solidFill>
                <a:prstClr val="white"/>
              </a:solidFill>
            </a:endParaRPr>
          </a:p>
        </p:txBody>
      </p:sp>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9349" y="1700808"/>
            <a:ext cx="1980491" cy="1980491"/>
          </a:xfrm>
          <a:prstGeom prst="rect">
            <a:avLst/>
          </a:prstGeom>
        </p:spPr>
      </p:pic>
    </p:spTree>
    <p:extLst>
      <p:ext uri="{BB962C8B-B14F-4D97-AF65-F5344CB8AC3E}">
        <p14:creationId xmlns:p14="http://schemas.microsoft.com/office/powerpoint/2010/main" val="1949473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581333" y="4800600"/>
            <a:ext cx="7315200" cy="566739"/>
          </a:xfrm>
        </p:spPr>
        <p:txBody>
          <a:bodyPr anchor="b"/>
          <a:lstStyle>
            <a:lvl1pPr algn="l">
              <a:defRPr sz="2667" b="1"/>
            </a:lvl1pPr>
          </a:lstStyle>
          <a:p>
            <a:r>
              <a:rPr lang="fr-FR"/>
              <a:t>Modifiez le style du titre</a:t>
            </a:r>
          </a:p>
        </p:txBody>
      </p:sp>
      <p:sp>
        <p:nvSpPr>
          <p:cNvPr id="3" name="Espace réservé pour une image  2"/>
          <p:cNvSpPr>
            <a:spLocks noGrp="1"/>
          </p:cNvSpPr>
          <p:nvPr>
            <p:ph type="pic" idx="1"/>
          </p:nvPr>
        </p:nvSpPr>
        <p:spPr>
          <a:xfrm>
            <a:off x="3581333" y="612775"/>
            <a:ext cx="7315200" cy="4114800"/>
          </a:xfrm>
        </p:spPr>
        <p:txBody>
          <a:bodyPr/>
          <a:lstStyle>
            <a:lvl1pPr marL="0" indent="0">
              <a:buNone/>
              <a:defRPr sz="4267"/>
            </a:lvl1pPr>
            <a:lvl2pPr marL="609555" indent="0">
              <a:buNone/>
              <a:defRPr sz="3733"/>
            </a:lvl2pPr>
            <a:lvl3pPr marL="1219110" indent="0">
              <a:buNone/>
              <a:defRPr sz="3200"/>
            </a:lvl3pPr>
            <a:lvl4pPr marL="1828665" indent="0">
              <a:buNone/>
              <a:defRPr sz="2667"/>
            </a:lvl4pPr>
            <a:lvl5pPr marL="2438220" indent="0">
              <a:buNone/>
              <a:defRPr sz="2667"/>
            </a:lvl5pPr>
            <a:lvl6pPr marL="3047774" indent="0">
              <a:buNone/>
              <a:defRPr sz="2667"/>
            </a:lvl6pPr>
            <a:lvl7pPr marL="3657330" indent="0">
              <a:buNone/>
              <a:defRPr sz="2667"/>
            </a:lvl7pPr>
            <a:lvl8pPr marL="4266884" indent="0">
              <a:buNone/>
              <a:defRPr sz="2667"/>
            </a:lvl8pPr>
            <a:lvl9pPr marL="4876439" indent="0">
              <a:buNone/>
              <a:defRPr sz="2667"/>
            </a:lvl9pPr>
          </a:lstStyle>
          <a:p>
            <a:r>
              <a:rPr lang="fr-FR"/>
              <a:t>Cliquez sur l'icône pour ajouter une image</a:t>
            </a:r>
          </a:p>
        </p:txBody>
      </p:sp>
      <p:sp>
        <p:nvSpPr>
          <p:cNvPr id="4" name="Espace réservé du texte 3"/>
          <p:cNvSpPr>
            <a:spLocks noGrp="1"/>
          </p:cNvSpPr>
          <p:nvPr>
            <p:ph type="body" sz="half" idx="2"/>
          </p:nvPr>
        </p:nvSpPr>
        <p:spPr>
          <a:xfrm>
            <a:off x="3581333" y="5367339"/>
            <a:ext cx="7315200" cy="804863"/>
          </a:xfrm>
        </p:spPr>
        <p:txBody>
          <a:bodyPr/>
          <a:lstStyle>
            <a:lvl1pPr marL="0" indent="0">
              <a:buNone/>
              <a:defRPr sz="1867"/>
            </a:lvl1pPr>
            <a:lvl2pPr marL="609555" indent="0">
              <a:buNone/>
              <a:defRPr sz="1600"/>
            </a:lvl2pPr>
            <a:lvl3pPr marL="1219110" indent="0">
              <a:buNone/>
              <a:defRPr sz="1333"/>
            </a:lvl3pPr>
            <a:lvl4pPr marL="1828665" indent="0">
              <a:buNone/>
              <a:defRPr sz="1200"/>
            </a:lvl4pPr>
            <a:lvl5pPr marL="2438220" indent="0">
              <a:buNone/>
              <a:defRPr sz="1200"/>
            </a:lvl5pPr>
            <a:lvl6pPr marL="3047774" indent="0">
              <a:buNone/>
              <a:defRPr sz="1200"/>
            </a:lvl6pPr>
            <a:lvl7pPr marL="3657330" indent="0">
              <a:buNone/>
              <a:defRPr sz="1200"/>
            </a:lvl7pPr>
            <a:lvl8pPr marL="4266884" indent="0">
              <a:buNone/>
              <a:defRPr sz="1200"/>
            </a:lvl8pPr>
            <a:lvl9pPr marL="4876439" indent="0">
              <a:buNone/>
              <a:defRPr sz="12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a:solidFill>
                <a:prstClr val="white"/>
              </a:solidFill>
            </a:endParaRPr>
          </a:p>
        </p:txBody>
      </p:sp>
      <p:sp>
        <p:nvSpPr>
          <p:cNvPr id="6" name="Espace réservé du pied de page 5"/>
          <p:cNvSpPr>
            <a:spLocks noGrp="1"/>
          </p:cNvSpPr>
          <p:nvPr>
            <p:ph type="ftr" sz="quarter" idx="11"/>
          </p:nvPr>
        </p:nvSpPr>
        <p:spPr/>
        <p:txBody>
          <a:bodyPr/>
          <a:lstStyle/>
          <a:p>
            <a:endParaRPr lang="fr-FR" dirty="0">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3377131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Disposition personnalisée">
    <p:spTree>
      <p:nvGrpSpPr>
        <p:cNvPr id="1" name=""/>
        <p:cNvGrpSpPr/>
        <p:nvPr/>
      </p:nvGrpSpPr>
      <p:grpSpPr>
        <a:xfrm>
          <a:off x="0" y="0"/>
          <a:ext cx="0" cy="0"/>
          <a:chOff x="0" y="0"/>
          <a:chExt cx="0" cy="0"/>
        </a:xfrm>
      </p:grpSpPr>
      <p:pic>
        <p:nvPicPr>
          <p:cNvPr id="6" name="Imag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6" y="0"/>
            <a:ext cx="12188389" cy="6858000"/>
          </a:xfrm>
          <a:prstGeom prst="rect">
            <a:avLst/>
          </a:prstGeom>
        </p:spPr>
      </p:pic>
    </p:spTree>
    <p:extLst>
      <p:ext uri="{BB962C8B-B14F-4D97-AF65-F5344CB8AC3E}">
        <p14:creationId xmlns:p14="http://schemas.microsoft.com/office/powerpoint/2010/main" val="244474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sp>
        <p:nvSpPr>
          <p:cNvPr id="6" name="Espace réservé du texte 20"/>
          <p:cNvSpPr>
            <a:spLocks noGrp="1"/>
          </p:cNvSpPr>
          <p:nvPr>
            <p:ph type="body" sz="quarter" idx="15" hasCustomPrompt="1"/>
          </p:nvPr>
        </p:nvSpPr>
        <p:spPr>
          <a:xfrm>
            <a:off x="442933" y="1484845"/>
            <a:ext cx="11308800" cy="835025"/>
          </a:xfrm>
          <a:prstGeom prst="rect">
            <a:avLst/>
          </a:prstGeom>
        </p:spPr>
        <p:txBody>
          <a:bodyPr/>
          <a:lstStyle>
            <a:lvl1pPr>
              <a:buFontTx/>
              <a:buNone/>
              <a:defRPr sz="1801" b="0">
                <a:latin typeface="Helvetica" pitchFamily="34" charset="0"/>
              </a:defRPr>
            </a:lvl1pPr>
            <a:lvl2pPr>
              <a:buFontTx/>
              <a:buNone/>
              <a:defRPr sz="1801">
                <a:latin typeface="Helvetica" pitchFamily="34" charset="0"/>
              </a:defRPr>
            </a:lvl2pPr>
            <a:lvl3pPr>
              <a:buFontTx/>
              <a:buNone/>
              <a:defRPr sz="1801">
                <a:latin typeface="Helvetica" pitchFamily="34" charset="0"/>
              </a:defRPr>
            </a:lvl3pPr>
          </a:lstStyle>
          <a:p>
            <a:pPr lvl="0"/>
            <a:r>
              <a:rPr lang="fr-FR" noProof="0" dirty="0"/>
              <a:t>Introduction</a:t>
            </a:r>
          </a:p>
        </p:txBody>
      </p:sp>
      <p:sp>
        <p:nvSpPr>
          <p:cNvPr id="7" name="Espace réservé du texte 30"/>
          <p:cNvSpPr>
            <a:spLocks noGrp="1"/>
          </p:cNvSpPr>
          <p:nvPr>
            <p:ph type="body" sz="quarter" idx="18" hasCustomPrompt="1"/>
          </p:nvPr>
        </p:nvSpPr>
        <p:spPr>
          <a:xfrm>
            <a:off x="442933" y="2533651"/>
            <a:ext cx="11308800" cy="3545416"/>
          </a:xfrm>
          <a:prstGeom prst="rect">
            <a:avLst/>
          </a:prstGeom>
        </p:spPr>
        <p:txBody>
          <a:bodyPr>
            <a:noAutofit/>
          </a:bodyPr>
          <a:lstStyle>
            <a:lvl1pPr>
              <a:buClr>
                <a:srgbClr val="D3D829"/>
              </a:buClr>
              <a:defRPr/>
            </a:lvl1pPr>
            <a:lvl2pPr>
              <a:defRPr/>
            </a:lvl2pPr>
            <a:lvl3pPr>
              <a:defRPr/>
            </a:lvl3pPr>
            <a:lvl4pPr>
              <a:defRPr/>
            </a:lvl4pPr>
            <a:lvl5pPr>
              <a:defRPr/>
            </a:lvl5pPr>
          </a:lstStyle>
          <a:p>
            <a:pPr lvl="0"/>
            <a:r>
              <a:rPr lang="fr-FR" noProof="0" dirty="0"/>
              <a:t>Cliquer pour modifier</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
        <p:nvSpPr>
          <p:cNvPr id="8" name="Espace réservé du numéro de diapositive 14"/>
          <p:cNvSpPr>
            <a:spLocks noGrp="1"/>
          </p:cNvSpPr>
          <p:nvPr>
            <p:ph type="sldNum" sz="quarter" idx="4"/>
          </p:nvPr>
        </p:nvSpPr>
        <p:spPr>
          <a:xfrm>
            <a:off x="10994289" y="6464381"/>
            <a:ext cx="1030816" cy="304800"/>
          </a:xfrm>
          <a:prstGeom prst="rect">
            <a:avLst/>
          </a:prstGeom>
        </p:spPr>
        <p:txBody>
          <a:bodyPr vert="horz" lIns="91440" tIns="45720" rIns="91440" bIns="45720" rtlCol="0" anchor="ctr"/>
          <a:lstStyle>
            <a:lvl1pPr algn="r">
              <a:defRPr sz="1272">
                <a:solidFill>
                  <a:srgbClr val="499EB1"/>
                </a:solidFill>
              </a:defRPr>
            </a:lvl1pPr>
          </a:lstStyle>
          <a:p>
            <a:fld id="{9202E38B-DCFF-3344-80CF-598246E8A605}" type="slidenum">
              <a:rPr lang="fr-FR" smtClean="0"/>
              <a:pPr/>
              <a:t>‹N°›</a:t>
            </a:fld>
            <a:endParaRPr lang="fr-FR" dirty="0"/>
          </a:p>
        </p:txBody>
      </p:sp>
      <p:sp>
        <p:nvSpPr>
          <p:cNvPr id="9" name="Title 1"/>
          <p:cNvSpPr>
            <a:spLocks noGrp="1"/>
          </p:cNvSpPr>
          <p:nvPr>
            <p:ph type="title"/>
          </p:nvPr>
        </p:nvSpPr>
        <p:spPr>
          <a:xfrm>
            <a:off x="169332" y="106188"/>
            <a:ext cx="10972800" cy="1143000"/>
          </a:xfrm>
          <a:prstGeom prst="rect">
            <a:avLst/>
          </a:prstGeom>
        </p:spPr>
        <p:txBody>
          <a:bodyPr vert="horz"/>
          <a:lstStyle>
            <a:lvl1pPr algn="l">
              <a:defRPr sz="2544" b="1">
                <a:solidFill>
                  <a:srgbClr val="499EB1"/>
                </a:solidFill>
                <a:latin typeface="Lato Bold"/>
                <a:cs typeface="Lato Bold"/>
              </a:defRPr>
            </a:lvl1pPr>
          </a:lstStyle>
          <a:p>
            <a:r>
              <a:rPr lang="fr-FR"/>
              <a:t>Modifiez le style du titre</a:t>
            </a:r>
            <a:endParaRPr lang="en-US" dirty="0"/>
          </a:p>
        </p:txBody>
      </p:sp>
    </p:spTree>
    <p:extLst>
      <p:ext uri="{BB962C8B-B14F-4D97-AF65-F5344CB8AC3E}">
        <p14:creationId xmlns:p14="http://schemas.microsoft.com/office/powerpoint/2010/main" val="2488329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9" name="Espace réservé du numéro de diapositive 14"/>
          <p:cNvSpPr>
            <a:spLocks noGrp="1"/>
          </p:cNvSpPr>
          <p:nvPr>
            <p:ph type="sldNum" sz="quarter" idx="4"/>
          </p:nvPr>
        </p:nvSpPr>
        <p:spPr>
          <a:xfrm>
            <a:off x="11076229" y="6537701"/>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3" name="Text Placeholder 2"/>
          <p:cNvSpPr>
            <a:spLocks noGrp="1"/>
          </p:cNvSpPr>
          <p:nvPr>
            <p:ph type="body" sz="quarter" idx="16" hasCustomPrompt="1"/>
          </p:nvPr>
        </p:nvSpPr>
        <p:spPr>
          <a:xfrm>
            <a:off x="232196" y="1065360"/>
            <a:ext cx="11724817" cy="5161949"/>
          </a:xfrm>
          <a:prstGeom prst="rect">
            <a:avLst/>
          </a:prstGeom>
        </p:spPr>
        <p:txBody>
          <a:bodyPr/>
          <a:lstStyle>
            <a:lvl1pPr>
              <a:defRPr>
                <a:solidFill>
                  <a:srgbClr val="004766"/>
                </a:solidFill>
              </a:defRPr>
            </a:lvl1pPr>
            <a:lvl2pPr>
              <a:defRPr>
                <a:solidFill>
                  <a:srgbClr val="4BB3CD"/>
                </a:solidFill>
              </a:defRPr>
            </a:lvl2pPr>
            <a:lvl3pPr>
              <a:defRPr baseline="0"/>
            </a:lvl3pPr>
          </a:lstStyle>
          <a:p>
            <a:pPr lvl="0"/>
            <a:r>
              <a:rPr lang="fr-FR" dirty="0"/>
              <a:t>Cliquez pour ajouter un texte</a:t>
            </a:r>
          </a:p>
          <a:p>
            <a:pPr lvl="1"/>
            <a:r>
              <a:rPr lang="fr-FR" dirty="0"/>
              <a:t>Second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re 7"/>
          <p:cNvSpPr>
            <a:spLocks noGrp="1"/>
          </p:cNvSpPr>
          <p:nvPr>
            <p:ph type="title" hasCustomPrompt="1"/>
          </p:nvPr>
        </p:nvSpPr>
        <p:spPr>
          <a:xfrm>
            <a:off x="232196" y="186196"/>
            <a:ext cx="11712336" cy="533554"/>
          </a:xfrm>
          <a:prstGeom prst="rect">
            <a:avLst/>
          </a:prstGeom>
        </p:spPr>
        <p:txBody>
          <a:bodyPr>
            <a:normAutofit/>
          </a:bodyPr>
          <a:lstStyle>
            <a:lvl1pPr algn="l">
              <a:defRPr sz="2539" b="1">
                <a:solidFill>
                  <a:srgbClr val="499EB1"/>
                </a:solidFill>
              </a:defRPr>
            </a:lvl1pPr>
          </a:lstStyle>
          <a:p>
            <a:r>
              <a:rPr lang="fr-FR" dirty="0"/>
              <a:t>Modifiez le style du titre</a:t>
            </a:r>
            <a:endParaRPr lang="fr-FR" noProof="0" dirty="0"/>
          </a:p>
        </p:txBody>
      </p:sp>
    </p:spTree>
    <p:extLst>
      <p:ext uri="{BB962C8B-B14F-4D97-AF65-F5344CB8AC3E}">
        <p14:creationId xmlns:p14="http://schemas.microsoft.com/office/powerpoint/2010/main" val="127111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Couverture">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7" y="2"/>
            <a:ext cx="12188388" cy="6857999"/>
          </a:xfrm>
          <a:prstGeom prst="rect">
            <a:avLst/>
          </a:prstGeom>
        </p:spPr>
      </p:pic>
      <p:sp>
        <p:nvSpPr>
          <p:cNvPr id="2" name="Espace réservé de la date 1"/>
          <p:cNvSpPr>
            <a:spLocks noGrp="1"/>
          </p:cNvSpPr>
          <p:nvPr>
            <p:ph type="dt" sz="half" idx="10"/>
          </p:nvPr>
        </p:nvSpPr>
        <p:spPr/>
        <p:txBody>
          <a:bodyPr/>
          <a:lstStyle/>
          <a:p>
            <a:pPr defTabSz="1219110"/>
            <a:endParaRPr lang="fr-FR" dirty="0">
              <a:solidFill>
                <a:prstClr val="white"/>
              </a:solidFill>
            </a:endParaRPr>
          </a:p>
        </p:txBody>
      </p:sp>
      <p:sp>
        <p:nvSpPr>
          <p:cNvPr id="3" name="Espace réservé du pied de page 2"/>
          <p:cNvSpPr>
            <a:spLocks noGrp="1"/>
          </p:cNvSpPr>
          <p:nvPr>
            <p:ph type="ftr" sz="quarter" idx="11"/>
          </p:nvPr>
        </p:nvSpPr>
        <p:spPr/>
        <p:txBody>
          <a:bodyPr/>
          <a:lstStyle/>
          <a:p>
            <a:pPr defTabSz="1219110"/>
            <a:endParaRPr lang="fr-FR" dirty="0">
              <a:solidFill>
                <a:prstClr val="white"/>
              </a:solidFill>
            </a:endParaRPr>
          </a:p>
        </p:txBody>
      </p:sp>
      <p:sp>
        <p:nvSpPr>
          <p:cNvPr id="4" name="Espace réservé du numéro de diapositive 3"/>
          <p:cNvSpPr>
            <a:spLocks noGrp="1"/>
          </p:cNvSpPr>
          <p:nvPr>
            <p:ph type="sldNum" sz="quarter" idx="12"/>
          </p:nvPr>
        </p:nvSpPr>
        <p:spPr/>
        <p:txBody>
          <a:bodyPr/>
          <a:lstStyle/>
          <a:p>
            <a:pPr defTabSz="1219110"/>
            <a:fld id="{6FEEDBAE-0F2D-467B-B079-8C499813E4FA}" type="slidenum">
              <a:rPr lang="fr-FR" smtClean="0">
                <a:solidFill>
                  <a:prstClr val="white"/>
                </a:solidFill>
              </a:rPr>
              <a:pPr defTabSz="1219110"/>
              <a:t>‹N°›</a:t>
            </a:fld>
            <a:endParaRPr lang="fr-FR" dirty="0">
              <a:solidFill>
                <a:prstClr val="white"/>
              </a:solidFill>
            </a:endParaRPr>
          </a:p>
        </p:txBody>
      </p:sp>
    </p:spTree>
    <p:extLst>
      <p:ext uri="{BB962C8B-B14F-4D97-AF65-F5344CB8AC3E}">
        <p14:creationId xmlns:p14="http://schemas.microsoft.com/office/powerpoint/2010/main" val="3704618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re seul">
    <p:spTree>
      <p:nvGrpSpPr>
        <p:cNvPr id="1" name=""/>
        <p:cNvGrpSpPr/>
        <p:nvPr/>
      </p:nvGrpSpPr>
      <p:grpSpPr>
        <a:xfrm>
          <a:off x="0" y="0"/>
          <a:ext cx="0" cy="0"/>
          <a:chOff x="0" y="0"/>
          <a:chExt cx="0" cy="0"/>
        </a:xfrm>
      </p:grpSpPr>
      <p:sp>
        <p:nvSpPr>
          <p:cNvPr id="6" name="Espace réservé du texte 20"/>
          <p:cNvSpPr>
            <a:spLocks noGrp="1"/>
          </p:cNvSpPr>
          <p:nvPr>
            <p:ph type="body" sz="quarter" idx="15" hasCustomPrompt="1"/>
          </p:nvPr>
        </p:nvSpPr>
        <p:spPr>
          <a:xfrm>
            <a:off x="234061" y="1217137"/>
            <a:ext cx="11727712" cy="690983"/>
          </a:xfrm>
          <a:prstGeom prst="rect">
            <a:avLst/>
          </a:prstGeom>
        </p:spPr>
        <p:txBody>
          <a:bodyPr/>
          <a:lstStyle>
            <a:lvl1pPr>
              <a:buFontTx/>
              <a:buNone/>
              <a:defRPr sz="1541" b="0" i="0">
                <a:latin typeface="Lato Regular"/>
                <a:cs typeface="Lato Regular"/>
              </a:defRPr>
            </a:lvl1pPr>
            <a:lvl2pPr>
              <a:buFontTx/>
              <a:buNone/>
              <a:defRPr sz="1541">
                <a:latin typeface="Helvetica" pitchFamily="34" charset="0"/>
              </a:defRPr>
            </a:lvl2pPr>
            <a:lvl3pPr>
              <a:buFontTx/>
              <a:buNone/>
              <a:defRPr sz="1541">
                <a:latin typeface="Helvetica" pitchFamily="34" charset="0"/>
              </a:defRPr>
            </a:lvl3pPr>
          </a:lstStyle>
          <a:p>
            <a:pPr lvl="0"/>
            <a:r>
              <a:rPr lang="fr-FR" noProof="0" dirty="0"/>
              <a:t>Introduction</a:t>
            </a:r>
          </a:p>
        </p:txBody>
      </p:sp>
      <p:sp>
        <p:nvSpPr>
          <p:cNvPr id="7" name="Espace réservé du texte 30"/>
          <p:cNvSpPr>
            <a:spLocks noGrp="1"/>
          </p:cNvSpPr>
          <p:nvPr>
            <p:ph type="body" sz="quarter" idx="18" hasCustomPrompt="1"/>
          </p:nvPr>
        </p:nvSpPr>
        <p:spPr>
          <a:xfrm>
            <a:off x="234061" y="2045597"/>
            <a:ext cx="11727712" cy="4145895"/>
          </a:xfrm>
          <a:prstGeom prst="rect">
            <a:avLst/>
          </a:prstGeom>
        </p:spPr>
        <p:txBody>
          <a:bodyPr>
            <a:noAutofit/>
          </a:bodyPr>
          <a:lstStyle>
            <a:lvl1pPr>
              <a:buClr>
                <a:srgbClr val="D3D829"/>
              </a:buClr>
              <a:defRPr/>
            </a:lvl1pPr>
            <a:lvl2pPr>
              <a:defRPr/>
            </a:lvl2pPr>
            <a:lvl3pPr>
              <a:defRPr/>
            </a:lvl3pPr>
            <a:lvl4pPr>
              <a:defRPr/>
            </a:lvl4pPr>
            <a:lvl5pPr>
              <a:defRPr/>
            </a:lvl5pPr>
          </a:lstStyle>
          <a:p>
            <a:pPr lvl="0"/>
            <a:r>
              <a:rPr lang="fr-FR" noProof="0" dirty="0"/>
              <a:t>Cliquer pour modifier</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
        <p:nvSpPr>
          <p:cNvPr id="8" name="Titre 7"/>
          <p:cNvSpPr>
            <a:spLocks noGrp="1"/>
          </p:cNvSpPr>
          <p:nvPr>
            <p:ph type="title" hasCustomPrompt="1"/>
          </p:nvPr>
        </p:nvSpPr>
        <p:spPr>
          <a:xfrm>
            <a:off x="232193" y="186191"/>
            <a:ext cx="11727712" cy="547259"/>
          </a:xfrm>
          <a:prstGeom prst="rect">
            <a:avLst/>
          </a:prstGeom>
        </p:spPr>
        <p:txBody>
          <a:bodyPr/>
          <a:lstStyle>
            <a:lvl1pPr algn="l">
              <a:defRPr>
                <a:solidFill>
                  <a:srgbClr val="499EB1"/>
                </a:solidFill>
              </a:defRPr>
            </a:lvl1pPr>
          </a:lstStyle>
          <a:p>
            <a:r>
              <a:rPr lang="fr-FR" noProof="0" dirty="0"/>
              <a:t>Cliquer pour modifier</a:t>
            </a:r>
          </a:p>
        </p:txBody>
      </p: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Tree>
    <p:extLst>
      <p:ext uri="{BB962C8B-B14F-4D97-AF65-F5344CB8AC3E}">
        <p14:creationId xmlns:p14="http://schemas.microsoft.com/office/powerpoint/2010/main" val="42927725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ème2 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AA8F38F-4F30-4CD8-908A-D8CEB0E220BF}" type="datetime1">
              <a:rPr lang="fr-FR" smtClean="0">
                <a:solidFill>
                  <a:prstClr val="white"/>
                </a:solidFill>
              </a:rPr>
              <a:pPr/>
              <a:t>26/03/2019</a:t>
            </a:fld>
            <a:endParaRPr lang="fr-FR">
              <a:solidFill>
                <a:prstClr val="white"/>
              </a:solidFill>
            </a:endParaRPr>
          </a:p>
        </p:txBody>
      </p:sp>
      <p:sp>
        <p:nvSpPr>
          <p:cNvPr id="6" name="Espace réservé du numéro de diapositive 5"/>
          <p:cNvSpPr>
            <a:spLocks noGrp="1"/>
          </p:cNvSpPr>
          <p:nvPr>
            <p:ph type="sldNum" sz="quarter" idx="12"/>
          </p:nvPr>
        </p:nvSpPr>
        <p:spPr>
          <a:xfrm>
            <a:off x="9299872" y="6520259"/>
            <a:ext cx="2844800" cy="365125"/>
          </a:xfrm>
        </p:spPr>
        <p:txBody>
          <a:bodyPr/>
          <a:lstStyle/>
          <a:p>
            <a:fld id="{6FEEDBAE-0F2D-467B-B079-8C499813E4FA}" type="slidenum">
              <a:rPr lang="fr-FR" smtClean="0">
                <a:solidFill>
                  <a:prstClr val="white"/>
                </a:solidFill>
              </a:rPr>
              <a:pPr/>
              <a:t>‹N°›</a:t>
            </a:fld>
            <a:endParaRPr lang="fr-FR" dirty="0">
              <a:solidFill>
                <a:prstClr val="white"/>
              </a:solidFill>
            </a:endParaRPr>
          </a:p>
        </p:txBody>
      </p:sp>
      <p:cxnSp>
        <p:nvCxnSpPr>
          <p:cNvPr id="7" name="Connecteur droit 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3" name="Espace réservé du texte 2"/>
          <p:cNvSpPr>
            <a:spLocks noGrp="1"/>
          </p:cNvSpPr>
          <p:nvPr>
            <p:ph type="body" sz="quarter" idx="13"/>
          </p:nvPr>
        </p:nvSpPr>
        <p:spPr>
          <a:xfrm>
            <a:off x="3119967" y="1701800"/>
            <a:ext cx="8159751" cy="4320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Tree>
    <p:extLst>
      <p:ext uri="{BB962C8B-B14F-4D97-AF65-F5344CB8AC3E}">
        <p14:creationId xmlns:p14="http://schemas.microsoft.com/office/powerpoint/2010/main" val="25599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ème 2 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
        <p:nvSpPr>
          <p:cNvPr id="5" name="Espace réservé de la date 4"/>
          <p:cNvSpPr>
            <a:spLocks noGrp="1"/>
          </p:cNvSpPr>
          <p:nvPr>
            <p:ph type="dt" sz="half" idx="10"/>
          </p:nvPr>
        </p:nvSpPr>
        <p:spPr/>
        <p:txBody>
          <a:bodyPr/>
          <a:lstStyle/>
          <a:p>
            <a:fld id="{2AF74C96-F13A-45B8-9F68-1DF567E14DBE}" type="datetime1">
              <a:rPr lang="fr-FR" smtClean="0">
                <a:solidFill>
                  <a:prstClr val="white"/>
                </a:solidFill>
              </a:rPr>
              <a:pPr/>
              <a:t>26/03/2019</a:t>
            </a:fld>
            <a:endParaRPr lang="fr-FR">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8" name="Connecteur droit 7"/>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4" name="Espace réservé du contenu 3"/>
          <p:cNvSpPr>
            <a:spLocks noGrp="1"/>
          </p:cNvSpPr>
          <p:nvPr>
            <p:ph sz="quarter" idx="13"/>
          </p:nvPr>
        </p:nvSpPr>
        <p:spPr>
          <a:xfrm>
            <a:off x="3119968" y="1509184"/>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contenu 3"/>
          <p:cNvSpPr>
            <a:spLocks noGrp="1"/>
          </p:cNvSpPr>
          <p:nvPr>
            <p:ph sz="quarter" idx="14"/>
          </p:nvPr>
        </p:nvSpPr>
        <p:spPr>
          <a:xfrm>
            <a:off x="7536161" y="1508787"/>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230402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ème 2 comparaison 1">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32214E4F-DE23-4839-9543-77CF4879FA4E}" type="datetime1">
              <a:rPr lang="fr-FR" smtClean="0">
                <a:solidFill>
                  <a:prstClr val="white"/>
                </a:solidFill>
              </a:rPr>
              <a:pPr/>
              <a:t>26/03/2019</a:t>
            </a:fld>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6" name="Rectangle 5"/>
          <p:cNvSpPr/>
          <p:nvPr userDrawn="1"/>
        </p:nvSpPr>
        <p:spPr>
          <a:xfrm>
            <a:off x="2231717" y="2084851"/>
            <a:ext cx="3480240" cy="1536171"/>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8" name="Text Placeholder 4"/>
          <p:cNvSpPr>
            <a:spLocks noGrp="1"/>
          </p:cNvSpPr>
          <p:nvPr>
            <p:ph type="body" sz="quarter" idx="13" hasCustomPrompt="1"/>
          </p:nvPr>
        </p:nvSpPr>
        <p:spPr>
          <a:xfrm>
            <a:off x="2231717" y="2372883"/>
            <a:ext cx="3480240" cy="768085"/>
          </a:xfrm>
          <a:prstGeom prst="rect">
            <a:avLst/>
          </a:prstGeom>
        </p:spPr>
        <p:txBody>
          <a:bodyPr>
            <a:noAutofit/>
          </a:bodyPr>
          <a:lstStyle>
            <a:lvl1pPr marL="0" indent="0" algn="ctr">
              <a:buNone/>
              <a:defRPr sz="2133" baseline="0"/>
            </a:lvl1pPr>
          </a:lstStyle>
          <a:p>
            <a:pPr lvl="0"/>
            <a:r>
              <a:rPr lang="fr-FR" dirty="0"/>
              <a:t>Cliquez pour ajouter un titre</a:t>
            </a:r>
            <a:endParaRPr lang="en-US" dirty="0"/>
          </a:p>
        </p:txBody>
      </p:sp>
      <p:sp>
        <p:nvSpPr>
          <p:cNvPr id="10" name="Text Placeholder 10"/>
          <p:cNvSpPr>
            <a:spLocks noGrp="1"/>
          </p:cNvSpPr>
          <p:nvPr>
            <p:ph type="body" sz="quarter" idx="15" hasCustomPrompt="1"/>
          </p:nvPr>
        </p:nvSpPr>
        <p:spPr>
          <a:xfrm>
            <a:off x="599536" y="3813043"/>
            <a:ext cx="5115459" cy="1712383"/>
          </a:xfrm>
          <a:prstGeom prst="rect">
            <a:avLst/>
          </a:prstGeom>
        </p:spPr>
        <p:txBody>
          <a:bodyPr>
            <a:normAutofit/>
          </a:bodyPr>
          <a:lstStyle>
            <a:lvl1pPr marL="380990" indent="-380990">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sp>
        <p:nvSpPr>
          <p:cNvPr id="12" name="Rectangle 11"/>
          <p:cNvSpPr/>
          <p:nvPr userDrawn="1"/>
        </p:nvSpPr>
        <p:spPr>
          <a:xfrm>
            <a:off x="8112224" y="2055744"/>
            <a:ext cx="3456384" cy="1539713"/>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4" name="Text Placeholder 10"/>
          <p:cNvSpPr>
            <a:spLocks noGrp="1"/>
          </p:cNvSpPr>
          <p:nvPr>
            <p:ph type="body" sz="quarter" idx="17" hasCustomPrompt="1"/>
          </p:nvPr>
        </p:nvSpPr>
        <p:spPr>
          <a:xfrm>
            <a:off x="6480043" y="3813043"/>
            <a:ext cx="5088565" cy="1712383"/>
          </a:xfrm>
          <a:prstGeom prst="rect">
            <a:avLst/>
          </a:prstGeom>
        </p:spPr>
        <p:txBody>
          <a:bodyPr>
            <a:normAutofit/>
          </a:bodyPr>
          <a:lstStyle>
            <a:lvl1pPr marL="380990" indent="-380990">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5" name="Groupe 14"/>
          <p:cNvGrpSpPr/>
          <p:nvPr userDrawn="1"/>
        </p:nvGrpSpPr>
        <p:grpSpPr>
          <a:xfrm>
            <a:off x="599536" y="2088393"/>
            <a:ext cx="1536171" cy="1536171"/>
            <a:chOff x="2291239" y="1313377"/>
            <a:chExt cx="1512168" cy="1512168"/>
          </a:xfrm>
        </p:grpSpPr>
        <p:sp>
          <p:nvSpPr>
            <p:cNvPr id="16" name="Rectangle 15"/>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8" name="Groupe 17"/>
          <p:cNvGrpSpPr/>
          <p:nvPr userDrawn="1"/>
        </p:nvGrpSpPr>
        <p:grpSpPr>
          <a:xfrm>
            <a:off x="6453149" y="2057957"/>
            <a:ext cx="1563064" cy="1563064"/>
            <a:chOff x="3955807" y="1313377"/>
            <a:chExt cx="1512168" cy="1512168"/>
          </a:xfrm>
        </p:grpSpPr>
        <p:sp>
          <p:nvSpPr>
            <p:cNvPr id="19" name="Rectangle 18"/>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21" name="Text Placeholder 4"/>
          <p:cNvSpPr>
            <a:spLocks noGrp="1"/>
          </p:cNvSpPr>
          <p:nvPr>
            <p:ph type="body" sz="quarter" idx="18" hasCustomPrompt="1"/>
          </p:nvPr>
        </p:nvSpPr>
        <p:spPr>
          <a:xfrm>
            <a:off x="8112224" y="2343775"/>
            <a:ext cx="3456385" cy="768085"/>
          </a:xfrm>
          <a:prstGeom prst="rect">
            <a:avLst/>
          </a:prstGeom>
        </p:spPr>
        <p:txBody>
          <a:bodyPr>
            <a:noAutofit/>
          </a:bodyPr>
          <a:lstStyle>
            <a:lvl1pPr marL="0" indent="0" algn="ctr">
              <a:buNone/>
              <a:defRPr sz="2133" baseline="0"/>
            </a:lvl1pPr>
          </a:lstStyle>
          <a:p>
            <a:pPr lvl="0"/>
            <a:r>
              <a:rPr lang="fr-FR" dirty="0"/>
              <a:t>Cliquez pour ajouter un titre</a:t>
            </a:r>
            <a:endParaRPr lang="en-US" dirty="0"/>
          </a:p>
        </p:txBody>
      </p:sp>
      <p:cxnSp>
        <p:nvCxnSpPr>
          <p:cNvPr id="22" name="Connecteur droit 21"/>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23"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Tree>
    <p:extLst>
      <p:ext uri="{BB962C8B-B14F-4D97-AF65-F5344CB8AC3E}">
        <p14:creationId xmlns:p14="http://schemas.microsoft.com/office/powerpoint/2010/main" val="2541651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ème 2 Comparaison 2">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
        <p:nvSpPr>
          <p:cNvPr id="3" name="Espace réservé de la date 2"/>
          <p:cNvSpPr>
            <a:spLocks noGrp="1"/>
          </p:cNvSpPr>
          <p:nvPr>
            <p:ph type="dt" sz="half" idx="10"/>
          </p:nvPr>
        </p:nvSpPr>
        <p:spPr/>
        <p:txBody>
          <a:bodyPr/>
          <a:lstStyle/>
          <a:p>
            <a:fld id="{32214E4F-DE23-4839-9543-77CF4879FA4E}" type="datetime1">
              <a:rPr lang="fr-FR" smtClean="0">
                <a:solidFill>
                  <a:prstClr val="white"/>
                </a:solidFill>
              </a:rPr>
              <a:pPr/>
              <a:t>26/03/2019</a:t>
            </a:fld>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7" name="Text Placeholder 4"/>
          <p:cNvSpPr>
            <a:spLocks noGrp="1"/>
          </p:cNvSpPr>
          <p:nvPr>
            <p:ph type="body" sz="quarter" idx="13" hasCustomPrompt="1"/>
          </p:nvPr>
        </p:nvSpPr>
        <p:spPr>
          <a:xfrm>
            <a:off x="431371" y="1697094"/>
            <a:ext cx="5454715" cy="768085"/>
          </a:xfrm>
          <a:prstGeom prst="rect">
            <a:avLst/>
          </a:prstGeom>
          <a:ln>
            <a:solidFill>
              <a:srgbClr val="F6BC4E"/>
            </a:solidFill>
          </a:ln>
        </p:spPr>
        <p:txBody>
          <a:bodyPr>
            <a:noAutofit/>
          </a:bodyPr>
          <a:lstStyle>
            <a:lvl1pPr marL="0" indent="0" algn="r">
              <a:buNone/>
              <a:defRPr sz="2133" baseline="0"/>
            </a:lvl1pPr>
          </a:lstStyle>
          <a:p>
            <a:pPr lvl="0"/>
            <a:r>
              <a:rPr lang="fr-FR" dirty="0"/>
              <a:t>Cliquez pour ajouter un titre</a:t>
            </a:r>
            <a:endParaRPr lang="en-US" dirty="0"/>
          </a:p>
        </p:txBody>
      </p:sp>
      <p:sp>
        <p:nvSpPr>
          <p:cNvPr id="8" name="Text Placeholder 10"/>
          <p:cNvSpPr>
            <a:spLocks noGrp="1"/>
          </p:cNvSpPr>
          <p:nvPr>
            <p:ph type="body" sz="quarter" idx="15" hasCustomPrompt="1"/>
          </p:nvPr>
        </p:nvSpPr>
        <p:spPr>
          <a:xfrm>
            <a:off x="431371" y="2572655"/>
            <a:ext cx="5454715" cy="1136319"/>
          </a:xfrm>
          <a:prstGeom prst="rect">
            <a:avLst/>
          </a:prstGeom>
        </p:spPr>
        <p:txBody>
          <a:bodyPr>
            <a:normAutofit/>
          </a:bodyPr>
          <a:lstStyle>
            <a:lvl1pPr marL="380990" indent="-380990" algn="r">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1" name="Groupe 10"/>
          <p:cNvGrpSpPr/>
          <p:nvPr userDrawn="1"/>
        </p:nvGrpSpPr>
        <p:grpSpPr>
          <a:xfrm>
            <a:off x="3876653" y="3792003"/>
            <a:ext cx="2112235" cy="2112235"/>
            <a:chOff x="2291239" y="1313377"/>
            <a:chExt cx="1512168" cy="1512168"/>
          </a:xfrm>
        </p:grpSpPr>
        <p:sp>
          <p:nvSpPr>
            <p:cNvPr id="12" name="Rectangle 11"/>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4" name="Groupe 13"/>
          <p:cNvGrpSpPr/>
          <p:nvPr userDrawn="1"/>
        </p:nvGrpSpPr>
        <p:grpSpPr>
          <a:xfrm>
            <a:off x="5988888" y="1686574"/>
            <a:ext cx="2105429" cy="2105429"/>
            <a:chOff x="3955807" y="1313377"/>
            <a:chExt cx="1512168" cy="1512168"/>
          </a:xfrm>
        </p:grpSpPr>
        <p:sp>
          <p:nvSpPr>
            <p:cNvPr id="15" name="Rectangle 14"/>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18" name="Text Placeholder 4"/>
          <p:cNvSpPr>
            <a:spLocks noGrp="1"/>
          </p:cNvSpPr>
          <p:nvPr>
            <p:ph type="body" sz="quarter" idx="19" hasCustomPrompt="1"/>
          </p:nvPr>
        </p:nvSpPr>
        <p:spPr>
          <a:xfrm>
            <a:off x="6078576" y="3866098"/>
            <a:ext cx="5490032" cy="768085"/>
          </a:xfrm>
          <a:prstGeom prst="rect">
            <a:avLst/>
          </a:prstGeom>
          <a:ln>
            <a:solidFill>
              <a:srgbClr val="4BB3CD"/>
            </a:solidFill>
          </a:ln>
        </p:spPr>
        <p:txBody>
          <a:bodyPr>
            <a:noAutofit/>
          </a:bodyPr>
          <a:lstStyle>
            <a:lvl1pPr marL="0" indent="0" algn="l">
              <a:buNone/>
              <a:defRPr sz="2133" baseline="0"/>
            </a:lvl1pPr>
          </a:lstStyle>
          <a:p>
            <a:pPr lvl="0"/>
            <a:r>
              <a:rPr lang="fr-FR" dirty="0"/>
              <a:t>Cliquez pour ajouter un titre</a:t>
            </a:r>
            <a:endParaRPr lang="en-US" dirty="0"/>
          </a:p>
        </p:txBody>
      </p:sp>
      <p:sp>
        <p:nvSpPr>
          <p:cNvPr id="19" name="Text Placeholder 10"/>
          <p:cNvSpPr>
            <a:spLocks noGrp="1"/>
          </p:cNvSpPr>
          <p:nvPr>
            <p:ph type="body" sz="quarter" idx="20" hasCustomPrompt="1"/>
          </p:nvPr>
        </p:nvSpPr>
        <p:spPr>
          <a:xfrm>
            <a:off x="6078576" y="4741659"/>
            <a:ext cx="5490032" cy="1136319"/>
          </a:xfrm>
          <a:prstGeom prst="rect">
            <a:avLst/>
          </a:prstGeom>
        </p:spPr>
        <p:txBody>
          <a:bodyPr>
            <a:normAutofit/>
          </a:bodyPr>
          <a:lstStyle>
            <a:lvl1pPr marL="380990" indent="-380990" algn="l">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cxnSp>
        <p:nvCxnSpPr>
          <p:cNvPr id="17" name="Connecteur droit 1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152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hème 2Titre seul">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p:txBody>
          <a:bodyPr/>
          <a:lstStyle/>
          <a:p>
            <a:fld id="{E800CAF4-9684-4511-B535-0A0C0A6C5910}" type="datetime1">
              <a:rPr lang="fr-FR" smtClean="0">
                <a:solidFill>
                  <a:prstClr val="white"/>
                </a:solidFill>
              </a:rPr>
              <a:pPr/>
              <a:t>26/03/2019</a:t>
            </a:fld>
            <a:endParaRPr lang="fr-FR">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6" name="Connecteur droit 5"/>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01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Page vierg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1CE5C8-0F02-4240-BF8D-D76113325CDC}" type="datetime1">
              <a:rPr lang="fr-FR" smtClean="0">
                <a:solidFill>
                  <a:prstClr val="white"/>
                </a:solidFill>
              </a:rPr>
              <a:pPr/>
              <a:t>26/03/2019</a:t>
            </a:fld>
            <a:endParaRPr lang="fr-FR">
              <a:solidFill>
                <a:prstClr val="white"/>
              </a:solidFill>
            </a:endParaRPr>
          </a:p>
        </p:txBody>
      </p:sp>
      <p:sp>
        <p:nvSpPr>
          <p:cNvPr id="4" name="Espace réservé du numéro de diapositive 3"/>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
        <p:nvSpPr>
          <p:cNvPr id="5" name="ZoneTexte 4"/>
          <p:cNvSpPr txBox="1"/>
          <p:nvPr userDrawn="1"/>
        </p:nvSpPr>
        <p:spPr>
          <a:xfrm>
            <a:off x="47328" y="3429000"/>
            <a:ext cx="2304256" cy="830997"/>
          </a:xfrm>
          <a:prstGeom prst="rect">
            <a:avLst/>
          </a:prstGeom>
          <a:noFill/>
        </p:spPr>
        <p:txBody>
          <a:bodyPr wrap="square" rtlCol="0">
            <a:spAutoFit/>
          </a:bodyPr>
          <a:lstStyle/>
          <a:p>
            <a:pPr algn="ctr"/>
            <a:r>
              <a:rPr lang="fr-FR" sz="4800" dirty="0">
                <a:solidFill>
                  <a:prstClr val="white"/>
                </a:solidFill>
              </a:rPr>
              <a:t>Agenda</a:t>
            </a:r>
          </a:p>
        </p:txBody>
      </p:sp>
      <p:sp>
        <p:nvSpPr>
          <p:cNvPr id="6" name="Rectangle 5"/>
          <p:cNvSpPr/>
          <p:nvPr userDrawn="1"/>
        </p:nvSpPr>
        <p:spPr>
          <a:xfrm>
            <a:off x="10377088" y="0"/>
            <a:ext cx="1824203" cy="18242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49" y="1700808"/>
            <a:ext cx="1980491" cy="1980491"/>
          </a:xfrm>
          <a:prstGeom prst="rect">
            <a:avLst/>
          </a:prstGeom>
        </p:spPr>
      </p:pic>
      <p:sp>
        <p:nvSpPr>
          <p:cNvPr id="8" name="Rectangle 7"/>
          <p:cNvSpPr/>
          <p:nvPr userDrawn="1"/>
        </p:nvSpPr>
        <p:spPr>
          <a:xfrm>
            <a:off x="431371" y="356659"/>
            <a:ext cx="1920213" cy="555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Tree>
    <p:extLst>
      <p:ext uri="{BB962C8B-B14F-4D97-AF65-F5344CB8AC3E}">
        <p14:creationId xmlns:p14="http://schemas.microsoft.com/office/powerpoint/2010/main" val="3373248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ème 2 Image avec légend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3887755" y="1604798"/>
            <a:ext cx="7510167" cy="4224469"/>
          </a:xfrm>
        </p:spPr>
        <p:txBody>
          <a:bodyPr/>
          <a:lstStyle>
            <a:lvl1pPr marL="0" indent="0">
              <a:buNone/>
              <a:defRPr sz="4267" baseline="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fr-FR" dirty="0"/>
          </a:p>
        </p:txBody>
      </p:sp>
      <p:sp>
        <p:nvSpPr>
          <p:cNvPr id="4" name="Espace réservé du texte 3"/>
          <p:cNvSpPr>
            <a:spLocks noGrp="1"/>
          </p:cNvSpPr>
          <p:nvPr>
            <p:ph type="body" sz="half" idx="2"/>
          </p:nvPr>
        </p:nvSpPr>
        <p:spPr>
          <a:xfrm>
            <a:off x="431371" y="2756926"/>
            <a:ext cx="2976331" cy="307234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2ED9702-3430-4284-896B-797F3AD8C28C}" type="datetime1">
              <a:rPr lang="fr-FR" smtClean="0">
                <a:solidFill>
                  <a:prstClr val="white"/>
                </a:solidFill>
              </a:rPr>
              <a:pPr/>
              <a:t>26/03/2019</a:t>
            </a:fld>
            <a:endParaRPr lang="fr-FR">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8" name="Connecteur droit 7"/>
          <p:cNvCxnSpPr/>
          <p:nvPr userDrawn="1"/>
        </p:nvCxnSpPr>
        <p:spPr>
          <a:xfrm>
            <a:off x="431371" y="2660915"/>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14" name="Titre 13"/>
          <p:cNvSpPr>
            <a:spLocks noGrp="1"/>
          </p:cNvSpPr>
          <p:nvPr>
            <p:ph type="title"/>
          </p:nvPr>
        </p:nvSpPr>
        <p:spPr>
          <a:xfrm>
            <a:off x="2831637" y="0"/>
            <a:ext cx="10972800" cy="1143000"/>
          </a:xfrm>
          <a:prstGeom prst="rect">
            <a:avLst/>
          </a:prstGeom>
        </p:spPr>
        <p:txBody>
          <a:bodyPr/>
          <a:lstStyle/>
          <a:p>
            <a:r>
              <a:rPr lang="fr-FR"/>
              <a:t>Modifiez le style du titre</a:t>
            </a:r>
          </a:p>
        </p:txBody>
      </p:sp>
    </p:spTree>
    <p:extLst>
      <p:ext uri="{BB962C8B-B14F-4D97-AF65-F5344CB8AC3E}">
        <p14:creationId xmlns:p14="http://schemas.microsoft.com/office/powerpoint/2010/main" val="25851306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Tree>
    <p:extLst>
      <p:ext uri="{BB962C8B-B14F-4D97-AF65-F5344CB8AC3E}">
        <p14:creationId xmlns:p14="http://schemas.microsoft.com/office/powerpoint/2010/main" val="25149712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Vide">
    <p:spTree>
      <p:nvGrpSpPr>
        <p:cNvPr id="1" name=""/>
        <p:cNvGrpSpPr/>
        <p:nvPr/>
      </p:nvGrpSpPr>
      <p:grpSpPr>
        <a:xfrm>
          <a:off x="0" y="0"/>
          <a:ext cx="0" cy="0"/>
          <a:chOff x="0" y="0"/>
          <a:chExt cx="0" cy="0"/>
        </a:xfrm>
      </p:grpSpPr>
      <p:pic>
        <p:nvPicPr>
          <p:cNvPr id="5" name="Image 4" descr="fond_slide-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 y="0"/>
            <a:ext cx="12187199" cy="6858000"/>
          </a:xfrm>
          <a:prstGeom prst="rect">
            <a:avLst/>
          </a:prstGeom>
        </p:spPr>
      </p:pic>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Tree>
    <p:extLst>
      <p:ext uri="{BB962C8B-B14F-4D97-AF65-F5344CB8AC3E}">
        <p14:creationId xmlns:p14="http://schemas.microsoft.com/office/powerpoint/2010/main" val="80147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Couverture iGestion">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5" y="2"/>
            <a:ext cx="12188387" cy="6857999"/>
          </a:xfrm>
          <a:prstGeom prst="rect">
            <a:avLst/>
          </a:prstGeom>
        </p:spPr>
      </p:pic>
    </p:spTree>
    <p:extLst>
      <p:ext uri="{BB962C8B-B14F-4D97-AF65-F5344CB8AC3E}">
        <p14:creationId xmlns:p14="http://schemas.microsoft.com/office/powerpoint/2010/main" val="4058875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3" name="Text Placeholder 2"/>
          <p:cNvSpPr>
            <a:spLocks noGrp="1"/>
          </p:cNvSpPr>
          <p:nvPr>
            <p:ph type="body" sz="quarter" idx="16" hasCustomPrompt="1"/>
          </p:nvPr>
        </p:nvSpPr>
        <p:spPr>
          <a:xfrm>
            <a:off x="232196" y="1065353"/>
            <a:ext cx="11724817" cy="5161949"/>
          </a:xfrm>
          <a:prstGeom prst="rect">
            <a:avLst/>
          </a:prstGeom>
        </p:spPr>
        <p:txBody>
          <a:bodyPr/>
          <a:lstStyle>
            <a:lvl1pPr>
              <a:defRPr>
                <a:solidFill>
                  <a:srgbClr val="004766"/>
                </a:solidFill>
              </a:defRPr>
            </a:lvl1pPr>
            <a:lvl2pPr>
              <a:defRPr>
                <a:solidFill>
                  <a:srgbClr val="4BB3CD"/>
                </a:solidFill>
              </a:defRPr>
            </a:lvl2pPr>
            <a:lvl3pPr>
              <a:defRPr baseline="0"/>
            </a:lvl3pPr>
          </a:lstStyle>
          <a:p>
            <a:pPr lvl="0"/>
            <a:r>
              <a:rPr lang="fr-FR" dirty="0"/>
              <a:t>Cliquez pour ajouter un texte</a:t>
            </a:r>
          </a:p>
          <a:p>
            <a:pPr lvl="1"/>
            <a:r>
              <a:rPr lang="fr-FR" dirty="0"/>
              <a:t>Second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re 7"/>
          <p:cNvSpPr>
            <a:spLocks noGrp="1"/>
          </p:cNvSpPr>
          <p:nvPr>
            <p:ph type="title" hasCustomPrompt="1"/>
          </p:nvPr>
        </p:nvSpPr>
        <p:spPr>
          <a:xfrm>
            <a:off x="232196" y="186192"/>
            <a:ext cx="11712336" cy="533553"/>
          </a:xfrm>
          <a:prstGeom prst="rect">
            <a:avLst/>
          </a:prstGeom>
        </p:spPr>
        <p:txBody>
          <a:bodyPr>
            <a:normAutofit/>
          </a:bodyPr>
          <a:lstStyle>
            <a:lvl1pPr algn="l">
              <a:defRPr sz="2539" b="1">
                <a:solidFill>
                  <a:srgbClr val="499EB1"/>
                </a:solidFill>
              </a:defRPr>
            </a:lvl1pPr>
          </a:lstStyle>
          <a:p>
            <a:r>
              <a:rPr lang="fr-FR" dirty="0"/>
              <a:t>Modifiez le style du titre</a:t>
            </a:r>
            <a:endParaRPr lang="fr-FR" noProof="0" dirty="0"/>
          </a:p>
        </p:txBody>
      </p:sp>
    </p:spTree>
    <p:extLst>
      <p:ext uri="{BB962C8B-B14F-4D97-AF65-F5344CB8AC3E}">
        <p14:creationId xmlns:p14="http://schemas.microsoft.com/office/powerpoint/2010/main" val="1553314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Vide">
    <p:spTree>
      <p:nvGrpSpPr>
        <p:cNvPr id="1" name=""/>
        <p:cNvGrpSpPr/>
        <p:nvPr/>
      </p:nvGrpSpPr>
      <p:grpSpPr>
        <a:xfrm>
          <a:off x="0" y="0"/>
          <a:ext cx="0" cy="0"/>
          <a:chOff x="0" y="0"/>
          <a:chExt cx="0" cy="0"/>
        </a:xfrm>
      </p:grpSpPr>
      <p:pic>
        <p:nvPicPr>
          <p:cNvPr id="5" name="Image 4" descr="fond_slide-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 y="0"/>
            <a:ext cx="12187199" cy="6858000"/>
          </a:xfrm>
          <a:prstGeom prst="rect">
            <a:avLst/>
          </a:prstGeom>
        </p:spPr>
      </p:pic>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6" name="Espace réservé du texte 30"/>
          <p:cNvSpPr>
            <a:spLocks noGrp="1"/>
          </p:cNvSpPr>
          <p:nvPr>
            <p:ph type="body" sz="quarter" idx="18" hasCustomPrompt="1"/>
          </p:nvPr>
        </p:nvSpPr>
        <p:spPr>
          <a:xfrm>
            <a:off x="234061" y="919639"/>
            <a:ext cx="11727712" cy="5271852"/>
          </a:xfrm>
          <a:prstGeom prst="rect">
            <a:avLst/>
          </a:prstGeom>
        </p:spPr>
        <p:txBody>
          <a:bodyPr>
            <a:noAutofit/>
          </a:bodyPr>
          <a:lstStyle>
            <a:lvl1pPr>
              <a:buClr>
                <a:srgbClr val="D3D829"/>
              </a:buClr>
              <a:defRPr/>
            </a:lvl1pPr>
            <a:lvl2pPr>
              <a:defRPr/>
            </a:lvl2pPr>
            <a:lvl3pPr>
              <a:defRPr/>
            </a:lvl3pPr>
            <a:lvl4pPr>
              <a:defRPr/>
            </a:lvl4pPr>
            <a:lvl5pPr>
              <a:defRPr/>
            </a:lvl5pPr>
          </a:lstStyle>
          <a:p>
            <a:pPr lvl="0"/>
            <a:r>
              <a:rPr lang="fr-FR" noProof="0" dirty="0"/>
              <a:t>Cliquer pour modifier</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Tree>
    <p:extLst>
      <p:ext uri="{BB962C8B-B14F-4D97-AF65-F5344CB8AC3E}">
        <p14:creationId xmlns:p14="http://schemas.microsoft.com/office/powerpoint/2010/main" val="18616190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4"/>
            <a:ext cx="8462731" cy="768085"/>
          </a:xfrm>
          <a:prstGeom prst="rect">
            <a:avLst/>
          </a:prstGeom>
        </p:spPr>
        <p:txBody>
          <a:bodyPr/>
          <a:lstStyle/>
          <a:p>
            <a:r>
              <a:rPr lang="fr-FR" dirty="0"/>
              <a:t>Modifiez le style du titre</a:t>
            </a:r>
          </a:p>
        </p:txBody>
      </p:sp>
      <p:sp>
        <p:nvSpPr>
          <p:cNvPr id="3" name="Espace réservé du contenu 2"/>
          <p:cNvSpPr>
            <a:spLocks noGrp="1"/>
          </p:cNvSpPr>
          <p:nvPr>
            <p:ph idx="1"/>
          </p:nvPr>
        </p:nvSpPr>
        <p:spPr>
          <a:xfrm>
            <a:off x="3119669" y="1600201"/>
            <a:ext cx="8462731" cy="4525963"/>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p>
            <a:fld id="{6AA8F38F-4F30-4CD8-908A-D8CEB0E220BF}" type="datetime1">
              <a:rPr lang="fr-FR" smtClean="0">
                <a:solidFill>
                  <a:prstClr val="white"/>
                </a:solidFill>
              </a:rPr>
              <a:pPr/>
              <a:t>26/03/2019</a:t>
            </a:fld>
            <a:endParaRPr lang="fr-FR" dirty="0">
              <a:solidFill>
                <a:prstClr val="white"/>
              </a:solidFill>
            </a:endParaRPr>
          </a:p>
        </p:txBody>
      </p:sp>
      <p:sp>
        <p:nvSpPr>
          <p:cNvPr id="6" name="Espace réservé du numéro de diapositive 5"/>
          <p:cNvSpPr>
            <a:spLocks noGrp="1"/>
          </p:cNvSpPr>
          <p:nvPr>
            <p:ph type="sldNum" sz="quarter" idx="12"/>
          </p:nvPr>
        </p:nvSpPr>
        <p:spPr>
          <a:xfrm>
            <a:off x="9299872" y="6520259"/>
            <a:ext cx="2844800" cy="365125"/>
          </a:xfrm>
        </p:spPr>
        <p:txBody>
          <a:bodyPr/>
          <a:lstStyle/>
          <a:p>
            <a:fld id="{6FEEDBAE-0F2D-467B-B079-8C499813E4FA}" type="slidenum">
              <a:rPr lang="fr-FR" smtClean="0">
                <a:solidFill>
                  <a:prstClr val="white"/>
                </a:solidFill>
              </a:rPr>
              <a:pPr/>
              <a:t>‹N°›</a:t>
            </a:fld>
            <a:endParaRPr lang="fr-FR" dirty="0">
              <a:solidFill>
                <a:prstClr val="white"/>
              </a:solidFill>
            </a:endParaRPr>
          </a:p>
        </p:txBody>
      </p:sp>
    </p:spTree>
    <p:extLst>
      <p:ext uri="{BB962C8B-B14F-4D97-AF65-F5344CB8AC3E}">
        <p14:creationId xmlns:p14="http://schemas.microsoft.com/office/powerpoint/2010/main" val="3786090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ème2 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AA8F38F-4F30-4CD8-908A-D8CEB0E220BF}" type="datetime1">
              <a:rPr lang="fr-FR" smtClean="0">
                <a:solidFill>
                  <a:prstClr val="white"/>
                </a:solidFill>
              </a:rPr>
              <a:pPr/>
              <a:t>26/03/2019</a:t>
            </a:fld>
            <a:endParaRPr lang="fr-FR">
              <a:solidFill>
                <a:prstClr val="white"/>
              </a:solidFill>
            </a:endParaRPr>
          </a:p>
        </p:txBody>
      </p:sp>
      <p:sp>
        <p:nvSpPr>
          <p:cNvPr id="6" name="Espace réservé du numéro de diapositive 5"/>
          <p:cNvSpPr>
            <a:spLocks noGrp="1"/>
          </p:cNvSpPr>
          <p:nvPr>
            <p:ph type="sldNum" sz="quarter" idx="12"/>
          </p:nvPr>
        </p:nvSpPr>
        <p:spPr>
          <a:xfrm>
            <a:off x="9299872" y="6520259"/>
            <a:ext cx="2844800" cy="365125"/>
          </a:xfrm>
        </p:spPr>
        <p:txBody>
          <a:bodyPr/>
          <a:lstStyle/>
          <a:p>
            <a:fld id="{6FEEDBAE-0F2D-467B-B079-8C499813E4FA}" type="slidenum">
              <a:rPr lang="fr-FR" smtClean="0">
                <a:solidFill>
                  <a:prstClr val="white"/>
                </a:solidFill>
              </a:rPr>
              <a:pPr/>
              <a:t>‹N°›</a:t>
            </a:fld>
            <a:endParaRPr lang="fr-FR" dirty="0">
              <a:solidFill>
                <a:prstClr val="white"/>
              </a:solidFill>
            </a:endParaRPr>
          </a:p>
        </p:txBody>
      </p:sp>
      <p:cxnSp>
        <p:nvCxnSpPr>
          <p:cNvPr id="7" name="Connecteur droit 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3" name="Espace réservé du texte 2"/>
          <p:cNvSpPr>
            <a:spLocks noGrp="1"/>
          </p:cNvSpPr>
          <p:nvPr>
            <p:ph type="body" sz="quarter" idx="13"/>
          </p:nvPr>
        </p:nvSpPr>
        <p:spPr>
          <a:xfrm>
            <a:off x="3119967" y="1701800"/>
            <a:ext cx="8159751" cy="4320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Tree>
    <p:extLst>
      <p:ext uri="{BB962C8B-B14F-4D97-AF65-F5344CB8AC3E}">
        <p14:creationId xmlns:p14="http://schemas.microsoft.com/office/powerpoint/2010/main" val="2148419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ème 2 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
        <p:nvSpPr>
          <p:cNvPr id="5" name="Espace réservé de la date 4"/>
          <p:cNvSpPr>
            <a:spLocks noGrp="1"/>
          </p:cNvSpPr>
          <p:nvPr>
            <p:ph type="dt" sz="half" idx="10"/>
          </p:nvPr>
        </p:nvSpPr>
        <p:spPr/>
        <p:txBody>
          <a:bodyPr/>
          <a:lstStyle/>
          <a:p>
            <a:fld id="{2AF74C96-F13A-45B8-9F68-1DF567E14DBE}" type="datetime1">
              <a:rPr lang="fr-FR" smtClean="0">
                <a:solidFill>
                  <a:prstClr val="white"/>
                </a:solidFill>
              </a:rPr>
              <a:pPr/>
              <a:t>26/03/2019</a:t>
            </a:fld>
            <a:endParaRPr lang="fr-FR">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8" name="Connecteur droit 7"/>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4" name="Espace réservé du contenu 3"/>
          <p:cNvSpPr>
            <a:spLocks noGrp="1"/>
          </p:cNvSpPr>
          <p:nvPr>
            <p:ph sz="quarter" idx="13"/>
          </p:nvPr>
        </p:nvSpPr>
        <p:spPr>
          <a:xfrm>
            <a:off x="3119968" y="1509184"/>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contenu 3"/>
          <p:cNvSpPr>
            <a:spLocks noGrp="1"/>
          </p:cNvSpPr>
          <p:nvPr>
            <p:ph sz="quarter" idx="14"/>
          </p:nvPr>
        </p:nvSpPr>
        <p:spPr>
          <a:xfrm>
            <a:off x="7536161" y="1508787"/>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068425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ème 2 comparaison 1">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32214E4F-DE23-4839-9543-77CF4879FA4E}" type="datetime1">
              <a:rPr lang="fr-FR" smtClean="0">
                <a:solidFill>
                  <a:prstClr val="white"/>
                </a:solidFill>
              </a:rPr>
              <a:pPr/>
              <a:t>26/03/2019</a:t>
            </a:fld>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6" name="Rectangle 5"/>
          <p:cNvSpPr/>
          <p:nvPr userDrawn="1"/>
        </p:nvSpPr>
        <p:spPr>
          <a:xfrm>
            <a:off x="2231717" y="2084851"/>
            <a:ext cx="3480240" cy="1536171"/>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8" name="Text Placeholder 4"/>
          <p:cNvSpPr>
            <a:spLocks noGrp="1"/>
          </p:cNvSpPr>
          <p:nvPr>
            <p:ph type="body" sz="quarter" idx="13" hasCustomPrompt="1"/>
          </p:nvPr>
        </p:nvSpPr>
        <p:spPr>
          <a:xfrm>
            <a:off x="2231717" y="2372883"/>
            <a:ext cx="3480240" cy="768085"/>
          </a:xfrm>
          <a:prstGeom prst="rect">
            <a:avLst/>
          </a:prstGeom>
        </p:spPr>
        <p:txBody>
          <a:bodyPr>
            <a:noAutofit/>
          </a:bodyPr>
          <a:lstStyle>
            <a:lvl1pPr marL="0" indent="0" algn="ctr">
              <a:buNone/>
              <a:defRPr sz="2133" baseline="0"/>
            </a:lvl1pPr>
          </a:lstStyle>
          <a:p>
            <a:pPr lvl="0"/>
            <a:r>
              <a:rPr lang="fr-FR" dirty="0"/>
              <a:t>Cliquez pour ajouter un titre</a:t>
            </a:r>
            <a:endParaRPr lang="en-US" dirty="0"/>
          </a:p>
        </p:txBody>
      </p:sp>
      <p:sp>
        <p:nvSpPr>
          <p:cNvPr id="10" name="Text Placeholder 10"/>
          <p:cNvSpPr>
            <a:spLocks noGrp="1"/>
          </p:cNvSpPr>
          <p:nvPr>
            <p:ph type="body" sz="quarter" idx="15" hasCustomPrompt="1"/>
          </p:nvPr>
        </p:nvSpPr>
        <p:spPr>
          <a:xfrm>
            <a:off x="599536" y="3813043"/>
            <a:ext cx="5115459" cy="1712383"/>
          </a:xfrm>
          <a:prstGeom prst="rect">
            <a:avLst/>
          </a:prstGeom>
        </p:spPr>
        <p:txBody>
          <a:bodyPr>
            <a:normAutofit/>
          </a:bodyPr>
          <a:lstStyle>
            <a:lvl1pPr marL="380990" indent="-380990">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sp>
        <p:nvSpPr>
          <p:cNvPr id="12" name="Rectangle 11"/>
          <p:cNvSpPr/>
          <p:nvPr userDrawn="1"/>
        </p:nvSpPr>
        <p:spPr>
          <a:xfrm>
            <a:off x="8112224" y="2055744"/>
            <a:ext cx="3456384" cy="1539713"/>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4" name="Text Placeholder 10"/>
          <p:cNvSpPr>
            <a:spLocks noGrp="1"/>
          </p:cNvSpPr>
          <p:nvPr>
            <p:ph type="body" sz="quarter" idx="17" hasCustomPrompt="1"/>
          </p:nvPr>
        </p:nvSpPr>
        <p:spPr>
          <a:xfrm>
            <a:off x="6480043" y="3813043"/>
            <a:ext cx="5088565" cy="1712383"/>
          </a:xfrm>
          <a:prstGeom prst="rect">
            <a:avLst/>
          </a:prstGeom>
        </p:spPr>
        <p:txBody>
          <a:bodyPr>
            <a:normAutofit/>
          </a:bodyPr>
          <a:lstStyle>
            <a:lvl1pPr marL="380990" indent="-380990">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5" name="Groupe 14"/>
          <p:cNvGrpSpPr/>
          <p:nvPr userDrawn="1"/>
        </p:nvGrpSpPr>
        <p:grpSpPr>
          <a:xfrm>
            <a:off x="599536" y="2088393"/>
            <a:ext cx="1536171" cy="1536171"/>
            <a:chOff x="2291239" y="1313377"/>
            <a:chExt cx="1512168" cy="1512168"/>
          </a:xfrm>
        </p:grpSpPr>
        <p:sp>
          <p:nvSpPr>
            <p:cNvPr id="16" name="Rectangle 15"/>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8" name="Groupe 17"/>
          <p:cNvGrpSpPr/>
          <p:nvPr userDrawn="1"/>
        </p:nvGrpSpPr>
        <p:grpSpPr>
          <a:xfrm>
            <a:off x="6453149" y="2057957"/>
            <a:ext cx="1563064" cy="1563064"/>
            <a:chOff x="3955807" y="1313377"/>
            <a:chExt cx="1512168" cy="1512168"/>
          </a:xfrm>
        </p:grpSpPr>
        <p:sp>
          <p:nvSpPr>
            <p:cNvPr id="19" name="Rectangle 18"/>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21" name="Text Placeholder 4"/>
          <p:cNvSpPr>
            <a:spLocks noGrp="1"/>
          </p:cNvSpPr>
          <p:nvPr>
            <p:ph type="body" sz="quarter" idx="18" hasCustomPrompt="1"/>
          </p:nvPr>
        </p:nvSpPr>
        <p:spPr>
          <a:xfrm>
            <a:off x="8112224" y="2343775"/>
            <a:ext cx="3456385" cy="768085"/>
          </a:xfrm>
          <a:prstGeom prst="rect">
            <a:avLst/>
          </a:prstGeom>
        </p:spPr>
        <p:txBody>
          <a:bodyPr>
            <a:noAutofit/>
          </a:bodyPr>
          <a:lstStyle>
            <a:lvl1pPr marL="0" indent="0" algn="ctr">
              <a:buNone/>
              <a:defRPr sz="2133" baseline="0"/>
            </a:lvl1pPr>
          </a:lstStyle>
          <a:p>
            <a:pPr lvl="0"/>
            <a:r>
              <a:rPr lang="fr-FR" dirty="0"/>
              <a:t>Cliquez pour ajouter un titre</a:t>
            </a:r>
            <a:endParaRPr lang="en-US" dirty="0"/>
          </a:p>
        </p:txBody>
      </p:sp>
      <p:cxnSp>
        <p:nvCxnSpPr>
          <p:cNvPr id="22" name="Connecteur droit 21"/>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23"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Tree>
    <p:extLst>
      <p:ext uri="{BB962C8B-B14F-4D97-AF65-F5344CB8AC3E}">
        <p14:creationId xmlns:p14="http://schemas.microsoft.com/office/powerpoint/2010/main" val="30781011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ème 2 Comparaison 2">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
        <p:nvSpPr>
          <p:cNvPr id="3" name="Espace réservé de la date 2"/>
          <p:cNvSpPr>
            <a:spLocks noGrp="1"/>
          </p:cNvSpPr>
          <p:nvPr>
            <p:ph type="dt" sz="half" idx="10"/>
          </p:nvPr>
        </p:nvSpPr>
        <p:spPr/>
        <p:txBody>
          <a:bodyPr/>
          <a:lstStyle/>
          <a:p>
            <a:fld id="{32214E4F-DE23-4839-9543-77CF4879FA4E}" type="datetime1">
              <a:rPr lang="fr-FR" smtClean="0">
                <a:solidFill>
                  <a:prstClr val="white"/>
                </a:solidFill>
              </a:rPr>
              <a:pPr/>
              <a:t>26/03/2019</a:t>
            </a:fld>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7" name="Text Placeholder 4"/>
          <p:cNvSpPr>
            <a:spLocks noGrp="1"/>
          </p:cNvSpPr>
          <p:nvPr>
            <p:ph type="body" sz="quarter" idx="13" hasCustomPrompt="1"/>
          </p:nvPr>
        </p:nvSpPr>
        <p:spPr>
          <a:xfrm>
            <a:off x="431371" y="1697094"/>
            <a:ext cx="5454715" cy="768085"/>
          </a:xfrm>
          <a:prstGeom prst="rect">
            <a:avLst/>
          </a:prstGeom>
          <a:ln>
            <a:solidFill>
              <a:srgbClr val="F6BC4E"/>
            </a:solidFill>
          </a:ln>
        </p:spPr>
        <p:txBody>
          <a:bodyPr>
            <a:noAutofit/>
          </a:bodyPr>
          <a:lstStyle>
            <a:lvl1pPr marL="0" indent="0" algn="r">
              <a:buNone/>
              <a:defRPr sz="2133" baseline="0"/>
            </a:lvl1pPr>
          </a:lstStyle>
          <a:p>
            <a:pPr lvl="0"/>
            <a:r>
              <a:rPr lang="fr-FR" dirty="0"/>
              <a:t>Cliquez pour ajouter un titre</a:t>
            </a:r>
            <a:endParaRPr lang="en-US" dirty="0"/>
          </a:p>
        </p:txBody>
      </p:sp>
      <p:sp>
        <p:nvSpPr>
          <p:cNvPr id="8" name="Text Placeholder 10"/>
          <p:cNvSpPr>
            <a:spLocks noGrp="1"/>
          </p:cNvSpPr>
          <p:nvPr>
            <p:ph type="body" sz="quarter" idx="15" hasCustomPrompt="1"/>
          </p:nvPr>
        </p:nvSpPr>
        <p:spPr>
          <a:xfrm>
            <a:off x="431371" y="2572655"/>
            <a:ext cx="5454715" cy="1136319"/>
          </a:xfrm>
          <a:prstGeom prst="rect">
            <a:avLst/>
          </a:prstGeom>
        </p:spPr>
        <p:txBody>
          <a:bodyPr>
            <a:normAutofit/>
          </a:bodyPr>
          <a:lstStyle>
            <a:lvl1pPr marL="380990" indent="-380990" algn="r">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1" name="Groupe 10"/>
          <p:cNvGrpSpPr/>
          <p:nvPr userDrawn="1"/>
        </p:nvGrpSpPr>
        <p:grpSpPr>
          <a:xfrm>
            <a:off x="3876653" y="3792003"/>
            <a:ext cx="2112235" cy="2112235"/>
            <a:chOff x="2291239" y="1313377"/>
            <a:chExt cx="1512168" cy="1512168"/>
          </a:xfrm>
        </p:grpSpPr>
        <p:sp>
          <p:nvSpPr>
            <p:cNvPr id="12" name="Rectangle 11"/>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4" name="Groupe 13"/>
          <p:cNvGrpSpPr/>
          <p:nvPr userDrawn="1"/>
        </p:nvGrpSpPr>
        <p:grpSpPr>
          <a:xfrm>
            <a:off x="5988888" y="1686574"/>
            <a:ext cx="2105429" cy="2105429"/>
            <a:chOff x="3955807" y="1313377"/>
            <a:chExt cx="1512168" cy="1512168"/>
          </a:xfrm>
        </p:grpSpPr>
        <p:sp>
          <p:nvSpPr>
            <p:cNvPr id="15" name="Rectangle 14"/>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18" name="Text Placeholder 4"/>
          <p:cNvSpPr>
            <a:spLocks noGrp="1"/>
          </p:cNvSpPr>
          <p:nvPr>
            <p:ph type="body" sz="quarter" idx="19" hasCustomPrompt="1"/>
          </p:nvPr>
        </p:nvSpPr>
        <p:spPr>
          <a:xfrm>
            <a:off x="6078576" y="3866098"/>
            <a:ext cx="5490032" cy="768085"/>
          </a:xfrm>
          <a:prstGeom prst="rect">
            <a:avLst/>
          </a:prstGeom>
          <a:ln>
            <a:solidFill>
              <a:srgbClr val="4BB3CD"/>
            </a:solidFill>
          </a:ln>
        </p:spPr>
        <p:txBody>
          <a:bodyPr>
            <a:noAutofit/>
          </a:bodyPr>
          <a:lstStyle>
            <a:lvl1pPr marL="0" indent="0" algn="l">
              <a:buNone/>
              <a:defRPr sz="2133" baseline="0"/>
            </a:lvl1pPr>
          </a:lstStyle>
          <a:p>
            <a:pPr lvl="0"/>
            <a:r>
              <a:rPr lang="fr-FR" dirty="0"/>
              <a:t>Cliquez pour ajouter un titre</a:t>
            </a:r>
            <a:endParaRPr lang="en-US" dirty="0"/>
          </a:p>
        </p:txBody>
      </p:sp>
      <p:sp>
        <p:nvSpPr>
          <p:cNvPr id="19" name="Text Placeholder 10"/>
          <p:cNvSpPr>
            <a:spLocks noGrp="1"/>
          </p:cNvSpPr>
          <p:nvPr>
            <p:ph type="body" sz="quarter" idx="20" hasCustomPrompt="1"/>
          </p:nvPr>
        </p:nvSpPr>
        <p:spPr>
          <a:xfrm>
            <a:off x="6078576" y="4741659"/>
            <a:ext cx="5490032" cy="1136319"/>
          </a:xfrm>
          <a:prstGeom prst="rect">
            <a:avLst/>
          </a:prstGeom>
        </p:spPr>
        <p:txBody>
          <a:bodyPr>
            <a:normAutofit/>
          </a:bodyPr>
          <a:lstStyle>
            <a:lvl1pPr marL="380990" indent="-380990" algn="l">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cxnSp>
        <p:nvCxnSpPr>
          <p:cNvPr id="17" name="Connecteur droit 1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580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hème 2Titre seul">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p:txBody>
          <a:bodyPr/>
          <a:lstStyle/>
          <a:p>
            <a:fld id="{E800CAF4-9684-4511-B535-0A0C0A6C5910}" type="datetime1">
              <a:rPr lang="fr-FR" smtClean="0">
                <a:solidFill>
                  <a:prstClr val="white"/>
                </a:solidFill>
              </a:rPr>
              <a:pPr/>
              <a:t>26/03/2019</a:t>
            </a:fld>
            <a:endParaRPr lang="fr-FR">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6" name="Connecteur droit 5"/>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4231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Page vierg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1CE5C8-0F02-4240-BF8D-D76113325CDC}" type="datetime1">
              <a:rPr lang="fr-FR" smtClean="0">
                <a:solidFill>
                  <a:prstClr val="white"/>
                </a:solidFill>
              </a:rPr>
              <a:pPr/>
              <a:t>26/03/2019</a:t>
            </a:fld>
            <a:endParaRPr lang="fr-FR">
              <a:solidFill>
                <a:prstClr val="white"/>
              </a:solidFill>
            </a:endParaRPr>
          </a:p>
        </p:txBody>
      </p:sp>
      <p:sp>
        <p:nvSpPr>
          <p:cNvPr id="4" name="Espace réservé du numéro de diapositive 3"/>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
        <p:nvSpPr>
          <p:cNvPr id="5" name="ZoneTexte 4"/>
          <p:cNvSpPr txBox="1"/>
          <p:nvPr userDrawn="1"/>
        </p:nvSpPr>
        <p:spPr>
          <a:xfrm>
            <a:off x="47328" y="3429000"/>
            <a:ext cx="2304256" cy="830997"/>
          </a:xfrm>
          <a:prstGeom prst="rect">
            <a:avLst/>
          </a:prstGeom>
          <a:noFill/>
        </p:spPr>
        <p:txBody>
          <a:bodyPr wrap="square" rtlCol="0">
            <a:spAutoFit/>
          </a:bodyPr>
          <a:lstStyle/>
          <a:p>
            <a:pPr algn="ctr"/>
            <a:r>
              <a:rPr lang="fr-FR" sz="4800" dirty="0">
                <a:solidFill>
                  <a:prstClr val="white"/>
                </a:solidFill>
              </a:rPr>
              <a:t>Agenda</a:t>
            </a:r>
          </a:p>
        </p:txBody>
      </p:sp>
      <p:sp>
        <p:nvSpPr>
          <p:cNvPr id="6" name="Rectangle 5"/>
          <p:cNvSpPr/>
          <p:nvPr userDrawn="1"/>
        </p:nvSpPr>
        <p:spPr>
          <a:xfrm>
            <a:off x="10377088" y="0"/>
            <a:ext cx="1824203" cy="18242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49" y="1700808"/>
            <a:ext cx="1980491" cy="1980491"/>
          </a:xfrm>
          <a:prstGeom prst="rect">
            <a:avLst/>
          </a:prstGeom>
        </p:spPr>
      </p:pic>
      <p:sp>
        <p:nvSpPr>
          <p:cNvPr id="8" name="Rectangle 7"/>
          <p:cNvSpPr/>
          <p:nvPr userDrawn="1"/>
        </p:nvSpPr>
        <p:spPr>
          <a:xfrm>
            <a:off x="431371" y="356659"/>
            <a:ext cx="1920213" cy="555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Tree>
    <p:extLst>
      <p:ext uri="{BB962C8B-B14F-4D97-AF65-F5344CB8AC3E}">
        <p14:creationId xmlns:p14="http://schemas.microsoft.com/office/powerpoint/2010/main" val="38771248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ème 2 Image avec légend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3887755" y="1604798"/>
            <a:ext cx="7510167" cy="4224469"/>
          </a:xfrm>
        </p:spPr>
        <p:txBody>
          <a:bodyPr/>
          <a:lstStyle>
            <a:lvl1pPr marL="0" indent="0">
              <a:buNone/>
              <a:defRPr sz="4267" baseline="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fr-FR" dirty="0"/>
          </a:p>
        </p:txBody>
      </p:sp>
      <p:sp>
        <p:nvSpPr>
          <p:cNvPr id="4" name="Espace réservé du texte 3"/>
          <p:cNvSpPr>
            <a:spLocks noGrp="1"/>
          </p:cNvSpPr>
          <p:nvPr>
            <p:ph type="body" sz="half" idx="2"/>
          </p:nvPr>
        </p:nvSpPr>
        <p:spPr>
          <a:xfrm>
            <a:off x="431371" y="2756926"/>
            <a:ext cx="2976331" cy="307234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2ED9702-3430-4284-896B-797F3AD8C28C}" type="datetime1">
              <a:rPr lang="fr-FR" smtClean="0">
                <a:solidFill>
                  <a:prstClr val="white"/>
                </a:solidFill>
              </a:rPr>
              <a:pPr/>
              <a:t>26/03/2019</a:t>
            </a:fld>
            <a:endParaRPr lang="fr-FR">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8" name="Connecteur droit 7"/>
          <p:cNvCxnSpPr/>
          <p:nvPr userDrawn="1"/>
        </p:nvCxnSpPr>
        <p:spPr>
          <a:xfrm>
            <a:off x="431371" y="2660915"/>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14" name="Titre 13"/>
          <p:cNvSpPr>
            <a:spLocks noGrp="1"/>
          </p:cNvSpPr>
          <p:nvPr>
            <p:ph type="title"/>
          </p:nvPr>
        </p:nvSpPr>
        <p:spPr>
          <a:xfrm>
            <a:off x="2831637" y="0"/>
            <a:ext cx="10972800" cy="1143000"/>
          </a:xfrm>
          <a:prstGeom prst="rect">
            <a:avLst/>
          </a:prstGeom>
        </p:spPr>
        <p:txBody>
          <a:bodyPr/>
          <a:lstStyle/>
          <a:p>
            <a:r>
              <a:rPr lang="fr-FR"/>
              <a:t>Modifiez le style du titre</a:t>
            </a:r>
          </a:p>
        </p:txBody>
      </p:sp>
    </p:spTree>
    <p:extLst>
      <p:ext uri="{BB962C8B-B14F-4D97-AF65-F5344CB8AC3E}">
        <p14:creationId xmlns:p14="http://schemas.microsoft.com/office/powerpoint/2010/main" val="108150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Couverture iSanté">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5" y="0"/>
            <a:ext cx="12188387" cy="6857997"/>
          </a:xfrm>
          <a:prstGeom prst="rect">
            <a:avLst/>
          </a:prstGeom>
        </p:spPr>
      </p:pic>
    </p:spTree>
    <p:extLst>
      <p:ext uri="{BB962C8B-B14F-4D97-AF65-F5344CB8AC3E}">
        <p14:creationId xmlns:p14="http://schemas.microsoft.com/office/powerpoint/2010/main" val="3056752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Tree>
    <p:extLst>
      <p:ext uri="{BB962C8B-B14F-4D97-AF65-F5344CB8AC3E}">
        <p14:creationId xmlns:p14="http://schemas.microsoft.com/office/powerpoint/2010/main" val="12284158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Vide">
    <p:spTree>
      <p:nvGrpSpPr>
        <p:cNvPr id="1" name=""/>
        <p:cNvGrpSpPr/>
        <p:nvPr/>
      </p:nvGrpSpPr>
      <p:grpSpPr>
        <a:xfrm>
          <a:off x="0" y="0"/>
          <a:ext cx="0" cy="0"/>
          <a:chOff x="0" y="0"/>
          <a:chExt cx="0" cy="0"/>
        </a:xfrm>
      </p:grpSpPr>
      <p:pic>
        <p:nvPicPr>
          <p:cNvPr id="5" name="Image 4" descr="fond_slide-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 y="0"/>
            <a:ext cx="12187199" cy="6858000"/>
          </a:xfrm>
          <a:prstGeom prst="rect">
            <a:avLst/>
          </a:prstGeom>
        </p:spPr>
      </p:pic>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Tree>
    <p:extLst>
      <p:ext uri="{BB962C8B-B14F-4D97-AF65-F5344CB8AC3E}">
        <p14:creationId xmlns:p14="http://schemas.microsoft.com/office/powerpoint/2010/main" val="20285510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3" name="Text Placeholder 2"/>
          <p:cNvSpPr>
            <a:spLocks noGrp="1"/>
          </p:cNvSpPr>
          <p:nvPr>
            <p:ph type="body" sz="quarter" idx="16" hasCustomPrompt="1"/>
          </p:nvPr>
        </p:nvSpPr>
        <p:spPr>
          <a:xfrm>
            <a:off x="232196" y="1065353"/>
            <a:ext cx="11724817" cy="5161949"/>
          </a:xfrm>
          <a:prstGeom prst="rect">
            <a:avLst/>
          </a:prstGeom>
        </p:spPr>
        <p:txBody>
          <a:bodyPr/>
          <a:lstStyle>
            <a:lvl1pPr>
              <a:defRPr>
                <a:solidFill>
                  <a:srgbClr val="004766"/>
                </a:solidFill>
              </a:defRPr>
            </a:lvl1pPr>
            <a:lvl2pPr>
              <a:defRPr>
                <a:solidFill>
                  <a:srgbClr val="4BB3CD"/>
                </a:solidFill>
              </a:defRPr>
            </a:lvl2pPr>
            <a:lvl3pPr>
              <a:defRPr baseline="0"/>
            </a:lvl3pPr>
          </a:lstStyle>
          <a:p>
            <a:pPr lvl="0"/>
            <a:r>
              <a:rPr lang="fr-FR" dirty="0"/>
              <a:t>Cliquez pour ajouter un texte</a:t>
            </a:r>
          </a:p>
          <a:p>
            <a:pPr lvl="1"/>
            <a:r>
              <a:rPr lang="fr-FR" dirty="0"/>
              <a:t>Second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re 7"/>
          <p:cNvSpPr>
            <a:spLocks noGrp="1"/>
          </p:cNvSpPr>
          <p:nvPr>
            <p:ph type="title" hasCustomPrompt="1"/>
          </p:nvPr>
        </p:nvSpPr>
        <p:spPr>
          <a:xfrm>
            <a:off x="232196" y="186192"/>
            <a:ext cx="11712336" cy="533553"/>
          </a:xfrm>
          <a:prstGeom prst="rect">
            <a:avLst/>
          </a:prstGeom>
        </p:spPr>
        <p:txBody>
          <a:bodyPr>
            <a:normAutofit/>
          </a:bodyPr>
          <a:lstStyle>
            <a:lvl1pPr algn="l">
              <a:defRPr sz="2539" b="1">
                <a:solidFill>
                  <a:srgbClr val="499EB1"/>
                </a:solidFill>
              </a:defRPr>
            </a:lvl1pPr>
          </a:lstStyle>
          <a:p>
            <a:r>
              <a:rPr lang="fr-FR" dirty="0"/>
              <a:t>Modifiez le style du titre</a:t>
            </a:r>
            <a:endParaRPr lang="fr-FR" noProof="0" dirty="0"/>
          </a:p>
        </p:txBody>
      </p:sp>
    </p:spTree>
    <p:extLst>
      <p:ext uri="{BB962C8B-B14F-4D97-AF65-F5344CB8AC3E}">
        <p14:creationId xmlns:p14="http://schemas.microsoft.com/office/powerpoint/2010/main" val="2748037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Vide">
    <p:spTree>
      <p:nvGrpSpPr>
        <p:cNvPr id="1" name=""/>
        <p:cNvGrpSpPr/>
        <p:nvPr/>
      </p:nvGrpSpPr>
      <p:grpSpPr>
        <a:xfrm>
          <a:off x="0" y="0"/>
          <a:ext cx="0" cy="0"/>
          <a:chOff x="0" y="0"/>
          <a:chExt cx="0" cy="0"/>
        </a:xfrm>
      </p:grpSpPr>
      <p:pic>
        <p:nvPicPr>
          <p:cNvPr id="5" name="Image 4" descr="fond_slide-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 y="0"/>
            <a:ext cx="12187199" cy="6858000"/>
          </a:xfrm>
          <a:prstGeom prst="rect">
            <a:avLst/>
          </a:prstGeom>
        </p:spPr>
      </p:pic>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6" name="Espace réservé du texte 30"/>
          <p:cNvSpPr>
            <a:spLocks noGrp="1"/>
          </p:cNvSpPr>
          <p:nvPr>
            <p:ph type="body" sz="quarter" idx="18" hasCustomPrompt="1"/>
          </p:nvPr>
        </p:nvSpPr>
        <p:spPr>
          <a:xfrm>
            <a:off x="234061" y="919639"/>
            <a:ext cx="11727712" cy="5271852"/>
          </a:xfrm>
          <a:prstGeom prst="rect">
            <a:avLst/>
          </a:prstGeom>
        </p:spPr>
        <p:txBody>
          <a:bodyPr>
            <a:noAutofit/>
          </a:bodyPr>
          <a:lstStyle>
            <a:lvl1pPr>
              <a:buClr>
                <a:srgbClr val="D3D829"/>
              </a:buClr>
              <a:defRPr/>
            </a:lvl1pPr>
            <a:lvl2pPr>
              <a:defRPr/>
            </a:lvl2pPr>
            <a:lvl3pPr>
              <a:defRPr/>
            </a:lvl3pPr>
            <a:lvl4pPr>
              <a:defRPr/>
            </a:lvl4pPr>
            <a:lvl5pPr>
              <a:defRPr/>
            </a:lvl5pPr>
          </a:lstStyle>
          <a:p>
            <a:pPr lvl="0"/>
            <a:r>
              <a:rPr lang="fr-FR" noProof="0" dirty="0"/>
              <a:t>Cliquer pour modifier</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Tree>
    <p:extLst>
      <p:ext uri="{BB962C8B-B14F-4D97-AF65-F5344CB8AC3E}">
        <p14:creationId xmlns:p14="http://schemas.microsoft.com/office/powerpoint/2010/main" val="21442177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ème2 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A8F38F-4F30-4CD8-908A-D8CEB0E220BF}"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a:xfrm>
            <a:off x="9299872" y="6520260"/>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Connecteur droit 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3" name="Espace réservé du texte 2"/>
          <p:cNvSpPr>
            <a:spLocks noGrp="1"/>
          </p:cNvSpPr>
          <p:nvPr>
            <p:ph type="body" sz="quarter" idx="13"/>
          </p:nvPr>
        </p:nvSpPr>
        <p:spPr>
          <a:xfrm>
            <a:off x="3119969" y="1701800"/>
            <a:ext cx="8159751" cy="4320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Titre 1"/>
          <p:cNvSpPr>
            <a:spLocks noGrp="1"/>
          </p:cNvSpPr>
          <p:nvPr>
            <p:ph type="title"/>
          </p:nvPr>
        </p:nvSpPr>
        <p:spPr>
          <a:xfrm>
            <a:off x="3120000" y="-27384"/>
            <a:ext cx="8472000" cy="1143000"/>
          </a:xfrm>
          <a:prstGeom prst="rect">
            <a:avLst/>
          </a:prstGeom>
        </p:spPr>
        <p:txBody>
          <a:bodyPr lIns="121914" tIns="60957" rIns="121914" bIns="60957"/>
          <a:lstStyle/>
          <a:p>
            <a:r>
              <a:rPr lang="fr-FR" dirty="0"/>
              <a:t>Modifiez le style du titre</a:t>
            </a:r>
          </a:p>
        </p:txBody>
      </p:sp>
    </p:spTree>
    <p:extLst>
      <p:ext uri="{BB962C8B-B14F-4D97-AF65-F5344CB8AC3E}">
        <p14:creationId xmlns:p14="http://schemas.microsoft.com/office/powerpoint/2010/main" val="775059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ème 2 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lIns="121914" tIns="60957" rIns="121914" bIns="60957"/>
          <a:lstStyle/>
          <a:p>
            <a:r>
              <a:rPr lang="fr-FR" dirty="0"/>
              <a:t>Modifiez le style du titre</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F74C96-F13A-45B8-9F68-1DF567E14DBE}"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Connecteur droit 7"/>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4" name="Espace réservé du contenu 3"/>
          <p:cNvSpPr>
            <a:spLocks noGrp="1"/>
          </p:cNvSpPr>
          <p:nvPr>
            <p:ph sz="quarter" idx="13"/>
          </p:nvPr>
        </p:nvSpPr>
        <p:spPr>
          <a:xfrm>
            <a:off x="3119969" y="1509185"/>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contenu 3"/>
          <p:cNvSpPr>
            <a:spLocks noGrp="1"/>
          </p:cNvSpPr>
          <p:nvPr>
            <p:ph sz="quarter" idx="14"/>
          </p:nvPr>
        </p:nvSpPr>
        <p:spPr>
          <a:xfrm>
            <a:off x="7536162" y="1508788"/>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3189434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ème 2 comparaison 1">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214E4F-DE23-4839-9543-77CF4879FA4E}"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ectangle 5"/>
          <p:cNvSpPr/>
          <p:nvPr userDrawn="1"/>
        </p:nvSpPr>
        <p:spPr>
          <a:xfrm>
            <a:off x="2231717" y="2084852"/>
            <a:ext cx="3480240" cy="1536171"/>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 Placeholder 4"/>
          <p:cNvSpPr>
            <a:spLocks noGrp="1"/>
          </p:cNvSpPr>
          <p:nvPr>
            <p:ph type="body" sz="quarter" idx="13" hasCustomPrompt="1"/>
          </p:nvPr>
        </p:nvSpPr>
        <p:spPr>
          <a:xfrm>
            <a:off x="2231717" y="2372884"/>
            <a:ext cx="3480240" cy="768085"/>
          </a:xfrm>
          <a:prstGeom prst="rect">
            <a:avLst/>
          </a:prstGeom>
        </p:spPr>
        <p:txBody>
          <a:bodyPr>
            <a:noAutofit/>
          </a:bodyPr>
          <a:lstStyle>
            <a:lvl1pPr marL="0" indent="0" algn="ctr">
              <a:buNone/>
              <a:defRPr sz="2100" baseline="0"/>
            </a:lvl1pPr>
          </a:lstStyle>
          <a:p>
            <a:pPr lvl="0"/>
            <a:r>
              <a:rPr lang="fr-FR" dirty="0"/>
              <a:t>Cliquez pour ajouter un titre</a:t>
            </a:r>
            <a:endParaRPr lang="en-US" dirty="0"/>
          </a:p>
        </p:txBody>
      </p:sp>
      <p:sp>
        <p:nvSpPr>
          <p:cNvPr id="10" name="Text Placeholder 10"/>
          <p:cNvSpPr>
            <a:spLocks noGrp="1"/>
          </p:cNvSpPr>
          <p:nvPr>
            <p:ph type="body" sz="quarter" idx="15" hasCustomPrompt="1"/>
          </p:nvPr>
        </p:nvSpPr>
        <p:spPr>
          <a:xfrm>
            <a:off x="599537" y="3813045"/>
            <a:ext cx="5115459" cy="1712383"/>
          </a:xfrm>
          <a:prstGeom prst="rect">
            <a:avLst/>
          </a:prstGeom>
        </p:spPr>
        <p:txBody>
          <a:bodyPr>
            <a:normAutofit/>
          </a:bodyPr>
          <a:lstStyle>
            <a:lvl1pPr marL="380981" indent="-380981">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sp>
        <p:nvSpPr>
          <p:cNvPr id="12" name="Rectangle 11"/>
          <p:cNvSpPr/>
          <p:nvPr userDrawn="1"/>
        </p:nvSpPr>
        <p:spPr>
          <a:xfrm>
            <a:off x="8112224" y="2055745"/>
            <a:ext cx="3456384" cy="1539713"/>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Text Placeholder 10"/>
          <p:cNvSpPr>
            <a:spLocks noGrp="1"/>
          </p:cNvSpPr>
          <p:nvPr>
            <p:ph type="body" sz="quarter" idx="17" hasCustomPrompt="1"/>
          </p:nvPr>
        </p:nvSpPr>
        <p:spPr>
          <a:xfrm>
            <a:off x="6480044" y="3813045"/>
            <a:ext cx="5088565" cy="1712383"/>
          </a:xfrm>
          <a:prstGeom prst="rect">
            <a:avLst/>
          </a:prstGeom>
        </p:spPr>
        <p:txBody>
          <a:bodyPr>
            <a:normAutofit/>
          </a:bodyPr>
          <a:lstStyle>
            <a:lvl1pPr marL="380981" indent="-380981">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5" name="Groupe 14"/>
          <p:cNvGrpSpPr/>
          <p:nvPr userDrawn="1"/>
        </p:nvGrpSpPr>
        <p:grpSpPr>
          <a:xfrm>
            <a:off x="599536" y="2088393"/>
            <a:ext cx="1536171" cy="1536171"/>
            <a:chOff x="2291239" y="1313377"/>
            <a:chExt cx="1512168" cy="1512168"/>
          </a:xfrm>
        </p:grpSpPr>
        <p:sp>
          <p:nvSpPr>
            <p:cNvPr id="16" name="Rectangle 15"/>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8" name="Groupe 17"/>
          <p:cNvGrpSpPr/>
          <p:nvPr userDrawn="1"/>
        </p:nvGrpSpPr>
        <p:grpSpPr>
          <a:xfrm>
            <a:off x="6453149" y="2057957"/>
            <a:ext cx="1563064" cy="1563064"/>
            <a:chOff x="3955807" y="1313377"/>
            <a:chExt cx="1512168" cy="1512168"/>
          </a:xfrm>
        </p:grpSpPr>
        <p:sp>
          <p:nvSpPr>
            <p:cNvPr id="19" name="Rectangle 18"/>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21" name="Text Placeholder 4"/>
          <p:cNvSpPr>
            <a:spLocks noGrp="1"/>
          </p:cNvSpPr>
          <p:nvPr>
            <p:ph type="body" sz="quarter" idx="18" hasCustomPrompt="1"/>
          </p:nvPr>
        </p:nvSpPr>
        <p:spPr>
          <a:xfrm>
            <a:off x="8112225" y="2343776"/>
            <a:ext cx="3456385" cy="768085"/>
          </a:xfrm>
          <a:prstGeom prst="rect">
            <a:avLst/>
          </a:prstGeom>
        </p:spPr>
        <p:txBody>
          <a:bodyPr>
            <a:noAutofit/>
          </a:bodyPr>
          <a:lstStyle>
            <a:lvl1pPr marL="0" indent="0" algn="ctr">
              <a:buNone/>
              <a:defRPr sz="2100" baseline="0"/>
            </a:lvl1pPr>
          </a:lstStyle>
          <a:p>
            <a:pPr lvl="0"/>
            <a:r>
              <a:rPr lang="fr-FR" dirty="0"/>
              <a:t>Cliquez pour ajouter un titre</a:t>
            </a:r>
            <a:endParaRPr lang="en-US" dirty="0"/>
          </a:p>
        </p:txBody>
      </p:sp>
      <p:cxnSp>
        <p:nvCxnSpPr>
          <p:cNvPr id="22" name="Connecteur droit 21"/>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23" name="Titre 1"/>
          <p:cNvSpPr>
            <a:spLocks noGrp="1"/>
          </p:cNvSpPr>
          <p:nvPr>
            <p:ph type="title"/>
          </p:nvPr>
        </p:nvSpPr>
        <p:spPr>
          <a:xfrm>
            <a:off x="3120000" y="-27384"/>
            <a:ext cx="8472000" cy="1143000"/>
          </a:xfrm>
          <a:prstGeom prst="rect">
            <a:avLst/>
          </a:prstGeom>
        </p:spPr>
        <p:txBody>
          <a:bodyPr lIns="121914" tIns="60957" rIns="121914" bIns="60957"/>
          <a:lstStyle/>
          <a:p>
            <a:r>
              <a:rPr lang="fr-FR" dirty="0"/>
              <a:t>Modifiez le style du titre</a:t>
            </a:r>
          </a:p>
        </p:txBody>
      </p:sp>
    </p:spTree>
    <p:extLst>
      <p:ext uri="{BB962C8B-B14F-4D97-AF65-F5344CB8AC3E}">
        <p14:creationId xmlns:p14="http://schemas.microsoft.com/office/powerpoint/2010/main" val="18237354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ème 2 Comparaison 2">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lIns="121914" tIns="60957" rIns="121914" bIns="60957"/>
          <a:lstStyle/>
          <a:p>
            <a:r>
              <a:rPr lang="fr-FR" dirty="0"/>
              <a:t>Modifiez le style du titre</a:t>
            </a:r>
          </a:p>
        </p:txBody>
      </p:sp>
      <p:sp>
        <p:nvSpPr>
          <p:cNvPr id="3" name="Espace réservé de la date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214E4F-DE23-4839-9543-77CF4879FA4E}"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 Placeholder 4"/>
          <p:cNvSpPr>
            <a:spLocks noGrp="1"/>
          </p:cNvSpPr>
          <p:nvPr>
            <p:ph type="body" sz="quarter" idx="13" hasCustomPrompt="1"/>
          </p:nvPr>
        </p:nvSpPr>
        <p:spPr>
          <a:xfrm>
            <a:off x="431370" y="1697095"/>
            <a:ext cx="5454715" cy="768085"/>
          </a:xfrm>
          <a:prstGeom prst="rect">
            <a:avLst/>
          </a:prstGeom>
          <a:ln>
            <a:solidFill>
              <a:srgbClr val="F6BC4E"/>
            </a:solidFill>
          </a:ln>
        </p:spPr>
        <p:txBody>
          <a:bodyPr>
            <a:noAutofit/>
          </a:bodyPr>
          <a:lstStyle>
            <a:lvl1pPr marL="0" indent="0" algn="r">
              <a:buNone/>
              <a:defRPr sz="2100" baseline="0"/>
            </a:lvl1pPr>
          </a:lstStyle>
          <a:p>
            <a:pPr lvl="0"/>
            <a:r>
              <a:rPr lang="fr-FR" dirty="0"/>
              <a:t>Cliquez pour ajouter un titre</a:t>
            </a:r>
            <a:endParaRPr lang="en-US" dirty="0"/>
          </a:p>
        </p:txBody>
      </p:sp>
      <p:sp>
        <p:nvSpPr>
          <p:cNvPr id="8" name="Text Placeholder 10"/>
          <p:cNvSpPr>
            <a:spLocks noGrp="1"/>
          </p:cNvSpPr>
          <p:nvPr>
            <p:ph type="body" sz="quarter" idx="15" hasCustomPrompt="1"/>
          </p:nvPr>
        </p:nvSpPr>
        <p:spPr>
          <a:xfrm>
            <a:off x="431370" y="2572657"/>
            <a:ext cx="5454715" cy="1136319"/>
          </a:xfrm>
          <a:prstGeom prst="rect">
            <a:avLst/>
          </a:prstGeom>
        </p:spPr>
        <p:txBody>
          <a:bodyPr>
            <a:normAutofit/>
          </a:bodyPr>
          <a:lstStyle>
            <a:lvl1pPr marL="380981" indent="-380981" algn="r">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1" name="Groupe 10"/>
          <p:cNvGrpSpPr/>
          <p:nvPr userDrawn="1"/>
        </p:nvGrpSpPr>
        <p:grpSpPr>
          <a:xfrm>
            <a:off x="3876653" y="3792004"/>
            <a:ext cx="2112235" cy="2112235"/>
            <a:chOff x="2291239" y="1313377"/>
            <a:chExt cx="1512168" cy="1512168"/>
          </a:xfrm>
        </p:grpSpPr>
        <p:sp>
          <p:nvSpPr>
            <p:cNvPr id="12" name="Rectangle 11"/>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4" name="Groupe 13"/>
          <p:cNvGrpSpPr/>
          <p:nvPr userDrawn="1"/>
        </p:nvGrpSpPr>
        <p:grpSpPr>
          <a:xfrm>
            <a:off x="5988888" y="1686573"/>
            <a:ext cx="2105429" cy="2105429"/>
            <a:chOff x="3955807" y="1313377"/>
            <a:chExt cx="1512168" cy="1512168"/>
          </a:xfrm>
        </p:grpSpPr>
        <p:sp>
          <p:nvSpPr>
            <p:cNvPr id="15" name="Rectangle 14"/>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18" name="Text Placeholder 4"/>
          <p:cNvSpPr>
            <a:spLocks noGrp="1"/>
          </p:cNvSpPr>
          <p:nvPr>
            <p:ph type="body" sz="quarter" idx="19" hasCustomPrompt="1"/>
          </p:nvPr>
        </p:nvSpPr>
        <p:spPr>
          <a:xfrm>
            <a:off x="6078576" y="3866099"/>
            <a:ext cx="5490032" cy="768085"/>
          </a:xfrm>
          <a:prstGeom prst="rect">
            <a:avLst/>
          </a:prstGeom>
          <a:ln>
            <a:solidFill>
              <a:srgbClr val="4BB3CD"/>
            </a:solidFill>
          </a:ln>
        </p:spPr>
        <p:txBody>
          <a:bodyPr>
            <a:noAutofit/>
          </a:bodyPr>
          <a:lstStyle>
            <a:lvl1pPr marL="0" indent="0" algn="l">
              <a:buNone/>
              <a:defRPr sz="2100" baseline="0"/>
            </a:lvl1pPr>
          </a:lstStyle>
          <a:p>
            <a:pPr lvl="0"/>
            <a:r>
              <a:rPr lang="fr-FR" dirty="0"/>
              <a:t>Cliquez pour ajouter un titre</a:t>
            </a:r>
            <a:endParaRPr lang="en-US" dirty="0"/>
          </a:p>
        </p:txBody>
      </p:sp>
      <p:sp>
        <p:nvSpPr>
          <p:cNvPr id="19" name="Text Placeholder 10"/>
          <p:cNvSpPr>
            <a:spLocks noGrp="1"/>
          </p:cNvSpPr>
          <p:nvPr>
            <p:ph type="body" sz="quarter" idx="20" hasCustomPrompt="1"/>
          </p:nvPr>
        </p:nvSpPr>
        <p:spPr>
          <a:xfrm>
            <a:off x="6078576" y="4741661"/>
            <a:ext cx="5490032" cy="1136319"/>
          </a:xfrm>
          <a:prstGeom prst="rect">
            <a:avLst/>
          </a:prstGeom>
        </p:spPr>
        <p:txBody>
          <a:bodyPr>
            <a:normAutofit/>
          </a:bodyPr>
          <a:lstStyle>
            <a:lvl1pPr marL="380981" indent="-380981" algn="l">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cxnSp>
        <p:nvCxnSpPr>
          <p:cNvPr id="17" name="Connecteur droit 1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6762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hème 2Titre seul">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lIns="121914" tIns="60957" rIns="121914" bIns="60957"/>
          <a:lstStyle/>
          <a:p>
            <a:r>
              <a:rPr lang="fr-FR"/>
              <a:t>Modifiez le style du titre</a:t>
            </a:r>
          </a:p>
        </p:txBody>
      </p:sp>
      <p:sp>
        <p:nvSpPr>
          <p:cNvPr id="3" name="Espace réservé de la date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00CAF4-9684-4511-B535-0A0C0A6C5910}"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Ellipse 7"/>
          <p:cNvSpPr/>
          <p:nvPr userDrawn="1"/>
        </p:nvSpPr>
        <p:spPr>
          <a:xfrm>
            <a:off x="3322161" y="1179613"/>
            <a:ext cx="48000" cy="48000"/>
          </a:xfrm>
          <a:prstGeom prst="ellipse">
            <a:avLst/>
          </a:prstGeom>
          <a:solidFill>
            <a:srgbClr val="00B0F0"/>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Ellipse 8"/>
          <p:cNvSpPr/>
          <p:nvPr userDrawn="1"/>
        </p:nvSpPr>
        <p:spPr>
          <a:xfrm>
            <a:off x="3550918" y="1179613"/>
            <a:ext cx="48000" cy="48000"/>
          </a:xfrm>
          <a:prstGeom prst="ellipse">
            <a:avLst/>
          </a:prstGeom>
          <a:solidFill>
            <a:srgbClr val="FFC000"/>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Ellipse 9"/>
          <p:cNvSpPr/>
          <p:nvPr userDrawn="1"/>
        </p:nvSpPr>
        <p:spPr>
          <a:xfrm>
            <a:off x="3436539" y="1179613"/>
            <a:ext cx="48000" cy="48000"/>
          </a:xfrm>
          <a:prstGeom prst="ellipse">
            <a:avLst/>
          </a:prstGeom>
          <a:solidFill>
            <a:srgbClr val="FF0000"/>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Ellipse 10"/>
          <p:cNvSpPr/>
          <p:nvPr userDrawn="1"/>
        </p:nvSpPr>
        <p:spPr>
          <a:xfrm>
            <a:off x="3665295" y="1179613"/>
            <a:ext cx="48000" cy="48000"/>
          </a:xfrm>
          <a:prstGeom prst="ellipse">
            <a:avLst/>
          </a:prstGeom>
          <a:solidFill>
            <a:srgbClr val="00B050"/>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2" name="Connecteur droit 11"/>
          <p:cNvCxnSpPr/>
          <p:nvPr userDrawn="1"/>
        </p:nvCxnSpPr>
        <p:spPr>
          <a:xfrm flipV="1">
            <a:off x="0" y="1220755"/>
            <a:ext cx="3119669" cy="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43338" y="1074616"/>
            <a:ext cx="2976331" cy="144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 name="Connecteur droit 14"/>
          <p:cNvCxnSpPr/>
          <p:nvPr userDrawn="1"/>
        </p:nvCxnSpPr>
        <p:spPr>
          <a:xfrm flipV="1">
            <a:off x="3905250" y="1220756"/>
            <a:ext cx="8286750" cy="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9681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Page vierg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1CE5C8-0F02-4240-BF8D-D76113325CDC}"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ZoneTexte 4"/>
          <p:cNvSpPr txBox="1"/>
          <p:nvPr userDrawn="1"/>
        </p:nvSpPr>
        <p:spPr>
          <a:xfrm>
            <a:off x="47328" y="3429002"/>
            <a:ext cx="2304256" cy="861775"/>
          </a:xfrm>
          <a:prstGeom prst="rect">
            <a:avLst/>
          </a:prstGeom>
          <a:noFill/>
        </p:spPr>
        <p:txBody>
          <a:bodyPr wrap="square" lIns="121914" tIns="60957" rIns="121914" bIns="60957" rtlCol="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fr-FR" sz="4800" b="0" i="0" u="none" strike="noStrike" kern="1200" cap="none" spc="0" normalizeH="0" baseline="0" noProof="0" dirty="0">
                <a:ln>
                  <a:noFill/>
                </a:ln>
                <a:solidFill>
                  <a:prstClr val="white"/>
                </a:solidFill>
                <a:effectLst/>
                <a:uLnTx/>
                <a:uFillTx/>
                <a:latin typeface="Calibri"/>
                <a:ea typeface="+mn-ea"/>
                <a:cs typeface="+mn-cs"/>
              </a:rPr>
              <a:t>Agenda</a:t>
            </a:r>
          </a:p>
        </p:txBody>
      </p:sp>
      <p:sp>
        <p:nvSpPr>
          <p:cNvPr id="6" name="Rectangle 5"/>
          <p:cNvSpPr/>
          <p:nvPr userDrawn="1"/>
        </p:nvSpPr>
        <p:spPr>
          <a:xfrm>
            <a:off x="10377089" y="1"/>
            <a:ext cx="1824203" cy="18242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49" y="1700809"/>
            <a:ext cx="1980491" cy="1980491"/>
          </a:xfrm>
          <a:prstGeom prst="rect">
            <a:avLst/>
          </a:prstGeom>
        </p:spPr>
      </p:pic>
      <p:sp>
        <p:nvSpPr>
          <p:cNvPr id="8" name="Rectangle 7"/>
          <p:cNvSpPr/>
          <p:nvPr userDrawn="1"/>
        </p:nvSpPr>
        <p:spPr>
          <a:xfrm>
            <a:off x="431372" y="356660"/>
            <a:ext cx="1920213" cy="555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7652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4_Couverture Cegedim Activ">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5" y="0"/>
            <a:ext cx="12188387" cy="6857997"/>
          </a:xfrm>
          <a:prstGeom prst="rect">
            <a:avLst/>
          </a:prstGeom>
        </p:spPr>
      </p:pic>
    </p:spTree>
    <p:extLst>
      <p:ext uri="{BB962C8B-B14F-4D97-AF65-F5344CB8AC3E}">
        <p14:creationId xmlns:p14="http://schemas.microsoft.com/office/powerpoint/2010/main" val="3266604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ème 2 Image avec légend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3887757" y="1604797"/>
            <a:ext cx="7510167" cy="4224469"/>
          </a:xfrm>
        </p:spPr>
        <p:txBody>
          <a:bodyPr/>
          <a:lstStyle>
            <a:lvl1pPr marL="0" indent="0">
              <a:buNone/>
              <a:defRPr sz="4300" baseline="0"/>
            </a:lvl1pPr>
            <a:lvl2pPr marL="609570" indent="0">
              <a:buNone/>
              <a:defRPr sz="3700"/>
            </a:lvl2pPr>
            <a:lvl3pPr marL="1219140" indent="0">
              <a:buNone/>
              <a:defRPr sz="3200"/>
            </a:lvl3pPr>
            <a:lvl4pPr marL="1828709" indent="0">
              <a:buNone/>
              <a:defRPr sz="2700"/>
            </a:lvl4pPr>
            <a:lvl5pPr marL="2438278" indent="0">
              <a:buNone/>
              <a:defRPr sz="2700"/>
            </a:lvl5pPr>
            <a:lvl6pPr marL="3047848" indent="0">
              <a:buNone/>
              <a:defRPr sz="2700"/>
            </a:lvl6pPr>
            <a:lvl7pPr marL="3657418" indent="0">
              <a:buNone/>
              <a:defRPr sz="2700"/>
            </a:lvl7pPr>
            <a:lvl8pPr marL="4266987" indent="0">
              <a:buNone/>
              <a:defRPr sz="2700"/>
            </a:lvl8pPr>
            <a:lvl9pPr marL="4876557" indent="0">
              <a:buNone/>
              <a:defRPr sz="2700"/>
            </a:lvl9pPr>
          </a:lstStyle>
          <a:p>
            <a:endParaRPr lang="fr-FR" dirty="0"/>
          </a:p>
        </p:txBody>
      </p:sp>
      <p:sp>
        <p:nvSpPr>
          <p:cNvPr id="4" name="Espace réservé du texte 3"/>
          <p:cNvSpPr>
            <a:spLocks noGrp="1"/>
          </p:cNvSpPr>
          <p:nvPr>
            <p:ph type="body" sz="half" idx="2"/>
          </p:nvPr>
        </p:nvSpPr>
        <p:spPr>
          <a:xfrm>
            <a:off x="431372" y="2756927"/>
            <a:ext cx="2976331" cy="3072341"/>
          </a:xfrm>
        </p:spPr>
        <p:txBody>
          <a:bodyPr/>
          <a:lstStyle>
            <a:lvl1pPr marL="0" indent="0">
              <a:buNone/>
              <a:defRPr sz="1900"/>
            </a:lvl1pPr>
            <a:lvl2pPr marL="609570" indent="0">
              <a:buNone/>
              <a:defRPr sz="1600"/>
            </a:lvl2pPr>
            <a:lvl3pPr marL="1219140" indent="0">
              <a:buNone/>
              <a:defRPr sz="1300"/>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ED9702-3430-4284-896B-797F3AD8C28C}"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Connecteur droit 7"/>
          <p:cNvCxnSpPr/>
          <p:nvPr userDrawn="1"/>
        </p:nvCxnSpPr>
        <p:spPr>
          <a:xfrm>
            <a:off x="431371" y="2660915"/>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14" name="Titre 13"/>
          <p:cNvSpPr>
            <a:spLocks noGrp="1"/>
          </p:cNvSpPr>
          <p:nvPr>
            <p:ph type="title"/>
          </p:nvPr>
        </p:nvSpPr>
        <p:spPr>
          <a:xfrm>
            <a:off x="2831637" y="0"/>
            <a:ext cx="10972800" cy="1143000"/>
          </a:xfrm>
          <a:prstGeom prst="rect">
            <a:avLst/>
          </a:prstGeom>
        </p:spPr>
        <p:txBody>
          <a:bodyPr lIns="121914" tIns="60957" rIns="121914" bIns="60957"/>
          <a:lstStyle/>
          <a:p>
            <a:r>
              <a:rPr lang="fr-FR"/>
              <a:t>Modifiez le style du titre</a:t>
            </a:r>
          </a:p>
        </p:txBody>
      </p:sp>
    </p:spTree>
    <p:extLst>
      <p:ext uri="{BB962C8B-B14F-4D97-AF65-F5344CB8AC3E}">
        <p14:creationId xmlns:p14="http://schemas.microsoft.com/office/powerpoint/2010/main" val="35422847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Disposition personnalisée">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88389" cy="6858000"/>
          </a:xfrm>
          <a:prstGeom prst="rect">
            <a:avLst/>
          </a:prstGeom>
        </p:spPr>
      </p:pic>
      <p:sp>
        <p:nvSpPr>
          <p:cNvPr id="2" name="Titre 1"/>
          <p:cNvSpPr>
            <a:spLocks noGrp="1"/>
          </p:cNvSpPr>
          <p:nvPr>
            <p:ph type="title"/>
          </p:nvPr>
        </p:nvSpPr>
        <p:spPr>
          <a:xfrm>
            <a:off x="5423926" y="2660915"/>
            <a:ext cx="6359765" cy="1143000"/>
          </a:xfrm>
          <a:prstGeom prst="rect">
            <a:avLst/>
          </a:prstGeom>
        </p:spPr>
        <p:txBody>
          <a:bodyPr/>
          <a:lstStyle>
            <a:lvl1pPr algn="ctr">
              <a:defRPr>
                <a:solidFill>
                  <a:schemeClr val="bg1"/>
                </a:solidFill>
              </a:defRPr>
            </a:lvl1pPr>
          </a:lstStyle>
          <a:p>
            <a:r>
              <a:rPr lang="fr-FR" dirty="0"/>
              <a:t>Modifiez le style du titre</a:t>
            </a:r>
          </a:p>
        </p:txBody>
      </p:sp>
      <p:sp>
        <p:nvSpPr>
          <p:cNvPr id="5" name="Espace réservé du pied de page 4"/>
          <p:cNvSpPr txBox="1">
            <a:spLocks/>
          </p:cNvSpPr>
          <p:nvPr userDrawn="1"/>
        </p:nvSpPr>
        <p:spPr>
          <a:xfrm>
            <a:off x="2298486" y="6492875"/>
            <a:ext cx="7595029" cy="365125"/>
          </a:xfrm>
          <a:prstGeom prst="rect">
            <a:avLst/>
          </a:prstGeom>
        </p:spPr>
        <p:txBody>
          <a:bodyPr vert="horz" lIns="121920" tIns="60960" rIns="121920" bIns="6096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Calibri"/>
                <a:ea typeface="+mn-ea"/>
                <a:cs typeface="+mn-cs"/>
              </a:rPr>
              <a:t>This document should not be distributed without Cegedim authorization - © 2017</a:t>
            </a:r>
          </a:p>
        </p:txBody>
      </p:sp>
    </p:spTree>
    <p:extLst>
      <p:ext uri="{BB962C8B-B14F-4D97-AF65-F5344CB8AC3E}">
        <p14:creationId xmlns:p14="http://schemas.microsoft.com/office/powerpoint/2010/main" val="16590814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4"/>
            <a:ext cx="8462731" cy="768085"/>
          </a:xfrm>
          <a:prstGeom prst="rect">
            <a:avLst/>
          </a:prstGeom>
        </p:spPr>
        <p:txBody>
          <a:bodyPr/>
          <a:lstStyle/>
          <a:p>
            <a:r>
              <a:rPr lang="fr-FR" dirty="0"/>
              <a:t>Modifiez le style du titre</a:t>
            </a:r>
          </a:p>
        </p:txBody>
      </p:sp>
      <p:sp>
        <p:nvSpPr>
          <p:cNvPr id="3" name="Espace réservé du contenu 2"/>
          <p:cNvSpPr>
            <a:spLocks noGrp="1"/>
          </p:cNvSpPr>
          <p:nvPr>
            <p:ph idx="1"/>
          </p:nvPr>
        </p:nvSpPr>
        <p:spPr>
          <a:xfrm>
            <a:off x="3119669" y="1600201"/>
            <a:ext cx="8462731" cy="4525963"/>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053691-FF8C-4C42-9C8D-3667F8213DC8}"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a:xfrm>
            <a:off x="9299872" y="6520259"/>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Connecteur droit 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5836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0470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147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3906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pied de page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2690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Espace réservé du pied de page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Espace réservé du numéro de diapositive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95593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Espace réservé du pied de page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50717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04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5_Couverture neutre">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7" y="0"/>
            <a:ext cx="12188384" cy="6857997"/>
          </a:xfrm>
          <a:prstGeom prst="rect">
            <a:avLst/>
          </a:prstGeom>
        </p:spPr>
      </p:pic>
    </p:spTree>
    <p:extLst>
      <p:ext uri="{BB962C8B-B14F-4D97-AF65-F5344CB8AC3E}">
        <p14:creationId xmlns:p14="http://schemas.microsoft.com/office/powerpoint/2010/main" val="26633972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pied de page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7093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pied de page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8861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94980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5593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Disposition personnalisée">
    <p:spTree>
      <p:nvGrpSpPr>
        <p:cNvPr id="1" name=""/>
        <p:cNvGrpSpPr/>
        <p:nvPr/>
      </p:nvGrpSpPr>
      <p:grpSpPr>
        <a:xfrm>
          <a:off x="0" y="0"/>
          <a:ext cx="0" cy="0"/>
          <a:chOff x="0" y="0"/>
          <a:chExt cx="0" cy="0"/>
        </a:xfrm>
      </p:grpSpPr>
      <p:pic>
        <p:nvPicPr>
          <p:cNvPr id="6" name="Imag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6" y="0"/>
            <a:ext cx="12188389" cy="6858000"/>
          </a:xfrm>
          <a:prstGeom prst="rect">
            <a:avLst/>
          </a:prstGeom>
        </p:spPr>
      </p:pic>
      <p:sp>
        <p:nvSpPr>
          <p:cNvPr id="2" name="Titre 1"/>
          <p:cNvSpPr>
            <a:spLocks noGrp="1"/>
          </p:cNvSpPr>
          <p:nvPr>
            <p:ph type="title"/>
          </p:nvPr>
        </p:nvSpPr>
        <p:spPr>
          <a:xfrm>
            <a:off x="5423926" y="2660916"/>
            <a:ext cx="6359765" cy="1143000"/>
          </a:xfrm>
        </p:spPr>
        <p:txBody>
          <a:bodyPr/>
          <a:lstStyle>
            <a:lvl1pPr algn="ctr">
              <a:defRPr>
                <a:solidFill>
                  <a:schemeClr val="bg1"/>
                </a:solidFill>
              </a:defRPr>
            </a:lvl1pPr>
          </a:lstStyle>
          <a:p>
            <a:r>
              <a:rPr lang="fr-FR"/>
              <a:t>Modifiez le style du titre</a:t>
            </a:r>
            <a:endParaRPr lang="fr-FR" dirty="0"/>
          </a:p>
        </p:txBody>
      </p:sp>
      <p:sp>
        <p:nvSpPr>
          <p:cNvPr id="4" name="Espace réservé du pied de page 3"/>
          <p:cNvSpPr>
            <a:spLocks noGrp="1"/>
          </p:cNvSpPr>
          <p:nvPr>
            <p:ph type="ftr" sz="quarter" idx="11"/>
          </p:nvPr>
        </p:nvSpPr>
        <p:spPr>
          <a:xfrm>
            <a:off x="6673408" y="6492875"/>
            <a:ext cx="3860800" cy="365125"/>
          </a:xfrm>
        </p:spPr>
        <p:txBody>
          <a:bodyPr/>
          <a:lstStyle/>
          <a:p>
            <a:endParaRPr lang="fr-FR" dirty="0">
              <a:solidFill>
                <a:prstClr val="white"/>
              </a:solidFill>
            </a:endParaRPr>
          </a:p>
        </p:txBody>
      </p:sp>
    </p:spTree>
    <p:extLst>
      <p:ext uri="{BB962C8B-B14F-4D97-AF65-F5344CB8AC3E}">
        <p14:creationId xmlns:p14="http://schemas.microsoft.com/office/powerpoint/2010/main" val="2186000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3"/>
            <a:ext cx="8462731" cy="1143000"/>
          </a:xfrm>
        </p:spPr>
        <p:txBody>
          <a:bodyPr>
            <a:normAutofit/>
          </a:bodyPr>
          <a:lstStyle>
            <a:lvl1pPr>
              <a:defRPr sz="3733"/>
            </a:lvl1pPr>
          </a:lstStyle>
          <a:p>
            <a:r>
              <a:rPr lang="fr-FR"/>
              <a:t>Modifiez le style du titre</a:t>
            </a:r>
            <a:endParaRPr lang="fr-FR" dirty="0"/>
          </a:p>
        </p:txBody>
      </p:sp>
      <p:sp>
        <p:nvSpPr>
          <p:cNvPr id="3" name="Espace réservé du contenu 2"/>
          <p:cNvSpPr>
            <a:spLocks noGrp="1"/>
          </p:cNvSpPr>
          <p:nvPr>
            <p:ph idx="1"/>
          </p:nvPr>
        </p:nvSpPr>
        <p:spPr>
          <a:xfrm>
            <a:off x="3119669" y="1600201"/>
            <a:ext cx="8462731" cy="452596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e la date 3"/>
          <p:cNvSpPr>
            <a:spLocks noGrp="1"/>
          </p:cNvSpPr>
          <p:nvPr>
            <p:ph type="dt" sz="half" idx="10"/>
          </p:nvPr>
        </p:nvSpPr>
        <p:spPr>
          <a:xfrm>
            <a:off x="335362" y="6501341"/>
            <a:ext cx="1790399" cy="356659"/>
          </a:xfrm>
        </p:spPr>
        <p:txBody>
          <a:bodyPr/>
          <a:lstStyle/>
          <a:p>
            <a:endParaRPr lang="fr-FR">
              <a:solidFill>
                <a:prstClr val="white"/>
              </a:solidFill>
            </a:endParaRPr>
          </a:p>
        </p:txBody>
      </p:sp>
      <p:sp>
        <p:nvSpPr>
          <p:cNvPr id="5" name="Espace réservé du pied de page 4"/>
          <p:cNvSpPr>
            <a:spLocks noGrp="1"/>
          </p:cNvSpPr>
          <p:nvPr>
            <p:ph type="ftr" sz="quarter" idx="11"/>
          </p:nvPr>
        </p:nvSpPr>
        <p:spPr>
          <a:xfrm>
            <a:off x="4165601" y="6501341"/>
            <a:ext cx="3860800" cy="356659"/>
          </a:xfrm>
        </p:spPr>
        <p:txBody>
          <a:bodyPr/>
          <a:lstStyle/>
          <a:p>
            <a:endParaRPr lang="fr-FR" dirty="0">
              <a:solidFill>
                <a:prstClr val="white"/>
              </a:solidFill>
            </a:endParaRPr>
          </a:p>
        </p:txBody>
      </p:sp>
      <p:sp>
        <p:nvSpPr>
          <p:cNvPr id="6" name="Espace réservé du numéro de diapositive 5"/>
          <p:cNvSpPr>
            <a:spLocks noGrp="1"/>
          </p:cNvSpPr>
          <p:nvPr>
            <p:ph type="sldNum" sz="quarter" idx="12"/>
          </p:nvPr>
        </p:nvSpPr>
        <p:spPr>
          <a:xfrm>
            <a:off x="9299872" y="6501341"/>
            <a:ext cx="2844800" cy="356659"/>
          </a:xfrm>
        </p:spPr>
        <p:txBody>
          <a:bodyPr/>
          <a:lstStyle/>
          <a:p>
            <a:fld id="{6FEEDBAE-0F2D-467B-B079-8C499813E4FA}" type="slidenum">
              <a:rPr lang="fr-FR" smtClean="0">
                <a:solidFill>
                  <a:prstClr val="white"/>
                </a:solidFill>
              </a:rPr>
              <a:pPr/>
              <a:t>‹N°›</a:t>
            </a:fld>
            <a:endParaRPr lang="fr-FR" dirty="0">
              <a:solidFill>
                <a:prstClr val="white"/>
              </a:solidFill>
            </a:endParaRPr>
          </a:p>
        </p:txBody>
      </p:sp>
    </p:spTree>
    <p:extLst>
      <p:ext uri="{BB962C8B-B14F-4D97-AF65-F5344CB8AC3E}">
        <p14:creationId xmlns:p14="http://schemas.microsoft.com/office/powerpoint/2010/main" val="386774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a:xfrm>
            <a:off x="5989804" y="6501342"/>
            <a:ext cx="3860800" cy="365125"/>
          </a:xfrm>
        </p:spPr>
        <p:txBody>
          <a:bodyPr/>
          <a:lstStyle/>
          <a:p>
            <a:endParaRPr lang="fr-FR" dirty="0">
              <a:solidFill>
                <a:prstClr val="white"/>
              </a:solidFill>
            </a:endParaRPr>
          </a:p>
        </p:txBody>
      </p:sp>
      <p:pic>
        <p:nvPicPr>
          <p:cNvPr id="6" name="Imag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257259" cy="6858000"/>
          </a:xfrm>
          <a:prstGeom prst="rect">
            <a:avLst/>
          </a:prstGeom>
        </p:spPr>
      </p:pic>
    </p:spTree>
    <p:extLst>
      <p:ext uri="{BB962C8B-B14F-4D97-AF65-F5344CB8AC3E}">
        <p14:creationId xmlns:p14="http://schemas.microsoft.com/office/powerpoint/2010/main" val="75157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sposition personnalisée">
    <p:spTree>
      <p:nvGrpSpPr>
        <p:cNvPr id="1" name=""/>
        <p:cNvGrpSpPr/>
        <p:nvPr/>
      </p:nvGrpSpPr>
      <p:grpSpPr>
        <a:xfrm>
          <a:off x="0" y="0"/>
          <a:ext cx="0" cy="0"/>
          <a:chOff x="0" y="0"/>
          <a:chExt cx="0" cy="0"/>
        </a:xfrm>
      </p:grpSpPr>
      <p:pic>
        <p:nvPicPr>
          <p:cNvPr id="6" name="Imag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6" y="0"/>
            <a:ext cx="12188389" cy="6858000"/>
          </a:xfrm>
          <a:prstGeom prst="rect">
            <a:avLst/>
          </a:prstGeom>
        </p:spPr>
      </p:pic>
      <p:sp>
        <p:nvSpPr>
          <p:cNvPr id="2" name="Titre 1"/>
          <p:cNvSpPr>
            <a:spLocks noGrp="1"/>
          </p:cNvSpPr>
          <p:nvPr>
            <p:ph type="title"/>
          </p:nvPr>
        </p:nvSpPr>
        <p:spPr>
          <a:xfrm>
            <a:off x="5423926" y="2660916"/>
            <a:ext cx="6359765" cy="1143000"/>
          </a:xfrm>
        </p:spPr>
        <p:txBody>
          <a:bodyPr/>
          <a:lstStyle>
            <a:lvl1pPr algn="ctr">
              <a:defRPr>
                <a:solidFill>
                  <a:schemeClr val="bg1"/>
                </a:solidFill>
              </a:defRPr>
            </a:lvl1pPr>
          </a:lstStyle>
          <a:p>
            <a:r>
              <a:rPr lang="fr-FR"/>
              <a:t>Modifiez le style du titre</a:t>
            </a:r>
            <a:endParaRPr lang="fr-FR" dirty="0"/>
          </a:p>
        </p:txBody>
      </p:sp>
      <p:sp>
        <p:nvSpPr>
          <p:cNvPr id="4" name="Espace réservé du pied de page 3"/>
          <p:cNvSpPr>
            <a:spLocks noGrp="1"/>
          </p:cNvSpPr>
          <p:nvPr>
            <p:ph type="ftr" sz="quarter" idx="11"/>
          </p:nvPr>
        </p:nvSpPr>
        <p:spPr>
          <a:xfrm>
            <a:off x="6673408" y="6492875"/>
            <a:ext cx="3860800" cy="365125"/>
          </a:xfrm>
        </p:spPr>
        <p:txBody>
          <a:bodyPr/>
          <a:lstStyle/>
          <a:p>
            <a:endParaRPr lang="fr-FR" dirty="0">
              <a:solidFill>
                <a:prstClr val="white"/>
              </a:solidFill>
            </a:endParaRPr>
          </a:p>
        </p:txBody>
      </p:sp>
    </p:spTree>
    <p:extLst>
      <p:ext uri="{BB962C8B-B14F-4D97-AF65-F5344CB8AC3E}">
        <p14:creationId xmlns:p14="http://schemas.microsoft.com/office/powerpoint/2010/main" val="249679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6.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5.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6.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image" Target="../media/image15.png"/><Relationship Id="rId5" Type="http://schemas.openxmlformats.org/officeDocument/2006/relationships/slideLayout" Target="../slideLayouts/slideLayout48.xml"/><Relationship Id="rId10" Type="http://schemas.openxmlformats.org/officeDocument/2006/relationships/theme" Target="../theme/theme4.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120000" y="-27383"/>
            <a:ext cx="8472000" cy="1143000"/>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3119669" y="1600201"/>
            <a:ext cx="8462731" cy="4525963"/>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8" name="Image 7"/>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 y="0"/>
            <a:ext cx="2399999" cy="6866440"/>
          </a:xfrm>
          <a:prstGeom prst="rect">
            <a:avLst/>
          </a:prstGeom>
        </p:spPr>
      </p:pic>
      <p:sp>
        <p:nvSpPr>
          <p:cNvPr id="9" name="Rectangle 8"/>
          <p:cNvSpPr/>
          <p:nvPr/>
        </p:nvSpPr>
        <p:spPr>
          <a:xfrm>
            <a:off x="-1" y="0"/>
            <a:ext cx="2400000"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a:solidFill>
                <a:prstClr val="white"/>
              </a:solidFill>
            </a:endParaRPr>
          </a:p>
        </p:txBody>
      </p:sp>
      <p:sp>
        <p:nvSpPr>
          <p:cNvPr id="10" name="Rectangle 9"/>
          <p:cNvSpPr/>
          <p:nvPr/>
        </p:nvSpPr>
        <p:spPr>
          <a:xfrm>
            <a:off x="-1" y="6501343"/>
            <a:ext cx="12192001" cy="368821"/>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a:solidFill>
                <a:prstClr val="white"/>
              </a:solidFill>
            </a:endParaRPr>
          </a:p>
        </p:txBody>
      </p:sp>
      <p:pic>
        <p:nvPicPr>
          <p:cNvPr id="11" name="Image 10"/>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239350" y="359926"/>
            <a:ext cx="1835125" cy="668809"/>
          </a:xfrm>
          <a:prstGeom prst="rect">
            <a:avLst/>
          </a:prstGeom>
        </p:spPr>
      </p:pic>
      <p:sp>
        <p:nvSpPr>
          <p:cNvPr id="4" name="Espace réservé de la date 3"/>
          <p:cNvSpPr>
            <a:spLocks noGrp="1"/>
          </p:cNvSpPr>
          <p:nvPr>
            <p:ph type="dt" sz="half" idx="2"/>
          </p:nvPr>
        </p:nvSpPr>
        <p:spPr>
          <a:xfrm>
            <a:off x="335362" y="6492875"/>
            <a:ext cx="1790399" cy="365125"/>
          </a:xfrm>
          <a:prstGeom prst="rect">
            <a:avLst/>
          </a:prstGeom>
        </p:spPr>
        <p:txBody>
          <a:bodyPr vert="horz" lIns="91440" tIns="45720" rIns="91440" bIns="45720" rtlCol="0" anchor="ctr"/>
          <a:lstStyle>
            <a:lvl1pPr algn="l">
              <a:defRPr sz="1200">
                <a:solidFill>
                  <a:schemeClr val="bg1"/>
                </a:solidFill>
              </a:defRPr>
            </a:lvl1pPr>
          </a:lstStyle>
          <a:p>
            <a:pPr defTabSz="1219110"/>
            <a:endParaRPr lang="fr-FR" dirty="0">
              <a:solidFill>
                <a:prstClr val="white"/>
              </a:solidFill>
            </a:endParaRPr>
          </a:p>
        </p:txBody>
      </p:sp>
      <p:sp>
        <p:nvSpPr>
          <p:cNvPr id="5" name="Espace réservé du pied de page 4"/>
          <p:cNvSpPr>
            <a:spLocks noGrp="1"/>
          </p:cNvSpPr>
          <p:nvPr>
            <p:ph type="ftr" sz="quarter" idx="3"/>
          </p:nvPr>
        </p:nvSpPr>
        <p:spPr>
          <a:xfrm>
            <a:off x="4165601" y="6501342"/>
            <a:ext cx="3860800" cy="365125"/>
          </a:xfrm>
          <a:prstGeom prst="rect">
            <a:avLst/>
          </a:prstGeom>
        </p:spPr>
        <p:txBody>
          <a:bodyPr vert="horz" lIns="91440" tIns="45720" rIns="91440" bIns="45720" rtlCol="0" anchor="ctr"/>
          <a:lstStyle>
            <a:lvl1pPr algn="ctr">
              <a:defRPr sz="1400">
                <a:solidFill>
                  <a:schemeClr val="bg1"/>
                </a:solidFill>
              </a:defRPr>
            </a:lvl1pPr>
          </a:lstStyle>
          <a:p>
            <a:pPr defTabSz="1219110"/>
            <a:endParaRPr lang="fr-FR" dirty="0">
              <a:solidFill>
                <a:prstClr val="white"/>
              </a:solidFill>
            </a:endParaRPr>
          </a:p>
        </p:txBody>
      </p:sp>
      <p:sp>
        <p:nvSpPr>
          <p:cNvPr id="6" name="Espace réservé du numéro de diapositive 5"/>
          <p:cNvSpPr>
            <a:spLocks noGrp="1"/>
          </p:cNvSpPr>
          <p:nvPr>
            <p:ph type="sldNum" sz="quarter" idx="4"/>
          </p:nvPr>
        </p:nvSpPr>
        <p:spPr>
          <a:xfrm>
            <a:off x="8976320" y="6501342"/>
            <a:ext cx="2844800" cy="365125"/>
          </a:xfrm>
          <a:prstGeom prst="rect">
            <a:avLst/>
          </a:prstGeom>
        </p:spPr>
        <p:txBody>
          <a:bodyPr vert="horz" lIns="91440" tIns="45720" rIns="91440" bIns="45720" rtlCol="0" anchor="ctr"/>
          <a:lstStyle>
            <a:lvl1pPr algn="r">
              <a:defRPr sz="1467">
                <a:solidFill>
                  <a:schemeClr val="bg1"/>
                </a:solidFill>
              </a:defRPr>
            </a:lvl1pPr>
          </a:lstStyle>
          <a:p>
            <a:pPr defTabSz="1219110"/>
            <a:fld id="{6FEEDBAE-0F2D-467B-B079-8C499813E4FA}" type="slidenum">
              <a:rPr lang="fr-FR" smtClean="0">
                <a:solidFill>
                  <a:prstClr val="white"/>
                </a:solidFill>
              </a:rPr>
              <a:pPr defTabSz="1219110"/>
              <a:t>‹N°›</a:t>
            </a:fld>
            <a:endParaRPr lang="fr-FR" dirty="0">
              <a:solidFill>
                <a:prstClr val="white"/>
              </a:solidFill>
            </a:endParaRPr>
          </a:p>
        </p:txBody>
      </p:sp>
      <p:sp>
        <p:nvSpPr>
          <p:cNvPr id="12" name="Rectangle 11"/>
          <p:cNvSpPr/>
          <p:nvPr/>
        </p:nvSpPr>
        <p:spPr>
          <a:xfrm>
            <a:off x="11903966" y="0"/>
            <a:ext cx="288033"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a:solidFill>
                <a:prstClr val="white"/>
              </a:solidFill>
            </a:endParaRPr>
          </a:p>
        </p:txBody>
      </p:sp>
    </p:spTree>
    <p:extLst>
      <p:ext uri="{BB962C8B-B14F-4D97-AF65-F5344CB8AC3E}">
        <p14:creationId xmlns:p14="http://schemas.microsoft.com/office/powerpoint/2010/main" val="3721752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730" r:id="rId19"/>
    <p:sldLayoutId id="2147483732" r:id="rId20"/>
  </p:sldLayoutIdLst>
  <p:hf sldNum="0" hdr="0" ftr="0" dt="0"/>
  <p:txStyles>
    <p:titleStyle>
      <a:lvl1pPr algn="l" defTabSz="1219110" rtl="0" eaLnBrk="1" latinLnBrk="0" hangingPunct="1">
        <a:spcBef>
          <a:spcPct val="0"/>
        </a:spcBef>
        <a:buNone/>
        <a:defRPr sz="3733" kern="1200">
          <a:solidFill>
            <a:srgbClr val="44ADC2"/>
          </a:solidFill>
          <a:latin typeface="+mn-lt"/>
          <a:ea typeface="+mj-ea"/>
          <a:cs typeface="+mj-cs"/>
        </a:defRPr>
      </a:lvl1pPr>
    </p:titleStyle>
    <p:bodyStyle>
      <a:lvl1pPr marL="457166" indent="-457166" algn="l" defTabSz="121911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26" indent="-380972" algn="l" defTabSz="1219110" rtl="0" eaLnBrk="1" latinLnBrk="0" hangingPunct="1">
        <a:spcBef>
          <a:spcPct val="20000"/>
        </a:spcBef>
        <a:buClr>
          <a:srgbClr val="44ADC2"/>
        </a:buClr>
        <a:buFont typeface="Wingdings" panose="05000000000000000000" pitchFamily="2" charset="2"/>
        <a:buChar char="§"/>
        <a:defRPr sz="2667" kern="1200">
          <a:solidFill>
            <a:schemeClr val="tx1"/>
          </a:solidFill>
          <a:latin typeface="+mn-lt"/>
          <a:ea typeface="+mn-ea"/>
          <a:cs typeface="+mn-cs"/>
        </a:defRPr>
      </a:lvl2pPr>
      <a:lvl3pPr marL="1523887" indent="-304778" algn="l" defTabSz="121911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443" indent="-304778" algn="l" defTabSz="1219110" rtl="0" eaLnBrk="1" latinLnBrk="0" hangingPunct="1">
        <a:spcBef>
          <a:spcPct val="20000"/>
        </a:spcBef>
        <a:buFont typeface="Arial" panose="020B0604020202020204" pitchFamily="34" charset="0"/>
        <a:buChar char="•"/>
        <a:defRPr sz="2133" kern="1200">
          <a:solidFill>
            <a:schemeClr val="tx1">
              <a:lumMod val="65000"/>
              <a:lumOff val="35000"/>
            </a:schemeClr>
          </a:solidFill>
          <a:latin typeface="+mn-lt"/>
          <a:ea typeface="+mn-ea"/>
          <a:cs typeface="+mn-cs"/>
        </a:defRPr>
      </a:lvl4pPr>
      <a:lvl5pPr marL="2742997" indent="-304778" algn="l" defTabSz="1219110" rtl="0" eaLnBrk="1" latinLnBrk="0" hangingPunct="1">
        <a:spcBef>
          <a:spcPct val="20000"/>
        </a:spcBef>
        <a:buFont typeface="Arial" panose="020B0604020202020204" pitchFamily="34" charset="0"/>
        <a:buChar char="•"/>
        <a:defRPr sz="1867" kern="1200">
          <a:solidFill>
            <a:schemeClr val="tx1">
              <a:lumMod val="65000"/>
              <a:lumOff val="35000"/>
            </a:schemeClr>
          </a:solidFill>
          <a:latin typeface="+mn-lt"/>
          <a:ea typeface="+mn-ea"/>
          <a:cs typeface="+mn-cs"/>
        </a:defRPr>
      </a:lvl5pPr>
      <a:lvl6pPr marL="3352552"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8"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62"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7"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5" algn="l" defTabSz="1219110" rtl="0" eaLnBrk="1" latinLnBrk="0" hangingPunct="1">
        <a:defRPr sz="2400" kern="1200">
          <a:solidFill>
            <a:schemeClr val="tx1"/>
          </a:solidFill>
          <a:latin typeface="+mn-lt"/>
          <a:ea typeface="+mn-ea"/>
          <a:cs typeface="+mn-cs"/>
        </a:defRPr>
      </a:lvl4pPr>
      <a:lvl5pPr marL="2438220" algn="l" defTabSz="1219110" rtl="0" eaLnBrk="1" latinLnBrk="0" hangingPunct="1">
        <a:defRPr sz="2400" kern="1200">
          <a:solidFill>
            <a:schemeClr val="tx1"/>
          </a:solidFill>
          <a:latin typeface="+mn-lt"/>
          <a:ea typeface="+mn-ea"/>
          <a:cs typeface="+mn-cs"/>
        </a:defRPr>
      </a:lvl5pPr>
      <a:lvl6pPr marL="3047774" algn="l" defTabSz="1219110" rtl="0" eaLnBrk="1" latinLnBrk="0" hangingPunct="1">
        <a:defRPr sz="2400" kern="1200">
          <a:solidFill>
            <a:schemeClr val="tx1"/>
          </a:solidFill>
          <a:latin typeface="+mn-lt"/>
          <a:ea typeface="+mn-ea"/>
          <a:cs typeface="+mn-cs"/>
        </a:defRPr>
      </a:lvl6pPr>
      <a:lvl7pPr marL="3657330" algn="l" defTabSz="1219110" rtl="0" eaLnBrk="1" latinLnBrk="0" hangingPunct="1">
        <a:defRPr sz="2400" kern="1200">
          <a:solidFill>
            <a:schemeClr val="tx1"/>
          </a:solidFill>
          <a:latin typeface="+mn-lt"/>
          <a:ea typeface="+mn-ea"/>
          <a:cs typeface="+mn-cs"/>
        </a:defRPr>
      </a:lvl7pPr>
      <a:lvl8pPr marL="4266884" algn="l" defTabSz="1219110" rtl="0" eaLnBrk="1" latinLnBrk="0" hangingPunct="1">
        <a:defRPr sz="2400" kern="1200">
          <a:solidFill>
            <a:schemeClr val="tx1"/>
          </a:solidFill>
          <a:latin typeface="+mn-lt"/>
          <a:ea typeface="+mn-ea"/>
          <a:cs typeface="+mn-cs"/>
        </a:defRPr>
      </a:lvl8pPr>
      <a:lvl9pPr marL="4876439" algn="l" defTabSz="121911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527381" y="1604797"/>
            <a:ext cx="11055019" cy="4521365"/>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userDrawn="1"/>
        </p:nvSpPr>
        <p:spPr>
          <a:xfrm>
            <a:off x="-2" y="6501343"/>
            <a:ext cx="12192001" cy="368821"/>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11" name="Imag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39350" y="359925"/>
            <a:ext cx="1835125" cy="668809"/>
          </a:xfrm>
          <a:prstGeom prst="rect">
            <a:avLst/>
          </a:prstGeom>
        </p:spPr>
      </p:pic>
      <p:sp>
        <p:nvSpPr>
          <p:cNvPr id="4" name="Espace réservé de la date 3"/>
          <p:cNvSpPr>
            <a:spLocks noGrp="1"/>
          </p:cNvSpPr>
          <p:nvPr>
            <p:ph type="dt" sz="half" idx="2"/>
          </p:nvPr>
        </p:nvSpPr>
        <p:spPr>
          <a:xfrm>
            <a:off x="335361" y="6492875"/>
            <a:ext cx="1790399" cy="365125"/>
          </a:xfrm>
          <a:prstGeom prst="rect">
            <a:avLst/>
          </a:prstGeom>
        </p:spPr>
        <p:txBody>
          <a:bodyPr vert="horz" lIns="91440" tIns="45720" rIns="91440" bIns="45720" rtlCol="0" anchor="ctr"/>
          <a:lstStyle>
            <a:lvl1pPr algn="l">
              <a:defRPr sz="1200">
                <a:solidFill>
                  <a:schemeClr val="bg1"/>
                </a:solidFill>
              </a:defRPr>
            </a:lvl1pPr>
          </a:lstStyle>
          <a:p>
            <a:fld id="{32214E4F-DE23-4839-9543-77CF4879FA4E}" type="datetime1">
              <a:rPr lang="fr-FR" smtClean="0">
                <a:solidFill>
                  <a:prstClr val="white"/>
                </a:solidFill>
              </a:rPr>
              <a:pPr/>
              <a:t>26/03/2019</a:t>
            </a:fld>
            <a:endParaRPr lang="fr-FR" dirty="0">
              <a:solidFill>
                <a:prstClr val="white"/>
              </a:solidFill>
            </a:endParaRPr>
          </a:p>
        </p:txBody>
      </p:sp>
      <p:sp>
        <p:nvSpPr>
          <p:cNvPr id="6" name="Espace réservé du numéro de diapositive 5"/>
          <p:cNvSpPr>
            <a:spLocks noGrp="1"/>
          </p:cNvSpPr>
          <p:nvPr>
            <p:ph type="sldNum" sz="quarter" idx="4"/>
          </p:nvPr>
        </p:nvSpPr>
        <p:spPr>
          <a:xfrm>
            <a:off x="8976320" y="6520259"/>
            <a:ext cx="2844800" cy="365125"/>
          </a:xfrm>
          <a:prstGeom prst="rect">
            <a:avLst/>
          </a:prstGeom>
        </p:spPr>
        <p:txBody>
          <a:bodyPr vert="horz" lIns="91440" tIns="45720" rIns="91440" bIns="45720" rtlCol="0" anchor="ctr"/>
          <a:lstStyle>
            <a:lvl1pPr algn="r">
              <a:defRPr sz="1467">
                <a:solidFill>
                  <a:schemeClr val="bg1"/>
                </a:solidFill>
              </a:defRPr>
            </a:lvl1pPr>
          </a:lstStyle>
          <a:p>
            <a:fld id="{6FEEDBAE-0F2D-467B-B079-8C499813E4FA}" type="slidenum">
              <a:rPr lang="fr-FR" smtClean="0">
                <a:solidFill>
                  <a:prstClr val="white"/>
                </a:solidFill>
              </a:rPr>
              <a:pPr/>
              <a:t>‹N°›</a:t>
            </a:fld>
            <a:endParaRPr lang="fr-FR" dirty="0">
              <a:solidFill>
                <a:prstClr val="white"/>
              </a:solidFill>
            </a:endParaRPr>
          </a:p>
        </p:txBody>
      </p:sp>
      <p:sp>
        <p:nvSpPr>
          <p:cNvPr id="12" name="Rectangle 11"/>
          <p:cNvSpPr/>
          <p:nvPr userDrawn="1"/>
        </p:nvSpPr>
        <p:spPr>
          <a:xfrm>
            <a:off x="11903966" y="0"/>
            <a:ext cx="288033"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7" name="Imag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38303" y="377159"/>
            <a:ext cx="1536172" cy="466437"/>
          </a:xfrm>
          <a:prstGeom prst="rect">
            <a:avLst/>
          </a:prstGeom>
        </p:spPr>
      </p:pic>
      <p:sp>
        <p:nvSpPr>
          <p:cNvPr id="15" name="Espace réservé du pied de page 4"/>
          <p:cNvSpPr txBox="1">
            <a:spLocks/>
          </p:cNvSpPr>
          <p:nvPr userDrawn="1"/>
        </p:nvSpPr>
        <p:spPr>
          <a:xfrm>
            <a:off x="2298483" y="6492875"/>
            <a:ext cx="7595029" cy="365125"/>
          </a:xfrm>
          <a:prstGeom prst="rect">
            <a:avLst/>
          </a:prstGeom>
        </p:spPr>
        <p:txBody>
          <a:bodyPr vert="horz" lIns="121920" tIns="60960" rIns="121920" bIns="6096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67" dirty="0">
                <a:solidFill>
                  <a:prstClr val="white"/>
                </a:solidFill>
              </a:rPr>
              <a:t>This document should not be distributed without </a:t>
            </a:r>
            <a:r>
              <a:rPr lang="en-US" sz="1067" dirty="0" err="1">
                <a:solidFill>
                  <a:prstClr val="white"/>
                </a:solidFill>
              </a:rPr>
              <a:t>Cegedim</a:t>
            </a:r>
            <a:r>
              <a:rPr lang="en-US" sz="1067" dirty="0">
                <a:solidFill>
                  <a:prstClr val="white"/>
                </a:solidFill>
              </a:rPr>
              <a:t> authorization - © 2017</a:t>
            </a:r>
          </a:p>
        </p:txBody>
      </p:sp>
    </p:spTree>
    <p:extLst>
      <p:ext uri="{BB962C8B-B14F-4D97-AF65-F5344CB8AC3E}">
        <p14:creationId xmlns:p14="http://schemas.microsoft.com/office/powerpoint/2010/main" val="16857717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p:txStyles>
    <p:titleStyle>
      <a:lvl1pPr algn="l" defTabSz="1219170" rtl="0" eaLnBrk="1" latinLnBrk="0" hangingPunct="1">
        <a:spcBef>
          <a:spcPct val="0"/>
        </a:spcBef>
        <a:buNone/>
        <a:defRPr sz="4800" kern="1200">
          <a:solidFill>
            <a:srgbClr val="44ADC2"/>
          </a:solidFill>
          <a:latin typeface="+mn-lt"/>
          <a:ea typeface="+mj-ea"/>
          <a:cs typeface="+mj-cs"/>
        </a:defRPr>
      </a:lvl1pPr>
    </p:titleStyle>
    <p:bodyStyle>
      <a:lvl1pPr marL="457189" indent="-457189" algn="l" defTabSz="121917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75" indent="-380990" algn="l" defTabSz="1219170" rtl="0" eaLnBrk="1" latinLnBrk="0" hangingPunct="1">
        <a:spcBef>
          <a:spcPct val="20000"/>
        </a:spcBef>
        <a:buClr>
          <a:srgbClr val="44ADC2"/>
        </a:buClr>
        <a:buFont typeface="Wingdings" panose="05000000000000000000" pitchFamily="2" charset="2"/>
        <a:buChar char="§"/>
        <a:defRPr sz="2667"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133"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527381" y="1604797"/>
            <a:ext cx="11055019" cy="4521365"/>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userDrawn="1"/>
        </p:nvSpPr>
        <p:spPr>
          <a:xfrm>
            <a:off x="-2" y="6501343"/>
            <a:ext cx="12192001" cy="368821"/>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11" name="Imag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39350" y="359925"/>
            <a:ext cx="1835125" cy="668809"/>
          </a:xfrm>
          <a:prstGeom prst="rect">
            <a:avLst/>
          </a:prstGeom>
        </p:spPr>
      </p:pic>
      <p:sp>
        <p:nvSpPr>
          <p:cNvPr id="4" name="Espace réservé de la date 3"/>
          <p:cNvSpPr>
            <a:spLocks noGrp="1"/>
          </p:cNvSpPr>
          <p:nvPr>
            <p:ph type="dt" sz="half" idx="2"/>
          </p:nvPr>
        </p:nvSpPr>
        <p:spPr>
          <a:xfrm>
            <a:off x="335361" y="6492875"/>
            <a:ext cx="1790399" cy="365125"/>
          </a:xfrm>
          <a:prstGeom prst="rect">
            <a:avLst/>
          </a:prstGeom>
        </p:spPr>
        <p:txBody>
          <a:bodyPr vert="horz" lIns="91440" tIns="45720" rIns="91440" bIns="45720" rtlCol="0" anchor="ctr"/>
          <a:lstStyle>
            <a:lvl1pPr algn="l">
              <a:defRPr sz="1200">
                <a:solidFill>
                  <a:schemeClr val="bg1"/>
                </a:solidFill>
              </a:defRPr>
            </a:lvl1pPr>
          </a:lstStyle>
          <a:p>
            <a:fld id="{32214E4F-DE23-4839-9543-77CF4879FA4E}" type="datetime1">
              <a:rPr lang="fr-FR" smtClean="0">
                <a:solidFill>
                  <a:prstClr val="white"/>
                </a:solidFill>
              </a:rPr>
              <a:pPr/>
              <a:t>26/03/2019</a:t>
            </a:fld>
            <a:endParaRPr lang="fr-FR" dirty="0">
              <a:solidFill>
                <a:prstClr val="white"/>
              </a:solidFill>
            </a:endParaRPr>
          </a:p>
        </p:txBody>
      </p:sp>
      <p:sp>
        <p:nvSpPr>
          <p:cNvPr id="6" name="Espace réservé du numéro de diapositive 5"/>
          <p:cNvSpPr>
            <a:spLocks noGrp="1"/>
          </p:cNvSpPr>
          <p:nvPr>
            <p:ph type="sldNum" sz="quarter" idx="4"/>
          </p:nvPr>
        </p:nvSpPr>
        <p:spPr>
          <a:xfrm>
            <a:off x="8976320" y="6520259"/>
            <a:ext cx="2844800" cy="365125"/>
          </a:xfrm>
          <a:prstGeom prst="rect">
            <a:avLst/>
          </a:prstGeom>
        </p:spPr>
        <p:txBody>
          <a:bodyPr vert="horz" lIns="91440" tIns="45720" rIns="91440" bIns="45720" rtlCol="0" anchor="ctr"/>
          <a:lstStyle>
            <a:lvl1pPr algn="r">
              <a:defRPr sz="1467">
                <a:solidFill>
                  <a:schemeClr val="bg1"/>
                </a:solidFill>
              </a:defRPr>
            </a:lvl1pPr>
          </a:lstStyle>
          <a:p>
            <a:fld id="{6FEEDBAE-0F2D-467B-B079-8C499813E4FA}" type="slidenum">
              <a:rPr lang="fr-FR" smtClean="0">
                <a:solidFill>
                  <a:prstClr val="white"/>
                </a:solidFill>
              </a:rPr>
              <a:pPr/>
              <a:t>‹N°›</a:t>
            </a:fld>
            <a:endParaRPr lang="fr-FR" dirty="0">
              <a:solidFill>
                <a:prstClr val="white"/>
              </a:solidFill>
            </a:endParaRPr>
          </a:p>
        </p:txBody>
      </p:sp>
      <p:sp>
        <p:nvSpPr>
          <p:cNvPr id="12" name="Rectangle 11"/>
          <p:cNvSpPr/>
          <p:nvPr userDrawn="1"/>
        </p:nvSpPr>
        <p:spPr>
          <a:xfrm>
            <a:off x="11903966" y="0"/>
            <a:ext cx="288033"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7" name="Imag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38303" y="377159"/>
            <a:ext cx="1536172" cy="466437"/>
          </a:xfrm>
          <a:prstGeom prst="rect">
            <a:avLst/>
          </a:prstGeom>
        </p:spPr>
      </p:pic>
      <p:sp>
        <p:nvSpPr>
          <p:cNvPr id="15" name="Espace réservé du pied de page 4"/>
          <p:cNvSpPr txBox="1">
            <a:spLocks/>
          </p:cNvSpPr>
          <p:nvPr userDrawn="1"/>
        </p:nvSpPr>
        <p:spPr>
          <a:xfrm>
            <a:off x="2298483" y="6492875"/>
            <a:ext cx="7595029" cy="365125"/>
          </a:xfrm>
          <a:prstGeom prst="rect">
            <a:avLst/>
          </a:prstGeom>
        </p:spPr>
        <p:txBody>
          <a:bodyPr vert="horz" lIns="121920" tIns="60960" rIns="121920" bIns="6096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67" dirty="0">
                <a:solidFill>
                  <a:prstClr val="white"/>
                </a:solidFill>
              </a:rPr>
              <a:t>This document should not be distributed without </a:t>
            </a:r>
            <a:r>
              <a:rPr lang="en-US" sz="1067" dirty="0" err="1">
                <a:solidFill>
                  <a:prstClr val="white"/>
                </a:solidFill>
              </a:rPr>
              <a:t>Cegedim</a:t>
            </a:r>
            <a:r>
              <a:rPr lang="en-US" sz="1067" dirty="0">
                <a:solidFill>
                  <a:prstClr val="white"/>
                </a:solidFill>
              </a:rPr>
              <a:t> authorization - © 2017</a:t>
            </a:r>
          </a:p>
        </p:txBody>
      </p:sp>
    </p:spTree>
    <p:extLst>
      <p:ext uri="{BB962C8B-B14F-4D97-AF65-F5344CB8AC3E}">
        <p14:creationId xmlns:p14="http://schemas.microsoft.com/office/powerpoint/2010/main" val="20942250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defTabSz="1219170" rtl="0" eaLnBrk="1" latinLnBrk="0" hangingPunct="1">
        <a:spcBef>
          <a:spcPct val="0"/>
        </a:spcBef>
        <a:buNone/>
        <a:defRPr sz="4800" kern="1200">
          <a:solidFill>
            <a:srgbClr val="44ADC2"/>
          </a:solidFill>
          <a:latin typeface="+mn-lt"/>
          <a:ea typeface="+mj-ea"/>
          <a:cs typeface="+mj-cs"/>
        </a:defRPr>
      </a:lvl1pPr>
    </p:titleStyle>
    <p:bodyStyle>
      <a:lvl1pPr marL="457189" indent="-457189" algn="l" defTabSz="121917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75" indent="-380990" algn="l" defTabSz="1219170" rtl="0" eaLnBrk="1" latinLnBrk="0" hangingPunct="1">
        <a:spcBef>
          <a:spcPct val="20000"/>
        </a:spcBef>
        <a:buClr>
          <a:srgbClr val="44ADC2"/>
        </a:buClr>
        <a:buFont typeface="Wingdings" panose="05000000000000000000" pitchFamily="2" charset="2"/>
        <a:buChar char="§"/>
        <a:defRPr sz="2667"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133"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527381" y="1604797"/>
            <a:ext cx="11055019" cy="4521365"/>
          </a:xfrm>
          <a:prstGeom prst="rect">
            <a:avLst/>
          </a:prstGeom>
        </p:spPr>
        <p:txBody>
          <a:bodyPr vert="horz" lIns="121914" tIns="60957" rIns="121914" bIns="60957"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userDrawn="1"/>
        </p:nvSpPr>
        <p:spPr>
          <a:xfrm>
            <a:off x="-1" y="6501344"/>
            <a:ext cx="12192001" cy="368821"/>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1" name="Imag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39351" y="359926"/>
            <a:ext cx="1835125" cy="668809"/>
          </a:xfrm>
          <a:prstGeom prst="rect">
            <a:avLst/>
          </a:prstGeom>
        </p:spPr>
      </p:pic>
      <p:sp>
        <p:nvSpPr>
          <p:cNvPr id="4" name="Espace réservé de la date 3"/>
          <p:cNvSpPr>
            <a:spLocks noGrp="1"/>
          </p:cNvSpPr>
          <p:nvPr>
            <p:ph type="dt" sz="half" idx="2"/>
          </p:nvPr>
        </p:nvSpPr>
        <p:spPr>
          <a:xfrm>
            <a:off x="335362" y="6492876"/>
            <a:ext cx="1790399" cy="365125"/>
          </a:xfrm>
          <a:prstGeom prst="rect">
            <a:avLst/>
          </a:prstGeom>
        </p:spPr>
        <p:txBody>
          <a:bodyPr vert="horz" lIns="121914" tIns="60957" rIns="121914" bIns="60957" rtlCol="0" anchor="ctr"/>
          <a:lstStyle>
            <a:lvl1pPr algn="l">
              <a:defRPr sz="1200">
                <a:solidFill>
                  <a:schemeClr val="bg1"/>
                </a:solidFill>
              </a:defRPr>
            </a:lvl1pPr>
          </a:lstStyle>
          <a:p>
            <a:pPr marL="0" marR="0" lvl="0" indent="0" algn="l" defTabSz="1219140" rtl="0" eaLnBrk="1" fontAlgn="auto" latinLnBrk="0" hangingPunct="1">
              <a:lnSpc>
                <a:spcPct val="100000"/>
              </a:lnSpc>
              <a:spcBef>
                <a:spcPts val="0"/>
              </a:spcBef>
              <a:spcAft>
                <a:spcPts val="0"/>
              </a:spcAft>
              <a:buClrTx/>
              <a:buSzTx/>
              <a:buFontTx/>
              <a:buNone/>
              <a:tabLst/>
              <a:defRPr/>
            </a:pPr>
            <a:fld id="{32214E4F-DE23-4839-9543-77CF4879FA4E}"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121914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Espace réservé du numéro de diapositive 5"/>
          <p:cNvSpPr>
            <a:spLocks noGrp="1"/>
          </p:cNvSpPr>
          <p:nvPr>
            <p:ph type="sldNum" sz="quarter" idx="4"/>
          </p:nvPr>
        </p:nvSpPr>
        <p:spPr>
          <a:xfrm>
            <a:off x="8976320" y="6520260"/>
            <a:ext cx="2844800" cy="365125"/>
          </a:xfrm>
          <a:prstGeom prst="rect">
            <a:avLst/>
          </a:prstGeom>
        </p:spPr>
        <p:txBody>
          <a:bodyPr vert="horz" lIns="121914" tIns="60957" rIns="121914" bIns="60957" rtlCol="0" anchor="ctr"/>
          <a:lstStyle>
            <a:lvl1pPr algn="r">
              <a:defRPr sz="1500">
                <a:solidFill>
                  <a:schemeClr val="bg1"/>
                </a:solidFill>
              </a:defRPr>
            </a:lvl1pPr>
          </a:lstStyle>
          <a:p>
            <a:pPr marL="0" marR="0" lvl="0" indent="0" algn="r" defTabSz="121914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121914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p:cNvSpPr/>
          <p:nvPr userDrawn="1"/>
        </p:nvSpPr>
        <p:spPr>
          <a:xfrm>
            <a:off x="11903968" y="0"/>
            <a:ext cx="288033"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7" name="Imag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38303" y="377160"/>
            <a:ext cx="1536172" cy="466437"/>
          </a:xfrm>
          <a:prstGeom prst="rect">
            <a:avLst/>
          </a:prstGeom>
        </p:spPr>
      </p:pic>
      <p:sp>
        <p:nvSpPr>
          <p:cNvPr id="15" name="Espace réservé du pied de page 4"/>
          <p:cNvSpPr txBox="1">
            <a:spLocks/>
          </p:cNvSpPr>
          <p:nvPr userDrawn="1"/>
        </p:nvSpPr>
        <p:spPr>
          <a:xfrm>
            <a:off x="2298483" y="6492876"/>
            <a:ext cx="7595029" cy="365125"/>
          </a:xfrm>
          <a:prstGeom prst="rect">
            <a:avLst/>
          </a:prstGeom>
        </p:spPr>
        <p:txBody>
          <a:bodyPr vert="horz" lIns="121914" tIns="60957" rIns="121914" bIns="60957"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a:ea typeface="+mn-ea"/>
                <a:cs typeface="+mn-cs"/>
              </a:rPr>
              <a:t>This document should not be distributed without Cegedim authorization - © 2017</a:t>
            </a:r>
          </a:p>
        </p:txBody>
      </p:sp>
    </p:spTree>
    <p:extLst>
      <p:ext uri="{BB962C8B-B14F-4D97-AF65-F5344CB8AC3E}">
        <p14:creationId xmlns:p14="http://schemas.microsoft.com/office/powerpoint/2010/main" val="388582844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hf hdr="0"/>
  <p:txStyles>
    <p:titleStyle>
      <a:lvl1pPr algn="l" defTabSz="1219140" rtl="0" eaLnBrk="1" latinLnBrk="0" hangingPunct="1">
        <a:spcBef>
          <a:spcPct val="0"/>
        </a:spcBef>
        <a:buNone/>
        <a:defRPr sz="4800" kern="1200">
          <a:solidFill>
            <a:srgbClr val="44ADC2"/>
          </a:solidFill>
          <a:latin typeface="+mn-lt"/>
          <a:ea typeface="+mj-ea"/>
          <a:cs typeface="+mj-cs"/>
        </a:defRPr>
      </a:lvl1pPr>
    </p:titleStyle>
    <p:bodyStyle>
      <a:lvl1pPr marL="457178" indent="-457178" algn="l" defTabSz="121914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50" indent="-380981" algn="l" defTabSz="1219140" rtl="0" eaLnBrk="1" latinLnBrk="0" hangingPunct="1">
        <a:spcBef>
          <a:spcPct val="20000"/>
        </a:spcBef>
        <a:buClr>
          <a:srgbClr val="44ADC2"/>
        </a:buClr>
        <a:buFont typeface="Wingdings" panose="05000000000000000000" pitchFamily="2" charset="2"/>
        <a:buChar char="§"/>
        <a:defRPr sz="2700" kern="1200">
          <a:solidFill>
            <a:schemeClr val="tx1"/>
          </a:solidFill>
          <a:latin typeface="+mn-lt"/>
          <a:ea typeface="+mn-ea"/>
          <a:cs typeface="+mn-cs"/>
        </a:defRPr>
      </a:lvl2pPr>
      <a:lvl3pPr marL="1523925" indent="-304784" algn="l" defTabSz="121914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493" indent="-304784" algn="l" defTabSz="1219140" rtl="0" eaLnBrk="1" latinLnBrk="0" hangingPunct="1">
        <a:spcBef>
          <a:spcPct val="20000"/>
        </a:spcBef>
        <a:buFont typeface="Arial" panose="020B0604020202020204" pitchFamily="34" charset="0"/>
        <a:buChar char="•"/>
        <a:defRPr sz="2100" kern="1200">
          <a:solidFill>
            <a:schemeClr val="tx1">
              <a:lumMod val="65000"/>
              <a:lumOff val="35000"/>
            </a:schemeClr>
          </a:solidFill>
          <a:latin typeface="+mn-lt"/>
          <a:ea typeface="+mn-ea"/>
          <a:cs typeface="+mn-cs"/>
        </a:defRPr>
      </a:lvl4pPr>
      <a:lvl5pPr marL="2743062" indent="-304784" algn="l" defTabSz="1219140" rtl="0" eaLnBrk="1" latinLnBrk="0" hangingPunct="1">
        <a:spcBef>
          <a:spcPct val="20000"/>
        </a:spcBef>
        <a:buFont typeface="Arial" panose="020B0604020202020204" pitchFamily="34" charset="0"/>
        <a:buChar char="•"/>
        <a:defRPr sz="1900" kern="1200">
          <a:solidFill>
            <a:schemeClr val="tx1">
              <a:lumMod val="65000"/>
              <a:lumOff val="35000"/>
            </a:schemeClr>
          </a:solidFill>
          <a:latin typeface="+mn-lt"/>
          <a:ea typeface="+mn-ea"/>
          <a:cs typeface="+mn-cs"/>
        </a:defRPr>
      </a:lvl5pPr>
      <a:lvl6pPr marL="3352632" indent="-304784" algn="l" defTabSz="12191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fr-FR"/>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261660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6.png"/><Relationship Id="rId7" Type="http://schemas.openxmlformats.org/officeDocument/2006/relationships/image" Target="../media/image37.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39.png"/><Relationship Id="rId4" Type="http://schemas.openxmlformats.org/officeDocument/2006/relationships/image" Target="../media/image40.pn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4.png"/><Relationship Id="rId7" Type="http://schemas.openxmlformats.org/officeDocument/2006/relationships/image" Target="../media/image53.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5.png"/><Relationship Id="rId4" Type="http://schemas.openxmlformats.org/officeDocument/2006/relationships/image" Target="../media/image50.png"/><Relationship Id="rId9" Type="http://schemas.openxmlformats.org/officeDocument/2006/relationships/image" Target="../media/image5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7"/>
          <p:cNvSpPr txBox="1">
            <a:spLocks/>
          </p:cNvSpPr>
          <p:nvPr/>
        </p:nvSpPr>
        <p:spPr>
          <a:xfrm>
            <a:off x="6096000" y="3073209"/>
            <a:ext cx="5509263" cy="2488605"/>
          </a:xfrm>
          <a:prstGeom prst="rect">
            <a:avLst/>
          </a:prstGeom>
        </p:spPr>
        <p:txBody>
          <a:bodyPr/>
          <a:lstStyle>
            <a:lvl1pPr marL="457166" indent="-457166" algn="l" defTabSz="121911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26" indent="-380972" algn="l" defTabSz="1219110" rtl="0" eaLnBrk="1" latinLnBrk="0" hangingPunct="1">
              <a:spcBef>
                <a:spcPct val="20000"/>
              </a:spcBef>
              <a:buClr>
                <a:srgbClr val="44ADC2"/>
              </a:buClr>
              <a:buFont typeface="Wingdings" panose="05000000000000000000" pitchFamily="2" charset="2"/>
              <a:buChar char="§"/>
              <a:defRPr sz="2667" kern="1200">
                <a:solidFill>
                  <a:schemeClr val="tx1"/>
                </a:solidFill>
                <a:latin typeface="+mn-lt"/>
                <a:ea typeface="+mn-ea"/>
                <a:cs typeface="+mn-cs"/>
              </a:defRPr>
            </a:lvl2pPr>
            <a:lvl3pPr marL="1523887" indent="-304778" algn="l" defTabSz="121911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443" indent="-304778" algn="l" defTabSz="1219110" rtl="0" eaLnBrk="1" latinLnBrk="0" hangingPunct="1">
              <a:spcBef>
                <a:spcPct val="20000"/>
              </a:spcBef>
              <a:buFont typeface="Arial" panose="020B0604020202020204" pitchFamily="34" charset="0"/>
              <a:buChar char="•"/>
              <a:defRPr sz="2133" kern="1200">
                <a:solidFill>
                  <a:schemeClr val="tx1">
                    <a:lumMod val="65000"/>
                    <a:lumOff val="35000"/>
                  </a:schemeClr>
                </a:solidFill>
                <a:latin typeface="+mn-lt"/>
                <a:ea typeface="+mn-ea"/>
                <a:cs typeface="+mn-cs"/>
              </a:defRPr>
            </a:lvl4pPr>
            <a:lvl5pPr marL="2742997" indent="-304778" algn="l" defTabSz="1219110" rtl="0" eaLnBrk="1" latinLnBrk="0" hangingPunct="1">
              <a:spcBef>
                <a:spcPct val="20000"/>
              </a:spcBef>
              <a:buFont typeface="Arial" panose="020B0604020202020204" pitchFamily="34" charset="0"/>
              <a:buChar char="•"/>
              <a:defRPr sz="1867" kern="1200">
                <a:solidFill>
                  <a:schemeClr val="tx1">
                    <a:lumMod val="65000"/>
                    <a:lumOff val="35000"/>
                  </a:schemeClr>
                </a:solidFill>
                <a:latin typeface="+mn-lt"/>
                <a:ea typeface="+mn-ea"/>
                <a:cs typeface="+mn-cs"/>
              </a:defRPr>
            </a:lvl5pPr>
            <a:lvl6pPr marL="3352552"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8"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62"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7"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gn="ctr">
              <a:buNone/>
            </a:pPr>
            <a:r>
              <a:rPr lang="fr-FR" dirty="0"/>
              <a:t>TOULOUSE MICROSERVICES</a:t>
            </a:r>
          </a:p>
          <a:p>
            <a:pPr marL="0" indent="0" algn="ctr">
              <a:buNone/>
            </a:pPr>
            <a:r>
              <a:rPr lang="fr-FR" dirty="0" smtClean="0"/>
              <a:t>Accélérez </a:t>
            </a:r>
            <a:r>
              <a:rPr lang="fr-FR" dirty="0"/>
              <a:t>vos déploiements ! </a:t>
            </a:r>
            <a:r>
              <a:rPr lang="fr-FR" dirty="0" smtClean="0"/>
              <a:t>26/03/2019</a:t>
            </a:r>
            <a:endParaRPr lang="fr-FR" dirty="0"/>
          </a:p>
          <a:p>
            <a:pPr marL="0" indent="0" algn="ctr">
              <a:buNone/>
            </a:pPr>
            <a:r>
              <a:rPr lang="fr-FR" sz="2000" dirty="0"/>
              <a:t>Stéphane Vanacker</a:t>
            </a:r>
          </a:p>
          <a:p>
            <a:pPr marL="0" indent="0" algn="ctr">
              <a:buNone/>
            </a:pPr>
            <a:r>
              <a:rPr lang="fr-FR" sz="2000" dirty="0"/>
              <a:t>Manager Agile</a:t>
            </a:r>
          </a:p>
        </p:txBody>
      </p:sp>
    </p:spTree>
    <p:extLst>
      <p:ext uri="{BB962C8B-B14F-4D97-AF65-F5344CB8AC3E}">
        <p14:creationId xmlns:p14="http://schemas.microsoft.com/office/powerpoint/2010/main" val="579756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54AD9-5D07-42C5-8455-13EC68818375}"/>
              </a:ext>
            </a:extLst>
          </p:cNvPr>
          <p:cNvSpPr>
            <a:spLocks noGrp="1"/>
          </p:cNvSpPr>
          <p:nvPr>
            <p:ph type="title"/>
          </p:nvPr>
        </p:nvSpPr>
        <p:spPr/>
        <p:txBody>
          <a:bodyPr>
            <a:normAutofit/>
          </a:bodyPr>
          <a:lstStyle/>
          <a:p>
            <a:r>
              <a:rPr lang="en-US" dirty="0" err="1" smtClean="0"/>
              <a:t>Usine</a:t>
            </a:r>
            <a:r>
              <a:rPr lang="en-US" dirty="0" smtClean="0"/>
              <a:t> </a:t>
            </a:r>
            <a:r>
              <a:rPr lang="en-US" dirty="0"/>
              <a:t>– 15 min </a:t>
            </a:r>
            <a:r>
              <a:rPr lang="en-US" dirty="0" err="1"/>
              <a:t>en</a:t>
            </a:r>
            <a:r>
              <a:rPr lang="en-US" dirty="0"/>
              <a:t> production !</a:t>
            </a:r>
          </a:p>
        </p:txBody>
      </p:sp>
      <p:sp>
        <p:nvSpPr>
          <p:cNvPr id="3" name="Content Placeholder 2">
            <a:extLst>
              <a:ext uri="{FF2B5EF4-FFF2-40B4-BE49-F238E27FC236}">
                <a16:creationId xmlns="" xmlns:a16="http://schemas.microsoft.com/office/drawing/2014/main" id="{A6B36437-6A7B-4561-B9FD-BE08E1A07882}"/>
              </a:ext>
            </a:extLst>
          </p:cNvPr>
          <p:cNvSpPr>
            <a:spLocks noGrp="1"/>
          </p:cNvSpPr>
          <p:nvPr>
            <p:ph idx="1"/>
          </p:nvPr>
        </p:nvSpPr>
        <p:spPr>
          <a:xfrm>
            <a:off x="2752627" y="1115617"/>
            <a:ext cx="8829773" cy="5010547"/>
          </a:xfrm>
        </p:spPr>
        <p:txBody>
          <a:bodyPr>
            <a:normAutofit fontScale="77500" lnSpcReduction="20000"/>
          </a:bodyPr>
          <a:lstStyle/>
          <a:p>
            <a:r>
              <a:rPr lang="en-US" dirty="0" smtClean="0"/>
              <a:t>4 </a:t>
            </a:r>
            <a:r>
              <a:rPr lang="en-US" dirty="0"/>
              <a:t>Axes à developer pour </a:t>
            </a:r>
            <a:r>
              <a:rPr lang="en-US" dirty="0" err="1" smtClean="0"/>
              <a:t>accélérer</a:t>
            </a:r>
            <a:r>
              <a:rPr lang="en-US" dirty="0" smtClean="0"/>
              <a:t> </a:t>
            </a:r>
            <a:r>
              <a:rPr lang="en-US" dirty="0"/>
              <a:t>les </a:t>
            </a:r>
            <a:r>
              <a:rPr lang="en-US" dirty="0" err="1"/>
              <a:t>déploiements</a:t>
            </a:r>
            <a:endParaRPr lang="en-US" dirty="0"/>
          </a:p>
          <a:p>
            <a:pPr lvl="1"/>
            <a:r>
              <a:rPr lang="en-US" dirty="0" err="1" smtClean="0"/>
              <a:t>Trouver</a:t>
            </a:r>
            <a:r>
              <a:rPr lang="en-US" dirty="0" smtClean="0"/>
              <a:t> la bonne </a:t>
            </a:r>
            <a:r>
              <a:rPr lang="en-US" dirty="0" err="1" smtClean="0"/>
              <a:t>taille</a:t>
            </a:r>
            <a:r>
              <a:rPr lang="en-US" dirty="0" smtClean="0"/>
              <a:t> d’un microservice pour ne pas </a:t>
            </a:r>
            <a:r>
              <a:rPr lang="en-US" dirty="0" err="1" smtClean="0"/>
              <a:t>pénaliser</a:t>
            </a:r>
            <a:r>
              <a:rPr lang="en-US" dirty="0" smtClean="0"/>
              <a:t> les </a:t>
            </a:r>
            <a:r>
              <a:rPr lang="en-US" dirty="0" err="1" smtClean="0"/>
              <a:t>déploiements</a:t>
            </a:r>
            <a:endParaRPr lang="en-US" dirty="0" smtClean="0"/>
          </a:p>
          <a:p>
            <a:pPr lvl="1"/>
            <a:r>
              <a:rPr lang="en-US" dirty="0" err="1" smtClean="0"/>
              <a:t>Livrer</a:t>
            </a:r>
            <a:r>
              <a:rPr lang="en-US" dirty="0" smtClean="0"/>
              <a:t> </a:t>
            </a:r>
            <a:r>
              <a:rPr lang="en-US" dirty="0"/>
              <a:t>des </a:t>
            </a:r>
            <a:r>
              <a:rPr lang="en-US" dirty="0" err="1"/>
              <a:t>développements</a:t>
            </a:r>
            <a:r>
              <a:rPr lang="en-US" dirty="0"/>
              <a:t> de </a:t>
            </a:r>
            <a:r>
              <a:rPr lang="en-US" dirty="0" err="1"/>
              <a:t>qualité</a:t>
            </a:r>
            <a:r>
              <a:rPr lang="en-US" dirty="0"/>
              <a:t> </a:t>
            </a:r>
            <a:r>
              <a:rPr lang="en-US" u="sng" dirty="0" err="1"/>
              <a:t>en</a:t>
            </a:r>
            <a:r>
              <a:rPr lang="en-US" u="sng" dirty="0"/>
              <a:t> cadence</a:t>
            </a:r>
          </a:p>
          <a:p>
            <a:pPr lvl="1"/>
            <a:r>
              <a:rPr lang="en-US" dirty="0" err="1"/>
              <a:t>Outillage</a:t>
            </a:r>
            <a:endParaRPr lang="en-US" dirty="0"/>
          </a:p>
          <a:p>
            <a:pPr lvl="2"/>
            <a:r>
              <a:rPr lang="en-US" dirty="0"/>
              <a:t>Saint </a:t>
            </a:r>
            <a:r>
              <a:rPr lang="en-US" dirty="0" err="1"/>
              <a:t>Graal</a:t>
            </a:r>
            <a:r>
              <a:rPr lang="en-US" dirty="0"/>
              <a:t> du DevOps : le </a:t>
            </a:r>
            <a:r>
              <a:rPr lang="en-US" dirty="0" err="1"/>
              <a:t>déploiement</a:t>
            </a:r>
            <a:r>
              <a:rPr lang="en-US" dirty="0"/>
              <a:t> </a:t>
            </a:r>
            <a:r>
              <a:rPr lang="en-US" dirty="0" err="1"/>
              <a:t>en</a:t>
            </a:r>
            <a:r>
              <a:rPr lang="en-US" dirty="0"/>
              <a:t> 1 </a:t>
            </a:r>
            <a:r>
              <a:rPr lang="en-US" dirty="0" err="1"/>
              <a:t>clic</a:t>
            </a:r>
            <a:r>
              <a:rPr lang="en-US" dirty="0"/>
              <a:t> sur un </a:t>
            </a:r>
            <a:r>
              <a:rPr lang="en-US" dirty="0" err="1"/>
              <a:t>monolithe</a:t>
            </a:r>
            <a:r>
              <a:rPr lang="en-US" dirty="0"/>
              <a:t> !</a:t>
            </a:r>
          </a:p>
          <a:p>
            <a:pPr lvl="2"/>
            <a:r>
              <a:rPr lang="en-US" dirty="0" err="1"/>
              <a:t>Devient</a:t>
            </a:r>
            <a:r>
              <a:rPr lang="en-US" dirty="0"/>
              <a:t> 100 </a:t>
            </a:r>
            <a:r>
              <a:rPr lang="en-US" dirty="0" err="1"/>
              <a:t>déploiements</a:t>
            </a:r>
            <a:r>
              <a:rPr lang="en-US" dirty="0"/>
              <a:t> </a:t>
            </a:r>
            <a:r>
              <a:rPr lang="en-US" dirty="0" err="1"/>
              <a:t>en</a:t>
            </a:r>
            <a:r>
              <a:rPr lang="en-US" dirty="0"/>
              <a:t> 1 </a:t>
            </a:r>
            <a:r>
              <a:rPr lang="en-US" dirty="0" err="1"/>
              <a:t>clic</a:t>
            </a:r>
            <a:r>
              <a:rPr lang="en-US" dirty="0"/>
              <a:t> sur un microservice ?</a:t>
            </a:r>
          </a:p>
          <a:p>
            <a:pPr lvl="2"/>
            <a:r>
              <a:rPr lang="en-US" dirty="0"/>
              <a:t>Non !</a:t>
            </a:r>
          </a:p>
          <a:p>
            <a:pPr lvl="3"/>
            <a:r>
              <a:rPr lang="en-US" dirty="0"/>
              <a:t>Il </a:t>
            </a:r>
            <a:r>
              <a:rPr lang="en-US" dirty="0" err="1"/>
              <a:t>faut</a:t>
            </a:r>
            <a:r>
              <a:rPr lang="en-US" dirty="0"/>
              <a:t> passer un </a:t>
            </a:r>
            <a:r>
              <a:rPr lang="en-US" dirty="0" err="1"/>
              <a:t>cran</a:t>
            </a:r>
            <a:r>
              <a:rPr lang="en-US" dirty="0"/>
              <a:t> </a:t>
            </a:r>
            <a:r>
              <a:rPr lang="en-US" dirty="0" err="1"/>
              <a:t>en</a:t>
            </a:r>
            <a:r>
              <a:rPr lang="en-US" dirty="0"/>
              <a:t> </a:t>
            </a:r>
            <a:r>
              <a:rPr lang="en-US" dirty="0" err="1"/>
              <a:t>termes</a:t>
            </a:r>
            <a:r>
              <a:rPr lang="en-US" dirty="0"/>
              <a:t> </a:t>
            </a:r>
            <a:r>
              <a:rPr lang="en-US" dirty="0" err="1"/>
              <a:t>d’automatisation</a:t>
            </a:r>
            <a:endParaRPr lang="en-US" dirty="0"/>
          </a:p>
          <a:p>
            <a:pPr lvl="3"/>
            <a:r>
              <a:rPr lang="en-US" dirty="0" err="1"/>
              <a:t>Gérer</a:t>
            </a:r>
            <a:r>
              <a:rPr lang="en-US" dirty="0"/>
              <a:t> la </a:t>
            </a:r>
            <a:r>
              <a:rPr lang="en-US" dirty="0" err="1"/>
              <a:t>complexité</a:t>
            </a:r>
            <a:r>
              <a:rPr lang="en-US" dirty="0"/>
              <a:t> des microservices grâce à </a:t>
            </a:r>
            <a:r>
              <a:rPr lang="en-US" dirty="0" err="1"/>
              <a:t>une</a:t>
            </a:r>
            <a:r>
              <a:rPr lang="en-US" dirty="0"/>
              <a:t> </a:t>
            </a:r>
            <a:r>
              <a:rPr lang="en-US" dirty="0" err="1"/>
              <a:t>cartographie</a:t>
            </a:r>
            <a:r>
              <a:rPr lang="en-US" dirty="0"/>
              <a:t> </a:t>
            </a:r>
            <a:r>
              <a:rPr lang="en-US" dirty="0" err="1"/>
              <a:t>permettant</a:t>
            </a:r>
            <a:r>
              <a:rPr lang="en-US" dirty="0"/>
              <a:t> de </a:t>
            </a:r>
            <a:r>
              <a:rPr lang="en-US" dirty="0" err="1"/>
              <a:t>générer</a:t>
            </a:r>
            <a:r>
              <a:rPr lang="en-US" dirty="0"/>
              <a:t> un script de </a:t>
            </a:r>
            <a:r>
              <a:rPr lang="en-US" dirty="0" err="1"/>
              <a:t>déploiement</a:t>
            </a:r>
            <a:r>
              <a:rPr lang="en-US" dirty="0"/>
              <a:t> unique</a:t>
            </a:r>
          </a:p>
          <a:p>
            <a:pPr lvl="1"/>
            <a:r>
              <a:rPr lang="en-US" dirty="0" err="1"/>
              <a:t>Améliorer</a:t>
            </a:r>
            <a:r>
              <a:rPr lang="en-US" dirty="0"/>
              <a:t> la boucle de feedbacks des </a:t>
            </a:r>
            <a:r>
              <a:rPr lang="en-US" dirty="0" err="1"/>
              <a:t>erreurs</a:t>
            </a:r>
            <a:endParaRPr lang="en-US" dirty="0"/>
          </a:p>
          <a:p>
            <a:pPr lvl="2"/>
            <a:r>
              <a:rPr lang="en-US" dirty="0"/>
              <a:t>Boucle de </a:t>
            </a:r>
            <a:r>
              <a:rPr lang="en-US" dirty="0" err="1"/>
              <a:t>feeback</a:t>
            </a:r>
            <a:r>
              <a:rPr lang="en-US" dirty="0"/>
              <a:t> :</a:t>
            </a:r>
          </a:p>
          <a:p>
            <a:pPr lvl="3"/>
            <a:r>
              <a:rPr lang="en-US" dirty="0"/>
              <a:t>Log </a:t>
            </a:r>
            <a:r>
              <a:rPr lang="en-US" dirty="0" err="1"/>
              <a:t>Erreur</a:t>
            </a:r>
            <a:r>
              <a:rPr lang="en-US" dirty="0"/>
              <a:t> </a:t>
            </a:r>
            <a:r>
              <a:rPr lang="en-US" dirty="0" err="1"/>
              <a:t>centralisé</a:t>
            </a:r>
            <a:r>
              <a:rPr lang="en-US" dirty="0">
                <a:sym typeface="Wingdings" panose="05000000000000000000" pitchFamily="2" charset="2"/>
              </a:rPr>
              <a:t> </a:t>
            </a:r>
            <a:r>
              <a:rPr lang="en-US" dirty="0" err="1">
                <a:sym typeface="Wingdings" panose="05000000000000000000" pitchFamily="2" charset="2"/>
              </a:rPr>
              <a:t>Quel</a:t>
            </a:r>
            <a:r>
              <a:rPr lang="en-US" dirty="0">
                <a:sym typeface="Wingdings" panose="05000000000000000000" pitchFamily="2" charset="2"/>
              </a:rPr>
              <a:t> microservice </a:t>
            </a:r>
            <a:r>
              <a:rPr lang="en-US" dirty="0" err="1">
                <a:sym typeface="Wingdings" panose="05000000000000000000" pitchFamily="2" charset="2"/>
              </a:rPr>
              <a:t>impacté</a:t>
            </a:r>
            <a:r>
              <a:rPr lang="en-US" dirty="0">
                <a:sym typeface="Wingdings" panose="05000000000000000000" pitchFamily="2" charset="2"/>
              </a:rPr>
              <a:t>  </a:t>
            </a:r>
            <a:r>
              <a:rPr lang="en-US" dirty="0"/>
              <a:t>Quelle </a:t>
            </a:r>
            <a:r>
              <a:rPr lang="en-US" dirty="0" err="1"/>
              <a:t>équipe</a:t>
            </a:r>
            <a:r>
              <a:rPr lang="en-US" dirty="0"/>
              <a:t> </a:t>
            </a:r>
            <a:endParaRPr lang="en-US" dirty="0" smtClean="0"/>
          </a:p>
          <a:p>
            <a:pPr lvl="1"/>
            <a:r>
              <a:rPr lang="en-US" dirty="0" smtClean="0"/>
              <a:t>Bon cycle de vie des commits et des Pull Request : </a:t>
            </a:r>
            <a:r>
              <a:rPr lang="en-US" dirty="0" err="1"/>
              <a:t>u</a:t>
            </a:r>
            <a:r>
              <a:rPr lang="en-US" dirty="0" err="1" smtClean="0"/>
              <a:t>tiliser</a:t>
            </a:r>
            <a:r>
              <a:rPr lang="en-US" dirty="0" smtClean="0"/>
              <a:t> des multi-repos !</a:t>
            </a:r>
          </a:p>
          <a:p>
            <a:pPr lvl="2"/>
            <a:r>
              <a:rPr lang="en-US" dirty="0" smtClean="0"/>
              <a:t>Menu d’un prochain Meetup !</a:t>
            </a:r>
            <a:endParaRPr lang="en-US" dirty="0"/>
          </a:p>
        </p:txBody>
      </p:sp>
      <p:sp>
        <p:nvSpPr>
          <p:cNvPr id="4" name="ZoneTexte 3"/>
          <p:cNvSpPr txBox="1"/>
          <p:nvPr/>
        </p:nvSpPr>
        <p:spPr>
          <a:xfrm rot="2134903">
            <a:off x="10195674" y="285561"/>
            <a:ext cx="1386726" cy="369332"/>
          </a:xfrm>
          <a:prstGeom prst="rect">
            <a:avLst/>
          </a:prstGeom>
          <a:noFill/>
        </p:spPr>
        <p:txBody>
          <a:bodyPr wrap="none" rtlCol="0">
            <a:spAutoFit/>
          </a:bodyPr>
          <a:lstStyle/>
          <a:p>
            <a:r>
              <a:rPr lang="fr-FR" dirty="0" smtClean="0"/>
              <a:t>A retravailler</a:t>
            </a:r>
            <a:endParaRPr lang="fr-FR" dirty="0"/>
          </a:p>
        </p:txBody>
      </p:sp>
    </p:spTree>
    <p:extLst>
      <p:ext uri="{BB962C8B-B14F-4D97-AF65-F5344CB8AC3E}">
        <p14:creationId xmlns:p14="http://schemas.microsoft.com/office/powerpoint/2010/main" val="2539421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26527" y="181671"/>
            <a:ext cx="9323365" cy="547259"/>
          </a:xfrm>
        </p:spPr>
        <p:txBody>
          <a:bodyPr>
            <a:normAutofit fontScale="90000"/>
          </a:bodyPr>
          <a:lstStyle/>
          <a:p>
            <a:pPr algn="ctr"/>
            <a:r>
              <a:rPr lang="fr-FR" dirty="0"/>
              <a:t>Granularité : How </a:t>
            </a:r>
            <a:r>
              <a:rPr lang="fr-FR" dirty="0" err="1"/>
              <a:t>big</a:t>
            </a:r>
            <a:r>
              <a:rPr lang="fr-FR" dirty="0"/>
              <a:t> ?</a:t>
            </a:r>
          </a:p>
        </p:txBody>
      </p:sp>
      <p:sp>
        <p:nvSpPr>
          <p:cNvPr id="4" name="Espace réservé du numéro de diapositive 3"/>
          <p:cNvSpPr>
            <a:spLocks noGrp="1"/>
          </p:cNvSpPr>
          <p:nvPr>
            <p:ph type="sldNum" sz="quarter" idx="4"/>
          </p:nvPr>
        </p:nvSpPr>
        <p:spPr/>
        <p:txBody>
          <a:bodyPr/>
          <a:lstStyle/>
          <a:p>
            <a:fld id="{56BCE199-CD7B-49E1-A054-0A9BF059CBCC}" type="slidenum">
              <a:rPr lang="fr-FR" smtClean="0"/>
              <a:pPr/>
              <a:t>11</a:t>
            </a:fld>
            <a:endParaRPr lang="fr-FR" dirty="0"/>
          </a:p>
        </p:txBody>
      </p:sp>
      <p:sp>
        <p:nvSpPr>
          <p:cNvPr id="5" name="Espace réservé du texte 8"/>
          <p:cNvSpPr>
            <a:spLocks noGrp="1"/>
          </p:cNvSpPr>
          <p:nvPr>
            <p:ph type="body" sz="quarter" idx="15"/>
          </p:nvPr>
        </p:nvSpPr>
        <p:spPr>
          <a:xfrm>
            <a:off x="2493818" y="1246909"/>
            <a:ext cx="9023337" cy="5217178"/>
          </a:xfrm>
        </p:spPr>
        <p:txBody>
          <a:bodyPr>
            <a:normAutofit fontScale="77500" lnSpcReduction="20000"/>
          </a:bodyPr>
          <a:lstStyle/>
          <a:p>
            <a:pPr>
              <a:buFont typeface="Arial" panose="020B0604020202020204" pitchFamily="34" charset="0"/>
              <a:buChar char="•"/>
            </a:pPr>
            <a:r>
              <a:rPr lang="fr-FR" sz="2176" i="1" dirty="0"/>
              <a:t>« As </a:t>
            </a:r>
            <a:r>
              <a:rPr lang="fr-FR" sz="2176" i="1" dirty="0" err="1"/>
              <a:t>big</a:t>
            </a:r>
            <a:r>
              <a:rPr lang="fr-FR" sz="2176" i="1" dirty="0"/>
              <a:t> as </a:t>
            </a:r>
            <a:r>
              <a:rPr lang="fr-FR" sz="2176" i="1" dirty="0" err="1"/>
              <a:t>it</a:t>
            </a:r>
            <a:r>
              <a:rPr lang="fr-FR" sz="2176" i="1" dirty="0"/>
              <a:t> </a:t>
            </a:r>
            <a:r>
              <a:rPr lang="fr-FR" sz="2176" i="1" dirty="0" err="1"/>
              <a:t>fits</a:t>
            </a:r>
            <a:r>
              <a:rPr lang="fr-FR" sz="2176" i="1" dirty="0"/>
              <a:t> in </a:t>
            </a:r>
            <a:r>
              <a:rPr lang="fr-FR" sz="2176" i="1" dirty="0" err="1"/>
              <a:t>your</a:t>
            </a:r>
            <a:r>
              <a:rPr lang="fr-FR" sz="2176" i="1" dirty="0"/>
              <a:t> </a:t>
            </a:r>
            <a:r>
              <a:rPr lang="fr-FR" sz="2176" i="1" dirty="0" err="1"/>
              <a:t>brain</a:t>
            </a:r>
            <a:r>
              <a:rPr lang="fr-FR" sz="2176" i="1" dirty="0"/>
              <a:t> »</a:t>
            </a:r>
          </a:p>
          <a:p>
            <a:endParaRPr lang="fr-FR" sz="2176" dirty="0"/>
          </a:p>
          <a:p>
            <a:endParaRPr lang="fr-FR" sz="2176" dirty="0"/>
          </a:p>
          <a:p>
            <a:pPr>
              <a:buFont typeface="Arial" panose="020B0604020202020204" pitchFamily="34" charset="0"/>
              <a:buChar char="•"/>
            </a:pPr>
            <a:r>
              <a:rPr lang="fr-FR" sz="2176" dirty="0"/>
              <a:t>Eviter les nano-services</a:t>
            </a:r>
          </a:p>
          <a:p>
            <a:pPr marL="783772" lvl="1" indent="-310934">
              <a:buFont typeface="Arial" panose="020B0604020202020204" pitchFamily="34" charset="0"/>
              <a:buChar char="•"/>
            </a:pPr>
            <a:r>
              <a:rPr lang="fr-FR" sz="1995" dirty="0">
                <a:solidFill>
                  <a:schemeClr val="tx2"/>
                </a:solidFill>
              </a:rPr>
              <a:t>Des micro-services trop fins vont être plus faciles à maintenir et faire évoluer, mais seront très difficiles à gérer en production</a:t>
            </a:r>
          </a:p>
          <a:p>
            <a:pPr marL="1197509" lvl="2" indent="-310934">
              <a:buFont typeface="Arial" panose="020B0604020202020204" pitchFamily="34" charset="0"/>
              <a:buChar char="•"/>
            </a:pPr>
            <a:r>
              <a:rPr lang="fr-FR" sz="1723" dirty="0">
                <a:solidFill>
                  <a:schemeClr val="tx1">
                    <a:lumMod val="50000"/>
                    <a:lumOff val="50000"/>
                  </a:schemeClr>
                </a:solidFill>
              </a:rPr>
              <a:t>Le nombre d’échanges explose; difficile à comprendre et à surveiller, les performances sont mauvaises et le nombre de serveurs nécessaire est important.</a:t>
            </a:r>
          </a:p>
          <a:p>
            <a:pPr marL="1197509" lvl="2" indent="-310934">
              <a:buFont typeface="Arial" panose="020B0604020202020204" pitchFamily="34" charset="0"/>
              <a:buChar char="•"/>
            </a:pPr>
            <a:endParaRPr lang="fr-FR" sz="2176" dirty="0"/>
          </a:p>
          <a:p>
            <a:pPr>
              <a:buFont typeface="Arial" panose="020B0604020202020204" pitchFamily="34" charset="0"/>
              <a:buChar char="•"/>
            </a:pPr>
            <a:r>
              <a:rPr lang="fr-FR" sz="2176" dirty="0"/>
              <a:t>Eviter les macro-services</a:t>
            </a:r>
          </a:p>
          <a:p>
            <a:pPr lvl="1">
              <a:buFont typeface="Arial" panose="020B0604020202020204" pitchFamily="34" charset="0"/>
              <a:buChar char="•"/>
            </a:pPr>
            <a:r>
              <a:rPr lang="fr-FR" sz="1995" dirty="0">
                <a:solidFill>
                  <a:schemeClr val="tx2"/>
                </a:solidFill>
              </a:rPr>
              <a:t>La tentation : moins de services à déployer &amp; factorisation de traitements communs</a:t>
            </a:r>
          </a:p>
          <a:p>
            <a:pPr lvl="1">
              <a:buFont typeface="Arial" panose="020B0604020202020204" pitchFamily="34" charset="0"/>
              <a:buChar char="•"/>
            </a:pPr>
            <a:r>
              <a:rPr lang="fr-FR" sz="1995" dirty="0">
                <a:solidFill>
                  <a:schemeClr val="tx2"/>
                </a:solidFill>
              </a:rPr>
              <a:t>Risque de couplage fort et d’évolutivité </a:t>
            </a:r>
            <a:r>
              <a:rPr lang="fr-FR" sz="1995" dirty="0" smtClean="0">
                <a:solidFill>
                  <a:schemeClr val="tx2"/>
                </a:solidFill>
              </a:rPr>
              <a:t>limitée</a:t>
            </a:r>
          </a:p>
          <a:p>
            <a:pPr lvl="1">
              <a:buFont typeface="Arial" panose="020B0604020202020204" pitchFamily="34" charset="0"/>
              <a:buChar char="•"/>
            </a:pPr>
            <a:r>
              <a:rPr lang="fr-FR" sz="1995" dirty="0" smtClean="0">
                <a:solidFill>
                  <a:schemeClr val="tx2"/>
                </a:solidFill>
              </a:rPr>
              <a:t>Scinder </a:t>
            </a:r>
            <a:r>
              <a:rPr lang="fr-FR" sz="1995" dirty="0">
                <a:solidFill>
                  <a:schemeClr val="tx2"/>
                </a:solidFill>
              </a:rPr>
              <a:t>en plusieurs micro-services lorsque cela est </a:t>
            </a:r>
            <a:r>
              <a:rPr lang="fr-FR" sz="1995" dirty="0" smtClean="0">
                <a:solidFill>
                  <a:schemeClr val="tx2"/>
                </a:solidFill>
              </a:rPr>
              <a:t>possible et utiliser des librairies à bon escient</a:t>
            </a:r>
            <a:endParaRPr lang="fr-FR" sz="1995" dirty="0">
              <a:solidFill>
                <a:schemeClr val="tx2"/>
              </a:solidFill>
            </a:endParaRPr>
          </a:p>
          <a:p>
            <a:pPr lvl="1"/>
            <a:endParaRPr lang="fr-FR" sz="2176" dirty="0"/>
          </a:p>
          <a:p>
            <a:pPr>
              <a:buFont typeface="Arial" panose="020B0604020202020204" pitchFamily="34" charset="0"/>
              <a:buChar char="•"/>
            </a:pPr>
            <a:r>
              <a:rPr lang="fr-FR" sz="2176" dirty="0"/>
              <a:t>Rester sur l’objectif : </a:t>
            </a:r>
          </a:p>
          <a:p>
            <a:pPr lvl="1">
              <a:buFont typeface="Arial" panose="020B0604020202020204" pitchFamily="34" charset="0"/>
              <a:buChar char="•"/>
            </a:pPr>
            <a:r>
              <a:rPr lang="fr-FR" sz="1995" dirty="0">
                <a:solidFill>
                  <a:schemeClr val="tx2"/>
                </a:solidFill>
              </a:rPr>
              <a:t>La taille ne doit pas dépasser autant que possible la Feature Team</a:t>
            </a:r>
          </a:p>
          <a:p>
            <a:pPr lvl="1">
              <a:buFont typeface="Arial" panose="020B0604020202020204" pitchFamily="34" charset="0"/>
              <a:buChar char="•"/>
            </a:pPr>
            <a:r>
              <a:rPr lang="fr-FR" sz="1995" dirty="0" smtClean="0">
                <a:solidFill>
                  <a:schemeClr val="tx2"/>
                </a:solidFill>
              </a:rPr>
              <a:t>L’usage </a:t>
            </a:r>
            <a:r>
              <a:rPr lang="fr-FR" sz="1995" dirty="0">
                <a:solidFill>
                  <a:schemeClr val="tx2"/>
                </a:solidFill>
              </a:rPr>
              <a:t>est plus important que la </a:t>
            </a:r>
            <a:r>
              <a:rPr lang="fr-FR" sz="1995" dirty="0" smtClean="0">
                <a:solidFill>
                  <a:schemeClr val="tx2"/>
                </a:solidFill>
              </a:rPr>
              <a:t>taille, même si une taille raisonnable facilite l’appropriation par une Feature Team</a:t>
            </a:r>
          </a:p>
          <a:p>
            <a:pPr lvl="1">
              <a:buFont typeface="Arial" panose="020B0604020202020204" pitchFamily="34" charset="0"/>
              <a:buChar char="•"/>
            </a:pPr>
            <a:r>
              <a:rPr lang="fr-FR" sz="1995" dirty="0" smtClean="0">
                <a:solidFill>
                  <a:schemeClr val="tx2"/>
                </a:solidFill>
              </a:rPr>
              <a:t>Faciliter </a:t>
            </a:r>
            <a:r>
              <a:rPr lang="fr-FR" sz="1995" dirty="0">
                <a:solidFill>
                  <a:schemeClr val="tx2"/>
                </a:solidFill>
              </a:rPr>
              <a:t>le développement, le déploiement et l’exploitation</a:t>
            </a:r>
          </a:p>
          <a:p>
            <a:endParaRPr lang="fr-FR" dirty="0"/>
          </a:p>
        </p:txBody>
      </p:sp>
      <p:sp>
        <p:nvSpPr>
          <p:cNvPr id="2" name="AutoShape 2" descr="Einstein Explain Simply"/>
          <p:cNvSpPr>
            <a:spLocks noChangeAspect="1" noChangeArrowheads="1"/>
          </p:cNvSpPr>
          <p:nvPr/>
        </p:nvSpPr>
        <p:spPr bwMode="auto">
          <a:xfrm>
            <a:off x="1390841" y="-2473141"/>
            <a:ext cx="6909824" cy="51650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917" tIns="41459" rIns="82917" bIns="41459" numCol="1" anchor="t" anchorCtr="0" compatLnSpc="1">
            <a:prstTxWarp prst="textNoShape">
              <a:avLst/>
            </a:prstTxWarp>
          </a:bodyPr>
          <a:lstStyle/>
          <a:p>
            <a:endParaRPr lang="fr-FR" sz="1632"/>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8289" y="0"/>
            <a:ext cx="3101129" cy="2318093"/>
          </a:xfrm>
          <a:prstGeom prst="rect">
            <a:avLst/>
          </a:prstGeom>
        </p:spPr>
      </p:pic>
    </p:spTree>
    <p:extLst>
      <p:ext uri="{BB962C8B-B14F-4D97-AF65-F5344CB8AC3E}">
        <p14:creationId xmlns:p14="http://schemas.microsoft.com/office/powerpoint/2010/main" val="1973321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16435" y="2734807"/>
            <a:ext cx="6359765" cy="1143000"/>
          </a:xfrm>
        </p:spPr>
        <p:txBody>
          <a:bodyPr/>
          <a:lstStyle/>
          <a:p>
            <a:r>
              <a:rPr lang="fr-FR" dirty="0"/>
              <a:t>Livraison de qualité en cadence</a:t>
            </a:r>
          </a:p>
        </p:txBody>
      </p:sp>
    </p:spTree>
    <p:extLst>
      <p:ext uri="{BB962C8B-B14F-4D97-AF65-F5344CB8AC3E}">
        <p14:creationId xmlns:p14="http://schemas.microsoft.com/office/powerpoint/2010/main" val="3336974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666DEE1-3F65-4108-9C98-94945E18FF4E}"/>
              </a:ext>
            </a:extLst>
          </p:cNvPr>
          <p:cNvPicPr>
            <a:picLocks noChangeAspect="1"/>
          </p:cNvPicPr>
          <p:nvPr/>
        </p:nvPicPr>
        <p:blipFill>
          <a:blip r:embed="rId2"/>
          <a:stretch>
            <a:fillRect/>
          </a:stretch>
        </p:blipFill>
        <p:spPr>
          <a:xfrm>
            <a:off x="3800145" y="2253673"/>
            <a:ext cx="6147419" cy="4523572"/>
          </a:xfrm>
          <a:prstGeom prst="rect">
            <a:avLst/>
          </a:prstGeom>
        </p:spPr>
      </p:pic>
      <p:sp>
        <p:nvSpPr>
          <p:cNvPr id="2" name="Title 1">
            <a:extLst>
              <a:ext uri="{FF2B5EF4-FFF2-40B4-BE49-F238E27FC236}">
                <a16:creationId xmlns="" xmlns:a16="http://schemas.microsoft.com/office/drawing/2014/main" id="{2F4B8821-992C-429D-9874-E91B362172E8}"/>
              </a:ext>
            </a:extLst>
          </p:cNvPr>
          <p:cNvSpPr>
            <a:spLocks noGrp="1"/>
          </p:cNvSpPr>
          <p:nvPr>
            <p:ph type="title"/>
          </p:nvPr>
        </p:nvSpPr>
        <p:spPr>
          <a:xfrm>
            <a:off x="2526891" y="-27383"/>
            <a:ext cx="9055510" cy="1143000"/>
          </a:xfrm>
        </p:spPr>
        <p:txBody>
          <a:bodyPr>
            <a:normAutofit fontScale="90000"/>
          </a:bodyPr>
          <a:lstStyle/>
          <a:p>
            <a:r>
              <a:rPr lang="en-US" dirty="0"/>
              <a:t>Augmenter la cadence ? </a:t>
            </a:r>
            <a:r>
              <a:rPr lang="en-US" dirty="0" err="1"/>
              <a:t>Muscler</a:t>
            </a:r>
            <a:r>
              <a:rPr lang="en-US" dirty="0"/>
              <a:t> </a:t>
            </a:r>
            <a:r>
              <a:rPr lang="en-US" dirty="0" err="1"/>
              <a:t>votre</a:t>
            </a:r>
            <a:r>
              <a:rPr lang="en-US" dirty="0"/>
              <a:t> workflow !</a:t>
            </a:r>
          </a:p>
        </p:txBody>
      </p:sp>
      <p:sp>
        <p:nvSpPr>
          <p:cNvPr id="3" name="Content Placeholder 2">
            <a:extLst>
              <a:ext uri="{FF2B5EF4-FFF2-40B4-BE49-F238E27FC236}">
                <a16:creationId xmlns="" xmlns:a16="http://schemas.microsoft.com/office/drawing/2014/main" id="{53CF164E-ACEA-4D7F-8D3A-41156498A334}"/>
              </a:ext>
            </a:extLst>
          </p:cNvPr>
          <p:cNvSpPr>
            <a:spLocks noGrp="1"/>
          </p:cNvSpPr>
          <p:nvPr>
            <p:ph idx="1"/>
          </p:nvPr>
        </p:nvSpPr>
        <p:spPr>
          <a:xfrm>
            <a:off x="2526891" y="923726"/>
            <a:ext cx="9055509" cy="1329947"/>
          </a:xfrm>
        </p:spPr>
        <p:txBody>
          <a:bodyPr>
            <a:normAutofit/>
          </a:bodyPr>
          <a:lstStyle/>
          <a:p>
            <a:r>
              <a:rPr lang="en-US" sz="2400" dirty="0"/>
              <a:t>Lean : ne pas augmenter la </a:t>
            </a:r>
            <a:r>
              <a:rPr lang="en-US" sz="2400" dirty="0" err="1"/>
              <a:t>productivité</a:t>
            </a:r>
            <a:r>
              <a:rPr lang="en-US" sz="2400" dirty="0"/>
              <a:t> de </a:t>
            </a:r>
            <a:r>
              <a:rPr lang="en-US" sz="2400" dirty="0" err="1"/>
              <a:t>chaque</a:t>
            </a:r>
            <a:r>
              <a:rPr lang="en-US" sz="2400" dirty="0"/>
              <a:t> </a:t>
            </a:r>
            <a:r>
              <a:rPr lang="en-US" sz="2400" dirty="0" err="1" smtClean="0"/>
              <a:t>opération</a:t>
            </a:r>
            <a:r>
              <a:rPr lang="en-US" sz="2400" dirty="0" smtClean="0"/>
              <a:t>, </a:t>
            </a:r>
            <a:r>
              <a:rPr lang="en-US" sz="2400" dirty="0" err="1"/>
              <a:t>mais</a:t>
            </a:r>
            <a:r>
              <a:rPr lang="en-US" sz="2400" dirty="0"/>
              <a:t> </a:t>
            </a:r>
            <a:r>
              <a:rPr lang="en-US" sz="2400" dirty="0" err="1" smtClean="0"/>
              <a:t>optimiser</a:t>
            </a:r>
            <a:r>
              <a:rPr lang="en-US" sz="2400" dirty="0" smtClean="0"/>
              <a:t> les transitions pour </a:t>
            </a:r>
            <a:r>
              <a:rPr lang="en-US" sz="2400" dirty="0" err="1" smtClean="0"/>
              <a:t>gagner</a:t>
            </a:r>
            <a:r>
              <a:rPr lang="en-US" sz="2400" dirty="0" smtClean="0"/>
              <a:t> </a:t>
            </a:r>
            <a:r>
              <a:rPr lang="en-US" sz="2400" dirty="0" err="1" smtClean="0"/>
              <a:t>en</a:t>
            </a:r>
            <a:r>
              <a:rPr lang="en-US" sz="2400" dirty="0" smtClean="0"/>
              <a:t> </a:t>
            </a:r>
            <a:r>
              <a:rPr lang="en-US" sz="2400" dirty="0" err="1" smtClean="0"/>
              <a:t>fluidité</a:t>
            </a:r>
            <a:endParaRPr lang="en-US" sz="2400" dirty="0" smtClean="0"/>
          </a:p>
          <a:p>
            <a:r>
              <a:rPr lang="en-US" sz="2400" dirty="0" err="1" smtClean="0"/>
              <a:t>Utiliser</a:t>
            </a:r>
            <a:r>
              <a:rPr lang="en-US" sz="2400" dirty="0" smtClean="0"/>
              <a:t> les Pull Request à </a:t>
            </a:r>
            <a:r>
              <a:rPr lang="en-US" sz="2400" dirty="0" err="1" smtClean="0"/>
              <a:t>chaque</a:t>
            </a:r>
            <a:r>
              <a:rPr lang="en-US" sz="2400" dirty="0" smtClean="0"/>
              <a:t> </a:t>
            </a:r>
            <a:r>
              <a:rPr lang="en-US" sz="2400" dirty="0" err="1" smtClean="0"/>
              <a:t>étape</a:t>
            </a:r>
            <a:r>
              <a:rPr lang="en-US" sz="2400" dirty="0" smtClean="0"/>
              <a:t> de validation de code </a:t>
            </a:r>
            <a:endParaRPr lang="en-US" sz="2400" dirty="0"/>
          </a:p>
        </p:txBody>
      </p:sp>
    </p:spTree>
    <p:extLst>
      <p:ext uri="{BB962C8B-B14F-4D97-AF65-F5344CB8AC3E}">
        <p14:creationId xmlns:p14="http://schemas.microsoft.com/office/powerpoint/2010/main" val="223372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3"/>
            <a:ext cx="8601276" cy="720110"/>
          </a:xfrm>
        </p:spPr>
        <p:txBody>
          <a:bodyPr>
            <a:normAutofit fontScale="90000"/>
          </a:bodyPr>
          <a:lstStyle/>
          <a:p>
            <a:r>
              <a:rPr lang="fr-FR" dirty="0" smtClean="0"/>
              <a:t>Boucle de Feedback avec des outils de </a:t>
            </a:r>
            <a:r>
              <a:rPr lang="fr-FR" dirty="0" err="1" smtClean="0"/>
              <a:t>Dashing</a:t>
            </a:r>
            <a:endParaRPr lang="fr-FR" dirty="0"/>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01600" y="1077893"/>
            <a:ext cx="11092872" cy="5570577"/>
          </a:xfrm>
          <a:prstGeom prst="rect">
            <a:avLst/>
          </a:prstGeom>
        </p:spPr>
      </p:pic>
    </p:spTree>
    <p:extLst>
      <p:ext uri="{BB962C8B-B14F-4D97-AF65-F5344CB8AC3E}">
        <p14:creationId xmlns:p14="http://schemas.microsoft.com/office/powerpoint/2010/main" val="1096904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5">
            <a:extLst>
              <a:ext uri="{FF2B5EF4-FFF2-40B4-BE49-F238E27FC236}">
                <a16:creationId xmlns="" xmlns:a16="http://schemas.microsoft.com/office/drawing/2014/main" id="{D0919C54-C59D-4D8C-9701-1CB7C0FDAF85}"/>
              </a:ext>
            </a:extLst>
          </p:cNvPr>
          <p:cNvPicPr>
            <a:picLocks noChangeAspect="1"/>
          </p:cNvPicPr>
          <p:nvPr/>
        </p:nvPicPr>
        <p:blipFill>
          <a:blip r:embed="rId2"/>
          <a:stretch>
            <a:fillRect/>
          </a:stretch>
        </p:blipFill>
        <p:spPr>
          <a:xfrm>
            <a:off x="1760240" y="1600201"/>
            <a:ext cx="10354962" cy="3851885"/>
          </a:xfrm>
          <a:prstGeom prst="rect">
            <a:avLst/>
          </a:prstGeom>
        </p:spPr>
      </p:pic>
      <p:sp>
        <p:nvSpPr>
          <p:cNvPr id="2" name="Title 1">
            <a:extLst>
              <a:ext uri="{FF2B5EF4-FFF2-40B4-BE49-F238E27FC236}">
                <a16:creationId xmlns="" xmlns:a16="http://schemas.microsoft.com/office/drawing/2014/main" id="{812D2FBA-2466-46A0-A42B-19A071544153}"/>
              </a:ext>
            </a:extLst>
          </p:cNvPr>
          <p:cNvSpPr>
            <a:spLocks noGrp="1"/>
          </p:cNvSpPr>
          <p:nvPr>
            <p:ph type="title"/>
          </p:nvPr>
        </p:nvSpPr>
        <p:spPr/>
        <p:txBody>
          <a:bodyPr/>
          <a:lstStyle/>
          <a:p>
            <a:r>
              <a:rPr lang="en-US" dirty="0"/>
              <a:t>Un bon pipeline de </a:t>
            </a:r>
            <a:r>
              <a:rPr lang="en-US" dirty="0" smtClean="0"/>
              <a:t>tests !</a:t>
            </a:r>
            <a:endParaRPr lang="en-US" dirty="0"/>
          </a:p>
        </p:txBody>
      </p:sp>
      <p:sp>
        <p:nvSpPr>
          <p:cNvPr id="3" name="Content Placeholder 2">
            <a:extLst>
              <a:ext uri="{FF2B5EF4-FFF2-40B4-BE49-F238E27FC236}">
                <a16:creationId xmlns="" xmlns:a16="http://schemas.microsoft.com/office/drawing/2014/main" id="{3485315F-199B-4186-B8FA-29CA79E1ED2A}"/>
              </a:ext>
            </a:extLst>
          </p:cNvPr>
          <p:cNvSpPr>
            <a:spLocks noGrp="1"/>
          </p:cNvSpPr>
          <p:nvPr>
            <p:ph idx="1"/>
          </p:nvPr>
        </p:nvSpPr>
        <p:spPr>
          <a:xfrm>
            <a:off x="2503055" y="1115617"/>
            <a:ext cx="9079345" cy="5010547"/>
          </a:xfrm>
        </p:spPr>
        <p:txBody>
          <a:bodyPr/>
          <a:lstStyle/>
          <a:p>
            <a:r>
              <a:rPr lang="en-US" dirty="0" smtClean="0"/>
              <a:t>Attention à </a:t>
            </a:r>
            <a:r>
              <a:rPr lang="en-US" dirty="0" err="1" smtClean="0"/>
              <a:t>bien</a:t>
            </a:r>
            <a:r>
              <a:rPr lang="en-US" dirty="0" smtClean="0"/>
              <a:t> </a:t>
            </a:r>
            <a:r>
              <a:rPr lang="en-US" dirty="0" err="1" smtClean="0"/>
              <a:t>pouvoir</a:t>
            </a:r>
            <a:r>
              <a:rPr lang="en-US" dirty="0" smtClean="0"/>
              <a:t> </a:t>
            </a:r>
            <a:r>
              <a:rPr lang="en-US" dirty="0" err="1" smtClean="0"/>
              <a:t>parralléliser</a:t>
            </a:r>
            <a:r>
              <a:rPr lang="en-US" dirty="0" smtClean="0"/>
              <a:t> !</a:t>
            </a:r>
            <a:endParaRPr lang="en-US" dirty="0"/>
          </a:p>
        </p:txBody>
      </p:sp>
    </p:spTree>
    <p:extLst>
      <p:ext uri="{BB962C8B-B14F-4D97-AF65-F5344CB8AC3E}">
        <p14:creationId xmlns:p14="http://schemas.microsoft.com/office/powerpoint/2010/main" val="257724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Releaser</a:t>
            </a:r>
            <a:r>
              <a:rPr lang="fr-FR" dirty="0" smtClean="0"/>
              <a:t> un µs unitairement - </a:t>
            </a:r>
            <a:r>
              <a:rPr lang="fr-FR" dirty="0" err="1" smtClean="0"/>
              <a:t>Unbreakable</a:t>
            </a:r>
            <a:r>
              <a:rPr lang="fr-FR" dirty="0" smtClean="0"/>
              <a:t> Master</a:t>
            </a:r>
            <a:endParaRPr lang="fr-FR" dirty="0"/>
          </a:p>
        </p:txBody>
      </p:sp>
      <p:sp>
        <p:nvSpPr>
          <p:cNvPr id="3" name="Espace réservé du contenu 2"/>
          <p:cNvSpPr>
            <a:spLocks noGrp="1"/>
          </p:cNvSpPr>
          <p:nvPr>
            <p:ph idx="1"/>
          </p:nvPr>
        </p:nvSpPr>
        <p:spPr/>
        <p:txBody>
          <a:bodyPr>
            <a:normAutofit fontScale="85000" lnSpcReduction="20000"/>
          </a:bodyPr>
          <a:lstStyle/>
          <a:p>
            <a:r>
              <a:rPr lang="fr-FR" sz="2400" dirty="0" smtClean="0"/>
              <a:t>Attention à ne pas créer de multiples combinatoires non testées de façon cohérente</a:t>
            </a:r>
          </a:p>
          <a:p>
            <a:pPr lvl="1"/>
            <a:r>
              <a:rPr lang="fr-FR" sz="2000" dirty="0" smtClean="0"/>
              <a:t>On doit </a:t>
            </a:r>
            <a:r>
              <a:rPr lang="fr-FR" sz="2000" dirty="0" err="1" smtClean="0"/>
              <a:t>relinéariser</a:t>
            </a:r>
            <a:r>
              <a:rPr lang="fr-FR" sz="2000" dirty="0" smtClean="0"/>
              <a:t> les versions produits comme un tout cohérent (</a:t>
            </a:r>
            <a:r>
              <a:rPr lang="fr-FR" sz="2000" dirty="0" smtClean="0">
                <a:sym typeface="Wingdings" panose="05000000000000000000" pitchFamily="2" charset="2"/>
              </a:rPr>
              <a:t> Numéro de version produit contenant le </a:t>
            </a:r>
            <a:r>
              <a:rPr lang="fr-FR" sz="2000" dirty="0" err="1" smtClean="0">
                <a:sym typeface="Wingdings" panose="05000000000000000000" pitchFamily="2" charset="2"/>
              </a:rPr>
              <a:t>versionning</a:t>
            </a:r>
            <a:r>
              <a:rPr lang="fr-FR" sz="2000" dirty="0" smtClean="0">
                <a:sym typeface="Wingdings" panose="05000000000000000000" pitchFamily="2" charset="2"/>
              </a:rPr>
              <a:t> de tous les microservices)</a:t>
            </a:r>
          </a:p>
          <a:p>
            <a:pPr lvl="2"/>
            <a:r>
              <a:rPr lang="fr-FR" sz="1800" dirty="0" smtClean="0">
                <a:sym typeface="Wingdings" panose="05000000000000000000" pitchFamily="2" charset="2"/>
              </a:rPr>
              <a:t>C’est ce qui se fait depuis longtemps sur les installeurs « classique »</a:t>
            </a:r>
          </a:p>
          <a:p>
            <a:pPr lvl="2"/>
            <a:r>
              <a:rPr lang="fr-FR" sz="1800" dirty="0" smtClean="0">
                <a:sym typeface="Wingdings" panose="05000000000000000000" pitchFamily="2" charset="2"/>
              </a:rPr>
              <a:t>Nécessite de protéger les branches « master », sinon un build cassé empêche une release complète  CI / CD complètement bloquée</a:t>
            </a:r>
            <a:endParaRPr lang="fr-FR" sz="2067" dirty="0" smtClean="0">
              <a:sym typeface="Wingdings" panose="05000000000000000000" pitchFamily="2" charset="2"/>
            </a:endParaRPr>
          </a:p>
          <a:p>
            <a:r>
              <a:rPr lang="fr-FR" sz="2533" dirty="0" smtClean="0">
                <a:sym typeface="Wingdings" panose="05000000000000000000" pitchFamily="2" charset="2"/>
              </a:rPr>
              <a:t>A l’inverse, si on release de manière indépendante ou sur des branches</a:t>
            </a:r>
          </a:p>
          <a:p>
            <a:pPr lvl="1"/>
            <a:r>
              <a:rPr lang="fr-FR" sz="2000" dirty="0" smtClean="0">
                <a:sym typeface="Wingdings" panose="05000000000000000000" pitchFamily="2" charset="2"/>
              </a:rPr>
              <a:t>Problème des tests de Bout en Bout sur une version cohérente, puisque lorsque les tests seront achevés, on aura peut être une autre version de µs en dépendance déployé</a:t>
            </a:r>
          </a:p>
          <a:p>
            <a:pPr lvl="1"/>
            <a:r>
              <a:rPr lang="fr-FR" sz="2000" dirty="0" smtClean="0">
                <a:sym typeface="Wingdings" panose="05000000000000000000" pitchFamily="2" charset="2"/>
              </a:rPr>
              <a:t>Nécessite d’être très rigoureux et de bien coordonner les Interfaces d’API, ce qui peut à une échelle large compliqué</a:t>
            </a:r>
          </a:p>
          <a:p>
            <a:pPr lvl="1"/>
            <a:r>
              <a:rPr lang="fr-FR" sz="2000" dirty="0" smtClean="0">
                <a:sym typeface="Wingdings" panose="05000000000000000000" pitchFamily="2" charset="2"/>
              </a:rPr>
              <a:t>Notamment, l’automatisation des scripts de montée de versions de bases de données sur des branches parallèles peut être compliquée, il faut repasser par master, car on ne peut pas garantir la réentrance des scripts de façon triviale</a:t>
            </a:r>
          </a:p>
          <a:p>
            <a:pPr lvl="1"/>
            <a:endParaRPr lang="fr-FR" sz="2000" dirty="0"/>
          </a:p>
        </p:txBody>
      </p:sp>
    </p:spTree>
    <p:extLst>
      <p:ext uri="{BB962C8B-B14F-4D97-AF65-F5344CB8AC3E}">
        <p14:creationId xmlns:p14="http://schemas.microsoft.com/office/powerpoint/2010/main" val="2217734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3"/>
            <a:ext cx="8462731" cy="582310"/>
          </a:xfrm>
        </p:spPr>
        <p:txBody>
          <a:bodyPr>
            <a:normAutofit fontScale="90000"/>
          </a:bodyPr>
          <a:lstStyle/>
          <a:p>
            <a:r>
              <a:rPr lang="fr-FR" dirty="0" smtClean="0"/>
              <a:t>Exemple de pipeline global - 1</a:t>
            </a:r>
            <a:endParaRPr lang="fr-FR" dirty="0"/>
          </a:p>
        </p:txBody>
      </p:sp>
      <p:pic>
        <p:nvPicPr>
          <p:cNvPr id="5" name="Image 4"/>
          <p:cNvPicPr>
            <a:picLocks noChangeAspect="1"/>
          </p:cNvPicPr>
          <p:nvPr/>
        </p:nvPicPr>
        <p:blipFill>
          <a:blip r:embed="rId2"/>
          <a:stretch>
            <a:fillRect/>
          </a:stretch>
        </p:blipFill>
        <p:spPr>
          <a:xfrm>
            <a:off x="2650836" y="649131"/>
            <a:ext cx="9058342" cy="5820942"/>
          </a:xfrm>
          <a:prstGeom prst="rect">
            <a:avLst/>
          </a:prstGeom>
        </p:spPr>
      </p:pic>
    </p:spTree>
    <p:extLst>
      <p:ext uri="{BB962C8B-B14F-4D97-AF65-F5344CB8AC3E}">
        <p14:creationId xmlns:p14="http://schemas.microsoft.com/office/powerpoint/2010/main" val="2343474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3"/>
            <a:ext cx="8462731" cy="766292"/>
          </a:xfrm>
        </p:spPr>
        <p:txBody>
          <a:bodyPr/>
          <a:lstStyle/>
          <a:p>
            <a:r>
              <a:rPr lang="fr-FR" dirty="0" smtClean="0"/>
              <a:t>Exemple de pipeline global - 2</a:t>
            </a:r>
            <a:endParaRPr lang="fr-FR" dirty="0"/>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733964" y="815709"/>
            <a:ext cx="8848436" cy="5571237"/>
          </a:xfrm>
          <a:prstGeom prst="rect">
            <a:avLst/>
          </a:prstGeom>
        </p:spPr>
      </p:pic>
    </p:spTree>
    <p:extLst>
      <p:ext uri="{BB962C8B-B14F-4D97-AF65-F5344CB8AC3E}">
        <p14:creationId xmlns:p14="http://schemas.microsoft.com/office/powerpoint/2010/main" val="1859552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16435" y="2734807"/>
            <a:ext cx="6359765" cy="1143000"/>
          </a:xfrm>
        </p:spPr>
        <p:txBody>
          <a:bodyPr>
            <a:normAutofit fontScale="90000"/>
          </a:bodyPr>
          <a:lstStyle/>
          <a:p>
            <a:r>
              <a:rPr lang="fr-FR" dirty="0"/>
              <a:t>Cartographie des microservices pour le déploiement continue</a:t>
            </a:r>
          </a:p>
        </p:txBody>
      </p:sp>
    </p:spTree>
    <p:extLst>
      <p:ext uri="{BB962C8B-B14F-4D97-AF65-F5344CB8AC3E}">
        <p14:creationId xmlns:p14="http://schemas.microsoft.com/office/powerpoint/2010/main" val="2423680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16435" y="2734807"/>
            <a:ext cx="6359765" cy="1143000"/>
          </a:xfrm>
        </p:spPr>
        <p:txBody>
          <a:bodyPr/>
          <a:lstStyle/>
          <a:p>
            <a:r>
              <a:rPr lang="fr-FR" dirty="0" smtClean="0"/>
              <a:t>Organisation</a:t>
            </a:r>
            <a:endParaRPr lang="fr-FR" dirty="0"/>
          </a:p>
        </p:txBody>
      </p:sp>
    </p:spTree>
    <p:extLst>
      <p:ext uri="{BB962C8B-B14F-4D97-AF65-F5344CB8AC3E}">
        <p14:creationId xmlns:p14="http://schemas.microsoft.com/office/powerpoint/2010/main" val="544076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Une cartographie complexe …</a:t>
            </a:r>
            <a:endParaRPr lang="fr-FR" dirty="0"/>
          </a:p>
        </p:txBody>
      </p:sp>
      <p:sp>
        <p:nvSpPr>
          <p:cNvPr id="3" name="Espace réservé du contenu 2"/>
          <p:cNvSpPr>
            <a:spLocks noGrp="1"/>
          </p:cNvSpPr>
          <p:nvPr>
            <p:ph idx="1"/>
          </p:nvPr>
        </p:nvSpPr>
        <p:spPr/>
        <p:txBody>
          <a:bodyPr/>
          <a:lstStyle/>
          <a:p>
            <a:endParaRPr lang="fr-FR"/>
          </a:p>
        </p:txBody>
      </p:sp>
      <p:pic>
        <p:nvPicPr>
          <p:cNvPr id="5" name="Image 4"/>
          <p:cNvPicPr>
            <a:picLocks noChangeAspect="1"/>
          </p:cNvPicPr>
          <p:nvPr/>
        </p:nvPicPr>
        <p:blipFill>
          <a:blip r:embed="rId2"/>
          <a:stretch>
            <a:fillRect/>
          </a:stretch>
        </p:blipFill>
        <p:spPr>
          <a:xfrm>
            <a:off x="2687781" y="1115617"/>
            <a:ext cx="9060679" cy="5496556"/>
          </a:xfrm>
          <a:prstGeom prst="rect">
            <a:avLst/>
          </a:prstGeom>
        </p:spPr>
      </p:pic>
    </p:spTree>
    <p:extLst>
      <p:ext uri="{BB962C8B-B14F-4D97-AF65-F5344CB8AC3E}">
        <p14:creationId xmlns:p14="http://schemas.microsoft.com/office/powerpoint/2010/main" val="225449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3"/>
            <a:ext cx="8462731" cy="683744"/>
          </a:xfrm>
        </p:spPr>
        <p:txBody>
          <a:bodyPr>
            <a:normAutofit/>
          </a:bodyPr>
          <a:lstStyle/>
          <a:p>
            <a:r>
              <a:rPr lang="fr-FR" sz="3200" dirty="0" smtClean="0"/>
              <a:t>Centraliser la définition de votre produit en MDM</a:t>
            </a:r>
            <a:endParaRPr lang="fr-FR" sz="3200" dirty="0"/>
          </a:p>
        </p:txBody>
      </p:sp>
      <p:sp>
        <p:nvSpPr>
          <p:cNvPr id="3" name="Espace réservé du contenu 2"/>
          <p:cNvSpPr>
            <a:spLocks noGrp="1"/>
          </p:cNvSpPr>
          <p:nvPr>
            <p:ph idx="1"/>
          </p:nvPr>
        </p:nvSpPr>
        <p:spPr>
          <a:xfrm>
            <a:off x="8955696" y="773080"/>
            <a:ext cx="2986710" cy="3387116"/>
          </a:xfrm>
        </p:spPr>
        <p:txBody>
          <a:bodyPr>
            <a:normAutofit fontScale="55000" lnSpcReduction="20000"/>
          </a:bodyPr>
          <a:lstStyle/>
          <a:p>
            <a:r>
              <a:rPr lang="fr-FR" dirty="0" smtClean="0"/>
              <a:t>L’ajout  d’un outil nouveau ou la migration devient compliqué à cause de la problématique MDM gérée à plusieurs endroits (master / master !!). </a:t>
            </a:r>
          </a:p>
          <a:p>
            <a:r>
              <a:rPr lang="fr-FR" dirty="0" smtClean="0"/>
              <a:t>La complexité d’ajout d’un µs augmente </a:t>
            </a:r>
            <a:r>
              <a:rPr lang="fr-FR" dirty="0" err="1" smtClean="0"/>
              <a:t>proportiellement</a:t>
            </a:r>
            <a:r>
              <a:rPr lang="fr-FR" dirty="0" smtClean="0"/>
              <a:t> avec l’automatisation, et le nombre de d’erreurs quadratiquement</a:t>
            </a:r>
          </a:p>
        </p:txBody>
      </p:sp>
      <p:sp>
        <p:nvSpPr>
          <p:cNvPr id="4" name="ZoneTexte 3"/>
          <p:cNvSpPr txBox="1"/>
          <p:nvPr/>
        </p:nvSpPr>
        <p:spPr>
          <a:xfrm>
            <a:off x="6141938" y="1646351"/>
            <a:ext cx="1822487" cy="646331"/>
          </a:xfrm>
          <a:prstGeom prst="rect">
            <a:avLst/>
          </a:prstGeom>
          <a:noFill/>
        </p:spPr>
        <p:txBody>
          <a:bodyPr wrap="none" rtlCol="0">
            <a:spAutoFit/>
          </a:bodyPr>
          <a:lstStyle/>
          <a:p>
            <a:r>
              <a:rPr lang="fr-FR" dirty="0" smtClean="0"/>
              <a:t>MDM pour</a:t>
            </a:r>
            <a:br>
              <a:rPr lang="fr-FR" dirty="0" smtClean="0"/>
            </a:br>
            <a:r>
              <a:rPr lang="fr-FR" dirty="0" smtClean="0"/>
              <a:t> les </a:t>
            </a:r>
            <a:r>
              <a:rPr lang="fr-FR" dirty="0" err="1" smtClean="0"/>
              <a:t>repositories</a:t>
            </a:r>
            <a:r>
              <a:rPr lang="fr-FR" dirty="0" smtClean="0"/>
              <a:t> ?</a:t>
            </a:r>
          </a:p>
        </p:txBody>
      </p:sp>
      <p:grpSp>
        <p:nvGrpSpPr>
          <p:cNvPr id="46" name="Groupe 45"/>
          <p:cNvGrpSpPr/>
          <p:nvPr/>
        </p:nvGrpSpPr>
        <p:grpSpPr>
          <a:xfrm>
            <a:off x="3329862" y="793817"/>
            <a:ext cx="1446614" cy="1390634"/>
            <a:chOff x="3329862" y="793817"/>
            <a:chExt cx="1446614" cy="1390634"/>
          </a:xfrm>
        </p:grpSpPr>
        <p:sp>
          <p:nvSpPr>
            <p:cNvPr id="5" name="ZoneTexte 4"/>
            <p:cNvSpPr txBox="1"/>
            <p:nvPr/>
          </p:nvSpPr>
          <p:spPr>
            <a:xfrm>
              <a:off x="3329862" y="1538120"/>
              <a:ext cx="1446614" cy="646331"/>
            </a:xfrm>
            <a:prstGeom prst="rect">
              <a:avLst/>
            </a:prstGeom>
            <a:noFill/>
          </p:spPr>
          <p:txBody>
            <a:bodyPr wrap="none" rtlCol="0">
              <a:spAutoFit/>
            </a:bodyPr>
            <a:lstStyle/>
            <a:p>
              <a:r>
                <a:rPr lang="fr-FR" dirty="0" smtClean="0"/>
                <a:t>Jenkins</a:t>
              </a:r>
            </a:p>
            <a:p>
              <a:r>
                <a:rPr lang="fr-FR" dirty="0" smtClean="0"/>
                <a:t>Script Groovy</a:t>
              </a:r>
              <a:endParaRPr lang="fr-FR"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799" y="793817"/>
              <a:ext cx="692495" cy="692495"/>
            </a:xfrm>
            <a:prstGeom prst="rect">
              <a:avLst/>
            </a:prstGeom>
          </p:spPr>
        </p:pic>
      </p:grpSp>
      <p:sp>
        <p:nvSpPr>
          <p:cNvPr id="20" name="ZoneTexte 19"/>
          <p:cNvSpPr txBox="1"/>
          <p:nvPr/>
        </p:nvSpPr>
        <p:spPr>
          <a:xfrm>
            <a:off x="6135273" y="3379101"/>
            <a:ext cx="2827954" cy="1107996"/>
          </a:xfrm>
          <a:prstGeom prst="rect">
            <a:avLst/>
          </a:prstGeom>
          <a:noFill/>
        </p:spPr>
        <p:txBody>
          <a:bodyPr wrap="none" rtlCol="0">
            <a:spAutoFit/>
          </a:bodyPr>
          <a:lstStyle/>
          <a:p>
            <a:r>
              <a:rPr lang="fr-FR" sz="1600" dirty="0" smtClean="0"/>
              <a:t>Docker-compose qui devient un</a:t>
            </a:r>
          </a:p>
          <a:p>
            <a:r>
              <a:rPr lang="fr-FR" sz="1600" dirty="0" smtClean="0"/>
              <a:t>MDM pour décrire les </a:t>
            </a:r>
            <a:br>
              <a:rPr lang="fr-FR" sz="1600" dirty="0" smtClean="0"/>
            </a:br>
            <a:r>
              <a:rPr lang="fr-FR" sz="1600" dirty="0" smtClean="0"/>
              <a:t>Docker à installer </a:t>
            </a:r>
          </a:p>
          <a:p>
            <a:r>
              <a:rPr lang="fr-FR" sz="1600" dirty="0" smtClean="0"/>
              <a:t>(µs et bases de données)</a:t>
            </a:r>
          </a:p>
        </p:txBody>
      </p:sp>
      <p:grpSp>
        <p:nvGrpSpPr>
          <p:cNvPr id="47" name="Groupe 46"/>
          <p:cNvGrpSpPr/>
          <p:nvPr/>
        </p:nvGrpSpPr>
        <p:grpSpPr>
          <a:xfrm>
            <a:off x="4841182" y="656361"/>
            <a:ext cx="2362017" cy="967408"/>
            <a:chOff x="4841182" y="656361"/>
            <a:chExt cx="2362017" cy="967408"/>
          </a:xfrm>
        </p:grpSpPr>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791" y="656361"/>
              <a:ext cx="967408" cy="967408"/>
            </a:xfrm>
            <a:prstGeom prst="rect">
              <a:avLst/>
            </a:prstGeom>
          </p:spPr>
        </p:pic>
        <p:cxnSp>
          <p:nvCxnSpPr>
            <p:cNvPr id="11" name="Connecteur droit avec flèche 10"/>
            <p:cNvCxnSpPr/>
            <p:nvPr/>
          </p:nvCxnSpPr>
          <p:spPr>
            <a:xfrm>
              <a:off x="4841182" y="1429199"/>
              <a:ext cx="1265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a:off x="4841182" y="1623769"/>
              <a:ext cx="1294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865092" y="982262"/>
              <a:ext cx="929742" cy="369332"/>
            </a:xfrm>
            <a:prstGeom prst="rect">
              <a:avLst/>
            </a:prstGeom>
            <a:noFill/>
          </p:spPr>
          <p:txBody>
            <a:bodyPr wrap="none" rtlCol="0">
              <a:spAutoFit/>
            </a:bodyPr>
            <a:lstStyle/>
            <a:p>
              <a:r>
                <a:rPr lang="fr-FR" dirty="0" smtClean="0"/>
                <a:t>compile</a:t>
              </a:r>
              <a:endParaRPr lang="fr-FR" dirty="0"/>
            </a:p>
          </p:txBody>
        </p:sp>
      </p:grpSp>
      <p:grpSp>
        <p:nvGrpSpPr>
          <p:cNvPr id="51" name="Groupe 50"/>
          <p:cNvGrpSpPr/>
          <p:nvPr/>
        </p:nvGrpSpPr>
        <p:grpSpPr>
          <a:xfrm>
            <a:off x="3394568" y="5139826"/>
            <a:ext cx="4511736" cy="1032014"/>
            <a:chOff x="3394568" y="5139826"/>
            <a:chExt cx="4511736" cy="1032014"/>
          </a:xfrm>
        </p:grpSpPr>
        <p:pic>
          <p:nvPicPr>
            <p:cNvPr id="23" name="Imag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568" y="5139826"/>
              <a:ext cx="1032014" cy="1032014"/>
            </a:xfrm>
            <a:prstGeom prst="rect">
              <a:avLst/>
            </a:prstGeom>
          </p:spPr>
        </p:pic>
        <p:cxnSp>
          <p:nvCxnSpPr>
            <p:cNvPr id="24" name="Connecteur droit avec flèche 23"/>
            <p:cNvCxnSpPr/>
            <p:nvPr/>
          </p:nvCxnSpPr>
          <p:spPr>
            <a:xfrm>
              <a:off x="4841181" y="5655833"/>
              <a:ext cx="1265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4812146" y="5826927"/>
              <a:ext cx="1294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6491942" y="5539713"/>
              <a:ext cx="1414362" cy="369332"/>
            </a:xfrm>
            <a:prstGeom prst="rect">
              <a:avLst/>
            </a:prstGeom>
            <a:noFill/>
          </p:spPr>
          <p:txBody>
            <a:bodyPr wrap="none" rtlCol="0">
              <a:spAutoFit/>
            </a:bodyPr>
            <a:lstStyle/>
            <a:p>
              <a:r>
                <a:rPr lang="fr-FR" dirty="0" smtClean="0"/>
                <a:t>Autre outil …</a:t>
              </a:r>
              <a:endParaRPr lang="fr-FR" dirty="0"/>
            </a:p>
          </p:txBody>
        </p:sp>
      </p:grpSp>
      <p:grpSp>
        <p:nvGrpSpPr>
          <p:cNvPr id="52" name="Groupe 51"/>
          <p:cNvGrpSpPr/>
          <p:nvPr/>
        </p:nvGrpSpPr>
        <p:grpSpPr>
          <a:xfrm>
            <a:off x="3416166" y="2046818"/>
            <a:ext cx="2819625" cy="1689289"/>
            <a:chOff x="3416166" y="2046818"/>
            <a:chExt cx="2819625" cy="1689289"/>
          </a:xfrm>
        </p:grpSpPr>
        <p:sp>
          <p:nvSpPr>
            <p:cNvPr id="18" name="ZoneTexte 17"/>
            <p:cNvSpPr txBox="1"/>
            <p:nvPr/>
          </p:nvSpPr>
          <p:spPr>
            <a:xfrm>
              <a:off x="3416166" y="3089776"/>
              <a:ext cx="1383199" cy="646331"/>
            </a:xfrm>
            <a:prstGeom prst="rect">
              <a:avLst/>
            </a:prstGeom>
            <a:noFill/>
          </p:spPr>
          <p:txBody>
            <a:bodyPr wrap="none" rtlCol="0">
              <a:spAutoFit/>
            </a:bodyPr>
            <a:lstStyle/>
            <a:p>
              <a:r>
                <a:rPr lang="fr-FR" dirty="0" smtClean="0"/>
                <a:t>Outil de </a:t>
              </a:r>
            </a:p>
            <a:p>
              <a:r>
                <a:rPr lang="fr-FR" dirty="0" smtClean="0"/>
                <a:t>déploiement</a:t>
              </a:r>
              <a:endParaRPr lang="fr-FR" dirty="0"/>
            </a:p>
          </p:txBody>
        </p:sp>
        <p:pic>
          <p:nvPicPr>
            <p:cNvPr id="1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555" y="2391344"/>
              <a:ext cx="576982" cy="576982"/>
            </a:xfrm>
            <a:prstGeom prst="rect">
              <a:avLst/>
            </a:prstGeom>
          </p:spPr>
        </p:pic>
        <p:cxnSp>
          <p:nvCxnSpPr>
            <p:cNvPr id="36" name="Connecteur droit avec flèche 35"/>
            <p:cNvCxnSpPr/>
            <p:nvPr/>
          </p:nvCxnSpPr>
          <p:spPr>
            <a:xfrm flipV="1">
              <a:off x="4562689" y="2196314"/>
              <a:ext cx="1579249" cy="51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flipH="1">
              <a:off x="4442140" y="2292682"/>
              <a:ext cx="1793651" cy="580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5143819" y="2046818"/>
              <a:ext cx="498470" cy="369332"/>
            </a:xfrm>
            <a:prstGeom prst="rect">
              <a:avLst/>
            </a:prstGeom>
            <a:noFill/>
          </p:spPr>
          <p:txBody>
            <a:bodyPr wrap="none" rtlCol="0">
              <a:spAutoFit/>
            </a:bodyPr>
            <a:lstStyle/>
            <a:p>
              <a:r>
                <a:rPr lang="fr-FR" dirty="0" smtClean="0"/>
                <a:t>Tag</a:t>
              </a:r>
              <a:endParaRPr lang="fr-FR" dirty="0"/>
            </a:p>
          </p:txBody>
        </p:sp>
      </p:grpSp>
      <p:grpSp>
        <p:nvGrpSpPr>
          <p:cNvPr id="49" name="Groupe 48"/>
          <p:cNvGrpSpPr/>
          <p:nvPr/>
        </p:nvGrpSpPr>
        <p:grpSpPr>
          <a:xfrm>
            <a:off x="4941559" y="2554574"/>
            <a:ext cx="2386106" cy="812842"/>
            <a:chOff x="4941559" y="2554574"/>
            <a:chExt cx="2386106" cy="812842"/>
          </a:xfrm>
        </p:grpSpPr>
        <p:pic>
          <p:nvPicPr>
            <p:cNvPr id="19" name="Imag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4823" y="2554574"/>
              <a:ext cx="812842" cy="812842"/>
            </a:xfrm>
            <a:prstGeom prst="rect">
              <a:avLst/>
            </a:prstGeom>
          </p:spPr>
        </p:pic>
        <p:cxnSp>
          <p:nvCxnSpPr>
            <p:cNvPr id="21" name="Connecteur droit avec flèche 20"/>
            <p:cNvCxnSpPr/>
            <p:nvPr/>
          </p:nvCxnSpPr>
          <p:spPr>
            <a:xfrm>
              <a:off x="4970594" y="2877352"/>
              <a:ext cx="1265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4941559" y="3048446"/>
              <a:ext cx="1294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5339440" y="2964680"/>
              <a:ext cx="907621" cy="369332"/>
            </a:xfrm>
            <a:prstGeom prst="rect">
              <a:avLst/>
            </a:prstGeom>
            <a:noFill/>
          </p:spPr>
          <p:txBody>
            <a:bodyPr wrap="none" rtlCol="0">
              <a:spAutoFit/>
            </a:bodyPr>
            <a:lstStyle/>
            <a:p>
              <a:r>
                <a:rPr lang="fr-FR" dirty="0" smtClean="0"/>
                <a:t>Déploie</a:t>
              </a:r>
              <a:endParaRPr lang="fr-FR" dirty="0"/>
            </a:p>
          </p:txBody>
        </p:sp>
      </p:grpSp>
      <p:grpSp>
        <p:nvGrpSpPr>
          <p:cNvPr id="50" name="Groupe 49"/>
          <p:cNvGrpSpPr/>
          <p:nvPr/>
        </p:nvGrpSpPr>
        <p:grpSpPr>
          <a:xfrm>
            <a:off x="4799365" y="3328492"/>
            <a:ext cx="5740619" cy="2352166"/>
            <a:chOff x="4799365" y="3328492"/>
            <a:chExt cx="5740619" cy="2352166"/>
          </a:xfrm>
        </p:grpSpPr>
        <p:cxnSp>
          <p:nvCxnSpPr>
            <p:cNvPr id="27" name="Connecteur droit avec flèche 26"/>
            <p:cNvCxnSpPr/>
            <p:nvPr/>
          </p:nvCxnSpPr>
          <p:spPr>
            <a:xfrm>
              <a:off x="4890594" y="3328492"/>
              <a:ext cx="1345197" cy="133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endCxn id="18" idx="3"/>
            </p:cNvCxnSpPr>
            <p:nvPr/>
          </p:nvCxnSpPr>
          <p:spPr>
            <a:xfrm flipH="1" flipV="1">
              <a:off x="4799365" y="3412942"/>
              <a:ext cx="1377865" cy="1349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Imag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7455" y="4456019"/>
              <a:ext cx="667208" cy="667208"/>
            </a:xfrm>
            <a:prstGeom prst="rect">
              <a:avLst/>
            </a:prstGeom>
          </p:spPr>
        </p:pic>
        <p:pic>
          <p:nvPicPr>
            <p:cNvPr id="33" name="Imag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36997" y="4454335"/>
              <a:ext cx="763233" cy="763233"/>
            </a:xfrm>
            <a:prstGeom prst="rect">
              <a:avLst/>
            </a:prstGeom>
          </p:spPr>
        </p:pic>
        <p:sp>
          <p:nvSpPr>
            <p:cNvPr id="34" name="ZoneTexte 33"/>
            <p:cNvSpPr txBox="1"/>
            <p:nvPr/>
          </p:nvSpPr>
          <p:spPr>
            <a:xfrm>
              <a:off x="8022564" y="4480329"/>
              <a:ext cx="2517420" cy="1200329"/>
            </a:xfrm>
            <a:prstGeom prst="rect">
              <a:avLst/>
            </a:prstGeom>
            <a:noFill/>
          </p:spPr>
          <p:txBody>
            <a:bodyPr wrap="none" rtlCol="0">
              <a:spAutoFit/>
            </a:bodyPr>
            <a:lstStyle/>
            <a:p>
              <a:r>
                <a:rPr lang="fr-FR" dirty="0" err="1" smtClean="0"/>
                <a:t>Helm</a:t>
              </a:r>
              <a:r>
                <a:rPr lang="fr-FR" dirty="0" smtClean="0"/>
                <a:t> Chart qui devient</a:t>
              </a:r>
            </a:p>
            <a:p>
              <a:r>
                <a:rPr lang="fr-FR" dirty="0" smtClean="0"/>
                <a:t>MDM pour décrire les </a:t>
              </a:r>
              <a:br>
                <a:rPr lang="fr-FR" dirty="0" smtClean="0"/>
              </a:br>
              <a:r>
                <a:rPr lang="fr-FR" dirty="0" smtClean="0"/>
                <a:t>Docker à installer </a:t>
              </a:r>
            </a:p>
            <a:p>
              <a:r>
                <a:rPr lang="fr-FR" dirty="0" smtClean="0"/>
                <a:t>(µs et bases de données)</a:t>
              </a:r>
            </a:p>
          </p:txBody>
        </p:sp>
        <p:sp>
          <p:nvSpPr>
            <p:cNvPr id="45" name="ZoneTexte 44"/>
            <p:cNvSpPr txBox="1"/>
            <p:nvPr/>
          </p:nvSpPr>
          <p:spPr>
            <a:xfrm>
              <a:off x="4873704" y="4160196"/>
              <a:ext cx="907621" cy="369332"/>
            </a:xfrm>
            <a:prstGeom prst="rect">
              <a:avLst/>
            </a:prstGeom>
            <a:noFill/>
          </p:spPr>
          <p:txBody>
            <a:bodyPr wrap="none" rtlCol="0">
              <a:spAutoFit/>
            </a:bodyPr>
            <a:lstStyle/>
            <a:p>
              <a:r>
                <a:rPr lang="fr-FR" dirty="0" smtClean="0"/>
                <a:t>Déploie</a:t>
              </a:r>
              <a:endParaRPr lang="fr-FR" dirty="0"/>
            </a:p>
          </p:txBody>
        </p:sp>
      </p:grpSp>
    </p:spTree>
    <p:extLst>
      <p:ext uri="{BB962C8B-B14F-4D97-AF65-F5344CB8AC3E}">
        <p14:creationId xmlns:p14="http://schemas.microsoft.com/office/powerpoint/2010/main" val="45931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3"/>
            <a:ext cx="8462731" cy="683744"/>
          </a:xfrm>
        </p:spPr>
        <p:txBody>
          <a:bodyPr>
            <a:normAutofit/>
          </a:bodyPr>
          <a:lstStyle/>
          <a:p>
            <a:r>
              <a:rPr lang="fr-FR" sz="3200" dirty="0" smtClean="0"/>
              <a:t>Centraliser la définition de votre produit en MDM</a:t>
            </a:r>
            <a:endParaRPr lang="fr-FR" sz="3200" dirty="0"/>
          </a:p>
        </p:txBody>
      </p:sp>
      <p:sp>
        <p:nvSpPr>
          <p:cNvPr id="3" name="Espace réservé du contenu 2"/>
          <p:cNvSpPr>
            <a:spLocks noGrp="1"/>
          </p:cNvSpPr>
          <p:nvPr>
            <p:ph idx="1"/>
          </p:nvPr>
        </p:nvSpPr>
        <p:spPr>
          <a:xfrm>
            <a:off x="2428069" y="5569701"/>
            <a:ext cx="9251434" cy="1634654"/>
          </a:xfrm>
        </p:spPr>
        <p:txBody>
          <a:bodyPr>
            <a:normAutofit/>
          </a:bodyPr>
          <a:lstStyle/>
          <a:p>
            <a:r>
              <a:rPr lang="fr-FR" sz="1800" dirty="0" smtClean="0"/>
              <a:t>Le MDM est clairement identifié et on n’est pas en master / master</a:t>
            </a:r>
          </a:p>
          <a:p>
            <a:r>
              <a:rPr lang="fr-FR" sz="1800" dirty="0" smtClean="0"/>
              <a:t>On diminue le volume de code de chaque brique, car elle s’appuie sur des briques élémentaires et réutilisables (approche </a:t>
            </a:r>
            <a:r>
              <a:rPr lang="fr-FR" sz="1800" dirty="0" err="1" smtClean="0"/>
              <a:t>mashup</a:t>
            </a:r>
            <a:r>
              <a:rPr lang="fr-FR" sz="1800" dirty="0" smtClean="0"/>
              <a:t> / composite)</a:t>
            </a:r>
            <a:endParaRPr lang="fr-FR" sz="1800" dirty="0"/>
          </a:p>
        </p:txBody>
      </p:sp>
      <p:grpSp>
        <p:nvGrpSpPr>
          <p:cNvPr id="62" name="Groupe 61"/>
          <p:cNvGrpSpPr/>
          <p:nvPr/>
        </p:nvGrpSpPr>
        <p:grpSpPr>
          <a:xfrm>
            <a:off x="2570899" y="479798"/>
            <a:ext cx="2666965" cy="2199607"/>
            <a:chOff x="2570899" y="479798"/>
            <a:chExt cx="2666965" cy="2199607"/>
          </a:xfrm>
        </p:grpSpPr>
        <p:sp>
          <p:nvSpPr>
            <p:cNvPr id="5" name="ZoneTexte 4"/>
            <p:cNvSpPr txBox="1"/>
            <p:nvPr/>
          </p:nvSpPr>
          <p:spPr>
            <a:xfrm>
              <a:off x="2636295" y="1340406"/>
              <a:ext cx="864339" cy="369332"/>
            </a:xfrm>
            <a:prstGeom prst="rect">
              <a:avLst/>
            </a:prstGeom>
            <a:noFill/>
          </p:spPr>
          <p:txBody>
            <a:bodyPr wrap="none" rtlCol="0">
              <a:spAutoFit/>
            </a:bodyPr>
            <a:lstStyle/>
            <a:p>
              <a:r>
                <a:rPr lang="fr-FR" dirty="0" smtClean="0"/>
                <a:t>Jenkins</a:t>
              </a: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899" y="479798"/>
              <a:ext cx="692495" cy="692495"/>
            </a:xfrm>
            <a:prstGeom prst="rect">
              <a:avLst/>
            </a:prstGeom>
          </p:spPr>
        </p:pic>
        <p:cxnSp>
          <p:nvCxnSpPr>
            <p:cNvPr id="11" name="Connecteur droit avec flèche 10"/>
            <p:cNvCxnSpPr/>
            <p:nvPr/>
          </p:nvCxnSpPr>
          <p:spPr>
            <a:xfrm>
              <a:off x="3549595" y="1054628"/>
              <a:ext cx="1688269" cy="1619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flipV="1">
              <a:off x="3500634" y="1172293"/>
              <a:ext cx="1625548" cy="150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e 62"/>
          <p:cNvGrpSpPr/>
          <p:nvPr/>
        </p:nvGrpSpPr>
        <p:grpSpPr>
          <a:xfrm>
            <a:off x="2428069" y="2252479"/>
            <a:ext cx="2569975" cy="1306887"/>
            <a:chOff x="2428069" y="2252479"/>
            <a:chExt cx="2569975" cy="1306887"/>
          </a:xfrm>
        </p:grpSpPr>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656" y="2252479"/>
              <a:ext cx="576982" cy="576982"/>
            </a:xfrm>
            <a:prstGeom prst="rect">
              <a:avLst/>
            </a:prstGeom>
          </p:spPr>
        </p:pic>
        <p:sp>
          <p:nvSpPr>
            <p:cNvPr id="18" name="ZoneTexte 17"/>
            <p:cNvSpPr txBox="1"/>
            <p:nvPr/>
          </p:nvSpPr>
          <p:spPr>
            <a:xfrm>
              <a:off x="2428069" y="2913035"/>
              <a:ext cx="1383199" cy="646331"/>
            </a:xfrm>
            <a:prstGeom prst="rect">
              <a:avLst/>
            </a:prstGeom>
            <a:noFill/>
          </p:spPr>
          <p:txBody>
            <a:bodyPr wrap="none" rtlCol="0">
              <a:spAutoFit/>
            </a:bodyPr>
            <a:lstStyle/>
            <a:p>
              <a:r>
                <a:rPr lang="fr-FR" dirty="0" smtClean="0"/>
                <a:t>Outil de </a:t>
              </a:r>
            </a:p>
            <a:p>
              <a:r>
                <a:rPr lang="fr-FR" dirty="0" smtClean="0"/>
                <a:t>déploiement</a:t>
              </a:r>
              <a:endParaRPr lang="fr-FR" dirty="0"/>
            </a:p>
          </p:txBody>
        </p:sp>
        <p:cxnSp>
          <p:nvCxnSpPr>
            <p:cNvPr id="21" name="Connecteur droit avec flèche 20"/>
            <p:cNvCxnSpPr/>
            <p:nvPr/>
          </p:nvCxnSpPr>
          <p:spPr>
            <a:xfrm>
              <a:off x="3732847" y="2806595"/>
              <a:ext cx="1265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3703812" y="3039211"/>
              <a:ext cx="1294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e 59"/>
          <p:cNvGrpSpPr/>
          <p:nvPr/>
        </p:nvGrpSpPr>
        <p:grpSpPr>
          <a:xfrm>
            <a:off x="5237864" y="1646488"/>
            <a:ext cx="1986634" cy="2746879"/>
            <a:chOff x="5237864" y="1969760"/>
            <a:chExt cx="1986634" cy="2746879"/>
          </a:xfrm>
        </p:grpSpPr>
        <p:sp>
          <p:nvSpPr>
            <p:cNvPr id="20" name="ZoneTexte 19"/>
            <p:cNvSpPr txBox="1"/>
            <p:nvPr/>
          </p:nvSpPr>
          <p:spPr>
            <a:xfrm>
              <a:off x="5237864" y="3032410"/>
              <a:ext cx="1986634" cy="923330"/>
            </a:xfrm>
            <a:prstGeom prst="rect">
              <a:avLst/>
            </a:prstGeom>
            <a:noFill/>
          </p:spPr>
          <p:txBody>
            <a:bodyPr wrap="none" rtlCol="0">
              <a:spAutoFit/>
            </a:bodyPr>
            <a:lstStyle/>
            <a:p>
              <a:r>
                <a:rPr lang="fr-FR" dirty="0" smtClean="0"/>
                <a:t>MDM pour décrire </a:t>
              </a:r>
              <a:br>
                <a:rPr lang="fr-FR" dirty="0" smtClean="0"/>
              </a:br>
              <a:r>
                <a:rPr lang="fr-FR" dirty="0" smtClean="0"/>
                <a:t>les produits</a:t>
              </a:r>
            </a:p>
            <a:p>
              <a:r>
                <a:rPr lang="fr-FR" dirty="0" smtClean="0"/>
                <a:t>Et le versions</a:t>
              </a: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217" y="1969760"/>
              <a:ext cx="1219370" cy="1219370"/>
            </a:xfrm>
            <a:prstGeom prst="rect">
              <a:avLst/>
            </a:prstGeom>
          </p:spPr>
        </p:pic>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929" y="3497591"/>
              <a:ext cx="1219048" cy="1219048"/>
            </a:xfrm>
            <a:prstGeom prst="rect">
              <a:avLst/>
            </a:prstGeom>
          </p:spPr>
        </p:pic>
      </p:grpSp>
      <p:grpSp>
        <p:nvGrpSpPr>
          <p:cNvPr id="66" name="Groupe 65"/>
          <p:cNvGrpSpPr/>
          <p:nvPr/>
        </p:nvGrpSpPr>
        <p:grpSpPr>
          <a:xfrm>
            <a:off x="6675754" y="478199"/>
            <a:ext cx="4060206" cy="1727757"/>
            <a:chOff x="6675754" y="478199"/>
            <a:chExt cx="4060206" cy="1727757"/>
          </a:xfrm>
        </p:grpSpPr>
        <p:sp>
          <p:nvSpPr>
            <p:cNvPr id="4" name="ZoneTexte 3"/>
            <p:cNvSpPr txBox="1"/>
            <p:nvPr/>
          </p:nvSpPr>
          <p:spPr>
            <a:xfrm>
              <a:off x="8651094" y="1490569"/>
              <a:ext cx="2084866" cy="646331"/>
            </a:xfrm>
            <a:prstGeom prst="rect">
              <a:avLst/>
            </a:prstGeom>
            <a:noFill/>
          </p:spPr>
          <p:txBody>
            <a:bodyPr wrap="none" rtlCol="0">
              <a:spAutoFit/>
            </a:bodyPr>
            <a:lstStyle/>
            <a:p>
              <a:r>
                <a:rPr lang="fr-FR" dirty="0" smtClean="0"/>
                <a:t>Stocke le </a:t>
              </a:r>
              <a:r>
                <a:rPr lang="fr-FR" dirty="0" err="1" smtClean="0"/>
                <a:t>repository</a:t>
              </a:r>
              <a:r>
                <a:rPr lang="fr-FR" dirty="0" smtClean="0"/>
                <a:t> </a:t>
              </a:r>
            </a:p>
            <a:p>
              <a:r>
                <a:rPr lang="fr-FR" dirty="0" smtClean="0"/>
                <a:t>lié au µs</a:t>
              </a:r>
            </a:p>
          </p:txBody>
        </p:sp>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9218" y="478199"/>
              <a:ext cx="967408" cy="967408"/>
            </a:xfrm>
            <a:prstGeom prst="rect">
              <a:avLst/>
            </a:prstGeom>
          </p:spPr>
        </p:pic>
        <p:cxnSp>
          <p:nvCxnSpPr>
            <p:cNvPr id="28" name="Connecteur droit avec flèche 27"/>
            <p:cNvCxnSpPr>
              <a:endCxn id="4" idx="1"/>
            </p:cNvCxnSpPr>
            <p:nvPr/>
          </p:nvCxnSpPr>
          <p:spPr>
            <a:xfrm flipV="1">
              <a:off x="6675754" y="1813735"/>
              <a:ext cx="1975340" cy="392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e 66"/>
          <p:cNvGrpSpPr/>
          <p:nvPr/>
        </p:nvGrpSpPr>
        <p:grpSpPr>
          <a:xfrm>
            <a:off x="7167418" y="2571035"/>
            <a:ext cx="4577632" cy="1393770"/>
            <a:chOff x="7167418" y="2571035"/>
            <a:chExt cx="4577632" cy="1393770"/>
          </a:xfrm>
        </p:grpSpPr>
        <p:pic>
          <p:nvPicPr>
            <p:cNvPr id="19" name="Imag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32208" y="2652500"/>
              <a:ext cx="812842" cy="812842"/>
            </a:xfrm>
            <a:prstGeom prst="rect">
              <a:avLst/>
            </a:prstGeom>
          </p:spPr>
        </p:pic>
        <p:pic>
          <p:nvPicPr>
            <p:cNvPr id="23" name="Imag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51094" y="2571035"/>
              <a:ext cx="687905" cy="687905"/>
            </a:xfrm>
            <a:prstGeom prst="rect">
              <a:avLst/>
            </a:prstGeom>
          </p:spPr>
        </p:pic>
        <p:sp>
          <p:nvSpPr>
            <p:cNvPr id="26" name="ZoneTexte 25"/>
            <p:cNvSpPr txBox="1"/>
            <p:nvPr/>
          </p:nvSpPr>
          <p:spPr>
            <a:xfrm>
              <a:off x="8446832" y="3318474"/>
              <a:ext cx="1760675" cy="646331"/>
            </a:xfrm>
            <a:prstGeom prst="rect">
              <a:avLst/>
            </a:prstGeom>
            <a:noFill/>
          </p:spPr>
          <p:txBody>
            <a:bodyPr wrap="none" rtlCol="0">
              <a:spAutoFit/>
            </a:bodyPr>
            <a:lstStyle/>
            <a:p>
              <a:r>
                <a:rPr lang="fr-FR" dirty="0" smtClean="0"/>
                <a:t>Docker-compose</a:t>
              </a:r>
            </a:p>
            <a:p>
              <a:r>
                <a:rPr lang="fr-FR" dirty="0" smtClean="0"/>
                <a:t>Générateur</a:t>
              </a:r>
              <a:endParaRPr lang="fr-FR" dirty="0"/>
            </a:p>
          </p:txBody>
        </p:sp>
        <p:cxnSp>
          <p:nvCxnSpPr>
            <p:cNvPr id="27" name="Connecteur droit avec flèche 26"/>
            <p:cNvCxnSpPr/>
            <p:nvPr/>
          </p:nvCxnSpPr>
          <p:spPr>
            <a:xfrm>
              <a:off x="7224498" y="2953338"/>
              <a:ext cx="1265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flipV="1">
              <a:off x="7167418" y="3057237"/>
              <a:ext cx="1322279" cy="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flipH="1" flipV="1">
              <a:off x="9546367" y="3045265"/>
              <a:ext cx="1322279" cy="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9603449" y="2913035"/>
              <a:ext cx="1265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e 68"/>
          <p:cNvGrpSpPr/>
          <p:nvPr/>
        </p:nvGrpSpPr>
        <p:grpSpPr>
          <a:xfrm>
            <a:off x="6701986" y="3703783"/>
            <a:ext cx="5490014" cy="1919699"/>
            <a:chOff x="6701986" y="3703783"/>
            <a:chExt cx="5490014" cy="1919699"/>
          </a:xfrm>
        </p:grpSpPr>
        <p:sp>
          <p:nvSpPr>
            <p:cNvPr id="32" name="ZoneTexte 31"/>
            <p:cNvSpPr txBox="1"/>
            <p:nvPr/>
          </p:nvSpPr>
          <p:spPr>
            <a:xfrm>
              <a:off x="8677247" y="4977151"/>
              <a:ext cx="1258934" cy="646331"/>
            </a:xfrm>
            <a:prstGeom prst="rect">
              <a:avLst/>
            </a:prstGeom>
            <a:noFill/>
          </p:spPr>
          <p:txBody>
            <a:bodyPr wrap="none" rtlCol="0">
              <a:spAutoFit/>
            </a:bodyPr>
            <a:lstStyle/>
            <a:p>
              <a:r>
                <a:rPr lang="fr-FR" dirty="0" err="1" smtClean="0"/>
                <a:t>Helm</a:t>
              </a:r>
              <a:r>
                <a:rPr lang="fr-FR" dirty="0" smtClean="0"/>
                <a:t> Chart</a:t>
              </a:r>
            </a:p>
            <a:p>
              <a:r>
                <a:rPr lang="fr-FR" dirty="0" smtClean="0"/>
                <a:t>Générateur</a:t>
              </a:r>
              <a:endParaRPr lang="fr-FR" dirty="0"/>
            </a:p>
          </p:txBody>
        </p:sp>
        <p:pic>
          <p:nvPicPr>
            <p:cNvPr id="31" name="Imag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2044" y="4343027"/>
              <a:ext cx="687905" cy="687905"/>
            </a:xfrm>
            <a:prstGeom prst="rect">
              <a:avLst/>
            </a:prstGeom>
          </p:spPr>
        </p:pic>
        <p:pic>
          <p:nvPicPr>
            <p:cNvPr id="43" name="Imag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39225" y="4282675"/>
              <a:ext cx="667208" cy="667208"/>
            </a:xfrm>
            <a:prstGeom prst="rect">
              <a:avLst/>
            </a:prstGeom>
          </p:spPr>
        </p:pic>
        <p:pic>
          <p:nvPicPr>
            <p:cNvPr id="44" name="Imag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28767" y="4280991"/>
              <a:ext cx="763233" cy="763233"/>
            </a:xfrm>
            <a:prstGeom prst="rect">
              <a:avLst/>
            </a:prstGeom>
          </p:spPr>
        </p:pic>
        <p:cxnSp>
          <p:nvCxnSpPr>
            <p:cNvPr id="45" name="Connecteur droit avec flèche 44"/>
            <p:cNvCxnSpPr/>
            <p:nvPr/>
          </p:nvCxnSpPr>
          <p:spPr>
            <a:xfrm flipH="1" flipV="1">
              <a:off x="9316946" y="4751718"/>
              <a:ext cx="1322279" cy="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9374028" y="4619488"/>
              <a:ext cx="1265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a:off x="6701986" y="3703783"/>
              <a:ext cx="1787709" cy="97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p:nvPr/>
          </p:nvCxnSpPr>
          <p:spPr>
            <a:xfrm flipH="1" flipV="1">
              <a:off x="6701986" y="3803410"/>
              <a:ext cx="1744847" cy="979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e 63"/>
          <p:cNvGrpSpPr/>
          <p:nvPr/>
        </p:nvGrpSpPr>
        <p:grpSpPr>
          <a:xfrm>
            <a:off x="5157056" y="3950143"/>
            <a:ext cx="1751064" cy="776966"/>
            <a:chOff x="5157056" y="3950143"/>
            <a:chExt cx="1751064" cy="776966"/>
          </a:xfrm>
        </p:grpSpPr>
        <p:pic>
          <p:nvPicPr>
            <p:cNvPr id="53" name="Imag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57056" y="3957343"/>
              <a:ext cx="755240" cy="755240"/>
            </a:xfrm>
            <a:prstGeom prst="rect">
              <a:avLst/>
            </a:prstGeom>
          </p:spPr>
        </p:pic>
        <p:pic>
          <p:nvPicPr>
            <p:cNvPr id="57" name="Imag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31154" y="3950143"/>
              <a:ext cx="776966" cy="776966"/>
            </a:xfrm>
            <a:prstGeom prst="rect">
              <a:avLst/>
            </a:prstGeom>
          </p:spPr>
        </p:pic>
        <p:sp>
          <p:nvSpPr>
            <p:cNvPr id="58" name="Croix 57"/>
            <p:cNvSpPr/>
            <p:nvPr/>
          </p:nvSpPr>
          <p:spPr>
            <a:xfrm>
              <a:off x="5927889" y="4183697"/>
              <a:ext cx="302488" cy="318659"/>
            </a:xfrm>
            <a:prstGeom prst="plus">
              <a:avLst>
                <a:gd name="adj" fmla="val 35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5" name="Groupe 64"/>
          <p:cNvGrpSpPr/>
          <p:nvPr/>
        </p:nvGrpSpPr>
        <p:grpSpPr>
          <a:xfrm>
            <a:off x="2379715" y="4026484"/>
            <a:ext cx="6222002" cy="1424816"/>
            <a:chOff x="2379715" y="4026484"/>
            <a:chExt cx="6222002" cy="1424816"/>
          </a:xfrm>
        </p:grpSpPr>
        <p:sp>
          <p:nvSpPr>
            <p:cNvPr id="54" name="ZoneTexte 53"/>
            <p:cNvSpPr txBox="1"/>
            <p:nvPr/>
          </p:nvSpPr>
          <p:spPr>
            <a:xfrm>
              <a:off x="2379715" y="4026484"/>
              <a:ext cx="1443793" cy="369332"/>
            </a:xfrm>
            <a:prstGeom prst="rect">
              <a:avLst/>
            </a:prstGeom>
            <a:noFill/>
          </p:spPr>
          <p:txBody>
            <a:bodyPr wrap="none" rtlCol="0">
              <a:spAutoFit/>
            </a:bodyPr>
            <a:lstStyle/>
            <a:p>
              <a:r>
                <a:rPr lang="fr-FR" dirty="0" smtClean="0"/>
                <a:t>Management</a:t>
              </a:r>
              <a:endParaRPr lang="fr-FR" dirty="0"/>
            </a:p>
          </p:txBody>
        </p:sp>
        <p:cxnSp>
          <p:nvCxnSpPr>
            <p:cNvPr id="55" name="Connecteur droit avec flèche 54"/>
            <p:cNvCxnSpPr/>
            <p:nvPr/>
          </p:nvCxnSpPr>
          <p:spPr>
            <a:xfrm>
              <a:off x="3823508" y="4165804"/>
              <a:ext cx="1265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flipH="1">
              <a:off x="3794473" y="4398420"/>
              <a:ext cx="1294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ZoneTexte 58"/>
            <p:cNvSpPr txBox="1"/>
            <p:nvPr/>
          </p:nvSpPr>
          <p:spPr>
            <a:xfrm>
              <a:off x="5157056" y="4804969"/>
              <a:ext cx="3444661" cy="646331"/>
            </a:xfrm>
            <a:prstGeom prst="rect">
              <a:avLst/>
            </a:prstGeom>
            <a:noFill/>
          </p:spPr>
          <p:txBody>
            <a:bodyPr wrap="none" rtlCol="0">
              <a:spAutoFit/>
            </a:bodyPr>
            <a:lstStyle/>
            <a:p>
              <a:r>
                <a:rPr lang="fr-FR" dirty="0" smtClean="0"/>
                <a:t>Nouveaux services</a:t>
              </a:r>
              <a:br>
                <a:rPr lang="fr-FR" dirty="0" smtClean="0"/>
              </a:br>
              <a:r>
                <a:rPr lang="fr-FR" dirty="0" smtClean="0"/>
                <a:t>Ex : Pilotage de la dette par équipe</a:t>
              </a:r>
            </a:p>
          </p:txBody>
        </p:sp>
      </p:grpSp>
    </p:spTree>
    <p:extLst>
      <p:ext uri="{BB962C8B-B14F-4D97-AF65-F5344CB8AC3E}">
        <p14:creationId xmlns:p14="http://schemas.microsoft.com/office/powerpoint/2010/main" val="168502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56BCE199-CD7B-49E1-A054-0A9BF059CBCC}" type="slidenum">
              <a:rPr lang="fr-FR" smtClean="0"/>
              <a:pPr/>
              <a:t>23</a:t>
            </a:fld>
            <a:endParaRPr lang="fr-FR" dirty="0"/>
          </a:p>
        </p:txBody>
      </p:sp>
      <p:sp>
        <p:nvSpPr>
          <p:cNvPr id="3" name="Espace réservé du texte 2"/>
          <p:cNvSpPr>
            <a:spLocks noGrp="1"/>
          </p:cNvSpPr>
          <p:nvPr>
            <p:ph type="body" sz="quarter" idx="16"/>
          </p:nvPr>
        </p:nvSpPr>
        <p:spPr/>
        <p:txBody>
          <a:bodyPr/>
          <a:lstStyle/>
          <a:p>
            <a:endParaRPr lang="fr-FR" dirty="0"/>
          </a:p>
        </p:txBody>
      </p:sp>
      <p:sp>
        <p:nvSpPr>
          <p:cNvPr id="4" name="Titre 3"/>
          <p:cNvSpPr>
            <a:spLocks noGrp="1"/>
          </p:cNvSpPr>
          <p:nvPr>
            <p:ph type="title"/>
          </p:nvPr>
        </p:nvSpPr>
        <p:spPr>
          <a:xfrm>
            <a:off x="2536722" y="186196"/>
            <a:ext cx="9407809" cy="533554"/>
          </a:xfrm>
        </p:spPr>
        <p:txBody>
          <a:bodyPr>
            <a:normAutofit fontScale="90000"/>
          </a:bodyPr>
          <a:lstStyle/>
          <a:p>
            <a:r>
              <a:rPr lang="fr-FR" dirty="0"/>
              <a:t>Construire une usine de déploiement comme un </a:t>
            </a:r>
            <a:r>
              <a:rPr lang="fr-FR" dirty="0" smtClean="0"/>
              <a:t>produit avec une approche hybride</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68" y="1065360"/>
            <a:ext cx="11944063" cy="4629106"/>
          </a:xfrm>
          <a:prstGeom prst="rect">
            <a:avLst/>
          </a:prstGeom>
        </p:spPr>
      </p:pic>
    </p:spTree>
    <p:extLst>
      <p:ext uri="{BB962C8B-B14F-4D97-AF65-F5344CB8AC3E}">
        <p14:creationId xmlns:p14="http://schemas.microsoft.com/office/powerpoint/2010/main" val="344568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Cartographier ses microservices de façon agnostique à la techno de déploiement</a:t>
            </a:r>
            <a:endParaRPr lang="fr-FR" dirty="0"/>
          </a:p>
        </p:txBody>
      </p:sp>
      <p:pic>
        <p:nvPicPr>
          <p:cNvPr id="4" name="Espace réservé du contenu 3"/>
          <p:cNvPicPr>
            <a:picLocks noGrp="1" noChangeAspect="1"/>
          </p:cNvPicPr>
          <p:nvPr>
            <p:ph idx="1"/>
          </p:nvPr>
        </p:nvPicPr>
        <p:blipFill>
          <a:blip r:embed="rId2"/>
          <a:stretch>
            <a:fillRect/>
          </a:stretch>
        </p:blipFill>
        <p:spPr>
          <a:xfrm>
            <a:off x="2512537" y="1496291"/>
            <a:ext cx="9503972" cy="4499545"/>
          </a:xfrm>
          <a:prstGeom prst="rect">
            <a:avLst/>
          </a:prstGeom>
        </p:spPr>
      </p:pic>
      <p:pic>
        <p:nvPicPr>
          <p:cNvPr id="5" name="Image 4"/>
          <p:cNvPicPr>
            <a:picLocks noChangeAspect="1"/>
          </p:cNvPicPr>
          <p:nvPr/>
        </p:nvPicPr>
        <p:blipFill>
          <a:blip r:embed="rId3"/>
          <a:stretch>
            <a:fillRect/>
          </a:stretch>
        </p:blipFill>
        <p:spPr>
          <a:xfrm>
            <a:off x="5606473" y="638210"/>
            <a:ext cx="6650182" cy="2107426"/>
          </a:xfrm>
          <a:prstGeom prst="rect">
            <a:avLst/>
          </a:prstGeom>
        </p:spPr>
      </p:pic>
      <p:sp>
        <p:nvSpPr>
          <p:cNvPr id="6" name="Flèche droite 5"/>
          <p:cNvSpPr/>
          <p:nvPr/>
        </p:nvSpPr>
        <p:spPr>
          <a:xfrm rot="19414924">
            <a:off x="5681582" y="2568627"/>
            <a:ext cx="277091" cy="344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4"/>
          <a:stretch>
            <a:fillRect/>
          </a:stretch>
        </p:blipFill>
        <p:spPr>
          <a:xfrm>
            <a:off x="6330756" y="3178274"/>
            <a:ext cx="5685753" cy="3198236"/>
          </a:xfrm>
          <a:prstGeom prst="rect">
            <a:avLst/>
          </a:prstGeom>
        </p:spPr>
      </p:pic>
    </p:spTree>
    <p:extLst>
      <p:ext uri="{BB962C8B-B14F-4D97-AF65-F5344CB8AC3E}">
        <p14:creationId xmlns:p14="http://schemas.microsoft.com/office/powerpoint/2010/main" val="276818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Automatiser la création de µs</a:t>
            </a:r>
            <a:endParaRPr lang="fr-FR" dirty="0"/>
          </a:p>
        </p:txBody>
      </p:sp>
      <p:sp>
        <p:nvSpPr>
          <p:cNvPr id="3" name="Espace réservé du contenu 2"/>
          <p:cNvSpPr>
            <a:spLocks noGrp="1"/>
          </p:cNvSpPr>
          <p:nvPr>
            <p:ph idx="1"/>
          </p:nvPr>
        </p:nvSpPr>
        <p:spPr>
          <a:xfrm>
            <a:off x="2657852" y="1115617"/>
            <a:ext cx="6347604" cy="4525963"/>
          </a:xfrm>
        </p:spPr>
        <p:txBody>
          <a:bodyPr>
            <a:normAutofit fontScale="70000" lnSpcReduction="20000"/>
          </a:bodyPr>
          <a:lstStyle/>
          <a:p>
            <a:r>
              <a:rPr lang="fr-FR" dirty="0" smtClean="0"/>
              <a:t>On passe d’une complexité d’un monolithe à une complexité de gestion de dépendances et de « </a:t>
            </a:r>
            <a:r>
              <a:rPr lang="fr-FR" dirty="0" err="1" smtClean="0"/>
              <a:t>bump</a:t>
            </a:r>
            <a:r>
              <a:rPr lang="fr-FR" dirty="0" smtClean="0"/>
              <a:t> » de dépendances en permanence</a:t>
            </a:r>
          </a:p>
          <a:p>
            <a:pPr lvl="1"/>
            <a:r>
              <a:rPr lang="fr-FR" dirty="0" smtClean="0"/>
              <a:t>Il peut être long de configurer un nouveau microservices avec l’ensemble des dépendances (surtout si </a:t>
            </a:r>
            <a:r>
              <a:rPr lang="fr-FR" dirty="0" err="1" smtClean="0"/>
              <a:t>bcp</a:t>
            </a:r>
            <a:r>
              <a:rPr lang="fr-FR" dirty="0" smtClean="0"/>
              <a:t> d’automatisation) et c’est générateur d’erreurs</a:t>
            </a:r>
          </a:p>
          <a:p>
            <a:pPr lvl="1"/>
            <a:r>
              <a:rPr lang="fr-FR" dirty="0" smtClean="0"/>
              <a:t>Via un générateur de code / </a:t>
            </a:r>
            <a:r>
              <a:rPr lang="fr-FR" dirty="0" err="1" smtClean="0"/>
              <a:t>scaffolding</a:t>
            </a:r>
            <a:r>
              <a:rPr lang="fr-FR" dirty="0" smtClean="0"/>
              <a:t> tel que Yeoman, on est sûr qu’un nouveau µs sera à l’état de l’art (Ex : Java 11 / Spring.Boot 2.2) et qu’il est correctement « branché » au reste</a:t>
            </a:r>
          </a:p>
          <a:p>
            <a:pPr lvl="2"/>
            <a:r>
              <a:rPr lang="fr-FR" dirty="0" smtClean="0"/>
              <a:t>Enregistrement dans référentiels des µS / Produits</a:t>
            </a:r>
            <a:endParaRPr lang="fr-FR" dirty="0"/>
          </a:p>
          <a:p>
            <a:pPr lvl="2"/>
            <a:r>
              <a:rPr lang="fr-FR" dirty="0" smtClean="0"/>
              <a:t>Déclaration du </a:t>
            </a:r>
            <a:r>
              <a:rPr lang="fr-FR" dirty="0" err="1" smtClean="0"/>
              <a:t>repository</a:t>
            </a:r>
            <a:r>
              <a:rPr lang="fr-FR" dirty="0" smtClean="0"/>
              <a:t> Git</a:t>
            </a:r>
          </a:p>
          <a:p>
            <a:pPr lvl="2"/>
            <a:r>
              <a:rPr lang="fr-FR" dirty="0" err="1" smtClean="0"/>
              <a:t>Readiness</a:t>
            </a:r>
            <a:r>
              <a:rPr lang="fr-FR" dirty="0" smtClean="0"/>
              <a:t> / </a:t>
            </a:r>
            <a:r>
              <a:rPr lang="fr-FR" dirty="0" err="1" smtClean="0"/>
              <a:t>Healthness</a:t>
            </a:r>
            <a:r>
              <a:rPr lang="fr-FR" dirty="0" smtClean="0"/>
              <a:t> pour le Monitoring</a:t>
            </a:r>
          </a:p>
          <a:p>
            <a:pPr lvl="2"/>
            <a:r>
              <a:rPr lang="fr-FR" dirty="0" smtClean="0"/>
              <a:t>Déclaration dans Sonar</a:t>
            </a:r>
          </a:p>
          <a:p>
            <a:pPr lvl="2"/>
            <a:r>
              <a:rPr lang="fr-FR" dirty="0" smtClean="0"/>
              <a:t>Job dans Jenkins</a:t>
            </a:r>
          </a:p>
          <a:p>
            <a:pPr lvl="2"/>
            <a:r>
              <a:rPr lang="fr-FR" dirty="0" smtClean="0"/>
              <a:t>…</a:t>
            </a:r>
          </a:p>
        </p:txBody>
      </p:sp>
      <p:pic>
        <p:nvPicPr>
          <p:cNvPr id="4" name="Image 3"/>
          <p:cNvPicPr>
            <a:picLocks noChangeAspect="1"/>
          </p:cNvPicPr>
          <p:nvPr/>
        </p:nvPicPr>
        <p:blipFill>
          <a:blip r:embed="rId2"/>
          <a:stretch>
            <a:fillRect/>
          </a:stretch>
        </p:blipFill>
        <p:spPr>
          <a:xfrm>
            <a:off x="9179468" y="544117"/>
            <a:ext cx="3012532" cy="3740727"/>
          </a:xfrm>
          <a:prstGeom prst="rect">
            <a:avLst/>
          </a:prstGeom>
        </p:spPr>
      </p:pic>
    </p:spTree>
    <p:extLst>
      <p:ext uri="{BB962C8B-B14F-4D97-AF65-F5344CB8AC3E}">
        <p14:creationId xmlns:p14="http://schemas.microsoft.com/office/powerpoint/2010/main" val="616321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43960" y="2910298"/>
            <a:ext cx="7575585" cy="1143000"/>
          </a:xfrm>
        </p:spPr>
        <p:txBody>
          <a:bodyPr>
            <a:normAutofit/>
          </a:bodyPr>
          <a:lstStyle/>
          <a:p>
            <a:r>
              <a:rPr lang="fr-FR" dirty="0" smtClean="0"/>
              <a:t>Boucle de Feedback</a:t>
            </a:r>
            <a:endParaRPr lang="fr-FR" dirty="0"/>
          </a:p>
        </p:txBody>
      </p:sp>
    </p:spTree>
    <p:extLst>
      <p:ext uri="{BB962C8B-B14F-4D97-AF65-F5344CB8AC3E}">
        <p14:creationId xmlns:p14="http://schemas.microsoft.com/office/powerpoint/2010/main" val="2883017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smtClean="0"/>
              <a:t>Cartographier ses microservices de façon agnostique et les relier à une équipe /responsabilité</a:t>
            </a:r>
            <a:endParaRPr lang="fr-FR" sz="2400" dirty="0"/>
          </a:p>
        </p:txBody>
      </p:sp>
      <p:sp>
        <p:nvSpPr>
          <p:cNvPr id="3" name="Espace réservé du contenu 2"/>
          <p:cNvSpPr>
            <a:spLocks noGrp="1"/>
          </p:cNvSpPr>
          <p:nvPr>
            <p:ph idx="1"/>
          </p:nvPr>
        </p:nvSpPr>
        <p:spPr>
          <a:xfrm>
            <a:off x="2861051" y="1387764"/>
            <a:ext cx="8462731" cy="4525963"/>
          </a:xfrm>
        </p:spPr>
        <p:txBody>
          <a:bodyPr/>
          <a:lstStyle/>
          <a:p>
            <a:endParaRPr lang="fr-FR" dirty="0"/>
          </a:p>
        </p:txBody>
      </p:sp>
      <p:pic>
        <p:nvPicPr>
          <p:cNvPr id="7" name="Image 6"/>
          <p:cNvPicPr>
            <a:picLocks noChangeAspect="1"/>
          </p:cNvPicPr>
          <p:nvPr/>
        </p:nvPicPr>
        <p:blipFill>
          <a:blip r:embed="rId2"/>
          <a:stretch>
            <a:fillRect/>
          </a:stretch>
        </p:blipFill>
        <p:spPr>
          <a:xfrm>
            <a:off x="0" y="1283686"/>
            <a:ext cx="12192000" cy="4992590"/>
          </a:xfrm>
          <a:prstGeom prst="rect">
            <a:avLst/>
          </a:prstGeom>
        </p:spPr>
      </p:pic>
    </p:spTree>
    <p:extLst>
      <p:ext uri="{BB962C8B-B14F-4D97-AF65-F5344CB8AC3E}">
        <p14:creationId xmlns:p14="http://schemas.microsoft.com/office/powerpoint/2010/main" val="905583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e 66"/>
          <p:cNvGrpSpPr/>
          <p:nvPr/>
        </p:nvGrpSpPr>
        <p:grpSpPr>
          <a:xfrm>
            <a:off x="4786112" y="1954860"/>
            <a:ext cx="4093938" cy="4168850"/>
            <a:chOff x="4786112" y="1954860"/>
            <a:chExt cx="4093938" cy="4168850"/>
          </a:xfrm>
        </p:grpSpPr>
        <p:sp>
          <p:nvSpPr>
            <p:cNvPr id="34" name="Rectangle 33"/>
            <p:cNvSpPr/>
            <p:nvPr/>
          </p:nvSpPr>
          <p:spPr>
            <a:xfrm>
              <a:off x="4786112" y="1954860"/>
              <a:ext cx="3868360" cy="41688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cxnSp>
          <p:nvCxnSpPr>
            <p:cNvPr id="24" name="Connecteur droit avec flèche 23"/>
            <p:cNvCxnSpPr/>
            <p:nvPr/>
          </p:nvCxnSpPr>
          <p:spPr>
            <a:xfrm flipH="1">
              <a:off x="8500606" y="2372152"/>
              <a:ext cx="379444" cy="16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title"/>
          </p:nvPr>
        </p:nvSpPr>
        <p:spPr/>
        <p:txBody>
          <a:bodyPr>
            <a:normAutofit fontScale="90000"/>
          </a:bodyPr>
          <a:lstStyle/>
          <a:p>
            <a:r>
              <a:rPr lang="fr-FR" dirty="0" smtClean="0"/>
              <a:t>Exemple d’amélioration de boucle de feedback</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3865" y="998129"/>
            <a:ext cx="914467" cy="914467"/>
          </a:xfrm>
        </p:spPr>
      </p:pic>
      <p:grpSp>
        <p:nvGrpSpPr>
          <p:cNvPr id="65" name="Groupe 64"/>
          <p:cNvGrpSpPr/>
          <p:nvPr/>
        </p:nvGrpSpPr>
        <p:grpSpPr>
          <a:xfrm>
            <a:off x="4027054" y="1101919"/>
            <a:ext cx="1246909" cy="523220"/>
            <a:chOff x="4027054" y="1101919"/>
            <a:chExt cx="1246909" cy="523220"/>
          </a:xfrm>
        </p:grpSpPr>
        <p:cxnSp>
          <p:nvCxnSpPr>
            <p:cNvPr id="7" name="Connecteur droit avec flèche 6"/>
            <p:cNvCxnSpPr/>
            <p:nvPr/>
          </p:nvCxnSpPr>
          <p:spPr>
            <a:xfrm flipV="1">
              <a:off x="4027054" y="1542760"/>
              <a:ext cx="1246909" cy="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027054" y="1101919"/>
              <a:ext cx="961417" cy="523220"/>
            </a:xfrm>
            <a:prstGeom prst="rect">
              <a:avLst/>
            </a:prstGeom>
            <a:noFill/>
          </p:spPr>
          <p:txBody>
            <a:bodyPr wrap="none" rtlCol="0">
              <a:spAutoFit/>
            </a:bodyPr>
            <a:lstStyle/>
            <a:p>
              <a:r>
                <a:rPr lang="fr-FR" sz="1400" dirty="0" err="1" smtClean="0"/>
                <a:t>Committe</a:t>
              </a:r>
              <a:r>
                <a:rPr lang="fr-FR" sz="1400" dirty="0" smtClean="0"/>
                <a:t/>
              </a:r>
              <a:br>
                <a:rPr lang="fr-FR" sz="1400" dirty="0" smtClean="0"/>
              </a:br>
              <a:r>
                <a:rPr lang="fr-FR" sz="1400" dirty="0" smtClean="0"/>
                <a:t>sur master</a:t>
              </a:r>
              <a:endParaRPr lang="fr-FR" sz="1400" dirty="0"/>
            </a:p>
          </p:txBody>
        </p:sp>
      </p:gr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865" y="1033882"/>
            <a:ext cx="785035" cy="785035"/>
          </a:xfrm>
          <a:prstGeom prst="rect">
            <a:avLst/>
          </a:prstGeom>
        </p:spPr>
      </p:pic>
      <p:grpSp>
        <p:nvGrpSpPr>
          <p:cNvPr id="66" name="Groupe 65"/>
          <p:cNvGrpSpPr/>
          <p:nvPr/>
        </p:nvGrpSpPr>
        <p:grpSpPr>
          <a:xfrm>
            <a:off x="6505864" y="1101919"/>
            <a:ext cx="3607954" cy="445461"/>
            <a:chOff x="6505864" y="1101919"/>
            <a:chExt cx="3607954" cy="445461"/>
          </a:xfrm>
        </p:grpSpPr>
        <p:cxnSp>
          <p:nvCxnSpPr>
            <p:cNvPr id="10" name="Connecteur droit avec flèche 9"/>
            <p:cNvCxnSpPr/>
            <p:nvPr/>
          </p:nvCxnSpPr>
          <p:spPr>
            <a:xfrm flipV="1">
              <a:off x="6548808" y="1511797"/>
              <a:ext cx="3565010" cy="3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6505864" y="1101919"/>
              <a:ext cx="1986441" cy="369332"/>
            </a:xfrm>
            <a:prstGeom prst="rect">
              <a:avLst/>
            </a:prstGeom>
            <a:noFill/>
          </p:spPr>
          <p:txBody>
            <a:bodyPr wrap="none" rtlCol="0">
              <a:spAutoFit/>
            </a:bodyPr>
            <a:lstStyle/>
            <a:p>
              <a:r>
                <a:rPr lang="fr-FR" dirty="0" smtClean="0"/>
                <a:t>Déclenche un build</a:t>
              </a:r>
              <a:endParaRPr lang="fr-FR" dirty="0"/>
            </a:p>
          </p:txBody>
        </p:sp>
      </p:gr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8468" y="1776634"/>
            <a:ext cx="852297" cy="852297"/>
          </a:xfrm>
          <a:prstGeom prst="rect">
            <a:avLst/>
          </a:prstGeom>
        </p:spPr>
      </p:pic>
      <p:cxnSp>
        <p:nvCxnSpPr>
          <p:cNvPr id="14" name="Connecteur droit avec flèche 13"/>
          <p:cNvCxnSpPr/>
          <p:nvPr/>
        </p:nvCxnSpPr>
        <p:spPr>
          <a:xfrm flipH="1">
            <a:off x="9720765" y="1912596"/>
            <a:ext cx="583425" cy="19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e 63"/>
          <p:cNvGrpSpPr/>
          <p:nvPr/>
        </p:nvGrpSpPr>
        <p:grpSpPr>
          <a:xfrm>
            <a:off x="2633916" y="861566"/>
            <a:ext cx="1393138" cy="1904002"/>
            <a:chOff x="2633916" y="861566"/>
            <a:chExt cx="1393138" cy="1904002"/>
          </a:xfrm>
        </p:grpSpPr>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9224" y="861566"/>
              <a:ext cx="1219370" cy="1219370"/>
            </a:xfrm>
            <a:prstGeom prst="rect">
              <a:avLst/>
            </a:prstGeom>
          </p:spPr>
        </p:pic>
        <p:sp>
          <p:nvSpPr>
            <p:cNvPr id="28" name="ZoneTexte 27"/>
            <p:cNvSpPr txBox="1"/>
            <p:nvPr/>
          </p:nvSpPr>
          <p:spPr>
            <a:xfrm>
              <a:off x="2633916" y="2119237"/>
              <a:ext cx="1393138" cy="646331"/>
            </a:xfrm>
            <a:prstGeom prst="rect">
              <a:avLst/>
            </a:prstGeom>
            <a:noFill/>
          </p:spPr>
          <p:txBody>
            <a:bodyPr wrap="none" rtlCol="0">
              <a:spAutoFit/>
            </a:bodyPr>
            <a:lstStyle/>
            <a:p>
              <a:pPr algn="ctr"/>
              <a:r>
                <a:rPr lang="fr-FR" dirty="0" smtClean="0"/>
                <a:t>Bob </a:t>
              </a:r>
            </a:p>
            <a:p>
              <a:pPr algn="ctr"/>
              <a:r>
                <a:rPr lang="fr-FR" dirty="0" smtClean="0"/>
                <a:t>(</a:t>
              </a:r>
              <a:r>
                <a:rPr lang="fr-FR" dirty="0" err="1" smtClean="0"/>
                <a:t>developeur</a:t>
              </a:r>
              <a:r>
                <a:rPr lang="fr-FR" dirty="0" smtClean="0"/>
                <a:t>)</a:t>
              </a:r>
              <a:endParaRPr lang="fr-FR" dirty="0"/>
            </a:p>
          </p:txBody>
        </p:sp>
      </p:grpSp>
      <p:cxnSp>
        <p:nvCxnSpPr>
          <p:cNvPr id="40" name="Connecteur droit avec flèche 39"/>
          <p:cNvCxnSpPr/>
          <p:nvPr/>
        </p:nvCxnSpPr>
        <p:spPr>
          <a:xfrm flipH="1">
            <a:off x="8543341" y="2616033"/>
            <a:ext cx="544432" cy="106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3" name="Groupe 82"/>
          <p:cNvGrpSpPr/>
          <p:nvPr/>
        </p:nvGrpSpPr>
        <p:grpSpPr>
          <a:xfrm>
            <a:off x="10658256" y="4479446"/>
            <a:ext cx="1492460" cy="1446980"/>
            <a:chOff x="10511596" y="4515334"/>
            <a:chExt cx="1492460" cy="1446980"/>
          </a:xfrm>
        </p:grpSpPr>
        <p:sp>
          <p:nvSpPr>
            <p:cNvPr id="18" name="ZoneTexte 17"/>
            <p:cNvSpPr txBox="1"/>
            <p:nvPr/>
          </p:nvSpPr>
          <p:spPr>
            <a:xfrm>
              <a:off x="10511596" y="5592982"/>
              <a:ext cx="1492460" cy="369332"/>
            </a:xfrm>
            <a:prstGeom prst="rect">
              <a:avLst/>
            </a:prstGeom>
            <a:noFill/>
          </p:spPr>
          <p:txBody>
            <a:bodyPr wrap="none" rtlCol="0">
              <a:spAutoFit/>
            </a:bodyPr>
            <a:lstStyle/>
            <a:p>
              <a:r>
                <a:rPr lang="fr-FR" dirty="0" smtClean="0"/>
                <a:t>Scrum Master</a:t>
              </a:r>
              <a:endParaRPr lang="fr-FR" dirty="0"/>
            </a:p>
          </p:txBody>
        </p:sp>
        <p:pic>
          <p:nvPicPr>
            <p:cNvPr id="17" name="Imag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9002" y="4515334"/>
              <a:ext cx="1077648" cy="1077648"/>
            </a:xfrm>
            <a:prstGeom prst="rect">
              <a:avLst/>
            </a:prstGeom>
          </p:spPr>
        </p:pic>
      </p:grpSp>
      <p:grpSp>
        <p:nvGrpSpPr>
          <p:cNvPr id="87" name="Groupe 86"/>
          <p:cNvGrpSpPr/>
          <p:nvPr/>
        </p:nvGrpSpPr>
        <p:grpSpPr>
          <a:xfrm>
            <a:off x="8648325" y="4344197"/>
            <a:ext cx="2108284" cy="766191"/>
            <a:chOff x="8429637" y="5000947"/>
            <a:chExt cx="2108284" cy="766191"/>
          </a:xfrm>
        </p:grpSpPr>
        <p:pic>
          <p:nvPicPr>
            <p:cNvPr id="19" name="Imag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6235" y="5000947"/>
              <a:ext cx="766191" cy="766191"/>
            </a:xfrm>
            <a:prstGeom prst="rect">
              <a:avLst/>
            </a:prstGeom>
          </p:spPr>
        </p:pic>
        <p:cxnSp>
          <p:nvCxnSpPr>
            <p:cNvPr id="44" name="Connecteur droit avec flèche 43"/>
            <p:cNvCxnSpPr>
              <a:endCxn id="19" idx="1"/>
            </p:cNvCxnSpPr>
            <p:nvPr/>
          </p:nvCxnSpPr>
          <p:spPr>
            <a:xfrm flipV="1">
              <a:off x="8429637" y="5384043"/>
              <a:ext cx="666598" cy="16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19" idx="3"/>
            </p:cNvCxnSpPr>
            <p:nvPr/>
          </p:nvCxnSpPr>
          <p:spPr>
            <a:xfrm flipV="1">
              <a:off x="9862426" y="5384042"/>
              <a:ext cx="6754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e 70"/>
          <p:cNvGrpSpPr/>
          <p:nvPr/>
        </p:nvGrpSpPr>
        <p:grpSpPr>
          <a:xfrm>
            <a:off x="4939422" y="4426526"/>
            <a:ext cx="3540973" cy="631192"/>
            <a:chOff x="4932418" y="5331122"/>
            <a:chExt cx="3540973" cy="631192"/>
          </a:xfrm>
        </p:grpSpPr>
        <p:sp>
          <p:nvSpPr>
            <p:cNvPr id="33" name="Rectangle 32"/>
            <p:cNvSpPr/>
            <p:nvPr/>
          </p:nvSpPr>
          <p:spPr>
            <a:xfrm>
              <a:off x="4932418" y="5331122"/>
              <a:ext cx="3540973" cy="6047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5" name="ZoneTexte 34"/>
            <p:cNvSpPr txBox="1"/>
            <p:nvPr/>
          </p:nvSpPr>
          <p:spPr>
            <a:xfrm>
              <a:off x="7185683" y="5592982"/>
              <a:ext cx="1286699" cy="369332"/>
            </a:xfrm>
            <a:prstGeom prst="rect">
              <a:avLst/>
            </a:prstGeom>
            <a:noFill/>
          </p:spPr>
          <p:txBody>
            <a:bodyPr wrap="none" rtlCol="0">
              <a:spAutoFit/>
            </a:bodyPr>
            <a:lstStyle/>
            <a:p>
              <a:r>
                <a:rPr lang="fr-FR" dirty="0" smtClean="0"/>
                <a:t>Notification</a:t>
              </a:r>
              <a:endParaRPr lang="fr-FR" dirty="0"/>
            </a:p>
          </p:txBody>
        </p:sp>
        <p:pic>
          <p:nvPicPr>
            <p:cNvPr id="48" name="Imag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7686" y="5384042"/>
              <a:ext cx="495694" cy="495694"/>
            </a:xfrm>
            <a:prstGeom prst="rect">
              <a:avLst/>
            </a:prstGeom>
          </p:spPr>
        </p:pic>
      </p:grpSp>
      <p:grpSp>
        <p:nvGrpSpPr>
          <p:cNvPr id="81" name="Groupe 80"/>
          <p:cNvGrpSpPr/>
          <p:nvPr/>
        </p:nvGrpSpPr>
        <p:grpSpPr>
          <a:xfrm>
            <a:off x="4943946" y="3228987"/>
            <a:ext cx="3578573" cy="1010017"/>
            <a:chOff x="4943946" y="3228987"/>
            <a:chExt cx="3578573" cy="1010017"/>
          </a:xfrm>
        </p:grpSpPr>
        <p:sp>
          <p:nvSpPr>
            <p:cNvPr id="50" name="Rectangle 49"/>
            <p:cNvSpPr/>
            <p:nvPr/>
          </p:nvSpPr>
          <p:spPr>
            <a:xfrm>
              <a:off x="4954333" y="3228987"/>
              <a:ext cx="3568186" cy="9905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grpSp>
          <p:nvGrpSpPr>
            <p:cNvPr id="69" name="Groupe 68"/>
            <p:cNvGrpSpPr/>
            <p:nvPr/>
          </p:nvGrpSpPr>
          <p:grpSpPr>
            <a:xfrm>
              <a:off x="4943946" y="3373502"/>
              <a:ext cx="3578573" cy="865502"/>
              <a:chOff x="4943946" y="3373502"/>
              <a:chExt cx="3578573" cy="865502"/>
            </a:xfrm>
          </p:grpSpPr>
          <p:pic>
            <p:nvPicPr>
              <p:cNvPr id="21" name="Imag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3946" y="3373502"/>
                <a:ext cx="660033" cy="660033"/>
              </a:xfrm>
              <a:prstGeom prst="rect">
                <a:avLst/>
              </a:prstGeom>
            </p:spPr>
          </p:pic>
          <p:sp>
            <p:nvSpPr>
              <p:cNvPr id="31" name="ZoneTexte 30"/>
              <p:cNvSpPr txBox="1"/>
              <p:nvPr/>
            </p:nvSpPr>
            <p:spPr>
              <a:xfrm>
                <a:off x="5632143" y="3527058"/>
                <a:ext cx="2733569" cy="307777"/>
              </a:xfrm>
              <a:prstGeom prst="rect">
                <a:avLst/>
              </a:prstGeom>
              <a:noFill/>
            </p:spPr>
            <p:txBody>
              <a:bodyPr wrap="none" rtlCol="0">
                <a:spAutoFit/>
              </a:bodyPr>
              <a:lstStyle/>
              <a:p>
                <a:r>
                  <a:rPr lang="fr-FR" sz="1400" i="1" dirty="0" smtClean="0"/>
                  <a:t>Quel le Scrum Master de la Team ? </a:t>
                </a:r>
                <a:endParaRPr lang="fr-FR" sz="1400" i="1" dirty="0"/>
              </a:p>
            </p:txBody>
          </p:sp>
          <p:sp>
            <p:nvSpPr>
              <p:cNvPr id="53" name="ZoneTexte 52"/>
              <p:cNvSpPr txBox="1"/>
              <p:nvPr/>
            </p:nvSpPr>
            <p:spPr>
              <a:xfrm>
                <a:off x="7819250" y="3869672"/>
                <a:ext cx="703269" cy="369332"/>
              </a:xfrm>
              <a:prstGeom prst="rect">
                <a:avLst/>
              </a:prstGeom>
              <a:noFill/>
            </p:spPr>
            <p:txBody>
              <a:bodyPr wrap="none" rtlCol="0">
                <a:spAutoFit/>
              </a:bodyPr>
              <a:lstStyle/>
              <a:p>
                <a:r>
                  <a:rPr lang="fr-FR" dirty="0" err="1" smtClean="0"/>
                  <a:t>Users</a:t>
                </a:r>
                <a:endParaRPr lang="fr-FR" dirty="0"/>
              </a:p>
            </p:txBody>
          </p:sp>
        </p:grpSp>
      </p:grpSp>
      <p:grpSp>
        <p:nvGrpSpPr>
          <p:cNvPr id="68" name="Groupe 67"/>
          <p:cNvGrpSpPr/>
          <p:nvPr/>
        </p:nvGrpSpPr>
        <p:grpSpPr>
          <a:xfrm>
            <a:off x="4932418" y="2030987"/>
            <a:ext cx="3675184" cy="1003813"/>
            <a:chOff x="4932418" y="2030987"/>
            <a:chExt cx="3675184" cy="1003813"/>
          </a:xfrm>
        </p:grpSpPr>
        <p:sp>
          <p:nvSpPr>
            <p:cNvPr id="30" name="Rectangle 29"/>
            <p:cNvSpPr/>
            <p:nvPr/>
          </p:nvSpPr>
          <p:spPr>
            <a:xfrm>
              <a:off x="4932418" y="2030987"/>
              <a:ext cx="3568186" cy="9905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7" name="ZoneTexte 26"/>
            <p:cNvSpPr txBox="1"/>
            <p:nvPr/>
          </p:nvSpPr>
          <p:spPr>
            <a:xfrm>
              <a:off x="5722581" y="2393671"/>
              <a:ext cx="2885021" cy="307777"/>
            </a:xfrm>
            <a:prstGeom prst="rect">
              <a:avLst/>
            </a:prstGeom>
            <a:noFill/>
          </p:spPr>
          <p:txBody>
            <a:bodyPr wrap="none" rtlCol="0">
              <a:spAutoFit/>
            </a:bodyPr>
            <a:lstStyle/>
            <a:p>
              <a:r>
                <a:rPr lang="fr-FR" sz="1400" i="1" dirty="0" smtClean="0"/>
                <a:t>Quel est la team responsable du µs ? </a:t>
              </a:r>
              <a:endParaRPr lang="fr-FR" sz="1400" i="1" dirty="0"/>
            </a:p>
          </p:txBody>
        </p:sp>
        <p:pic>
          <p:nvPicPr>
            <p:cNvPr id="29" name="Imag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5154" y="2200566"/>
              <a:ext cx="690342" cy="690342"/>
            </a:xfrm>
            <a:prstGeom prst="rect">
              <a:avLst/>
            </a:prstGeom>
          </p:spPr>
        </p:pic>
        <p:sp>
          <p:nvSpPr>
            <p:cNvPr id="54" name="ZoneTexte 53"/>
            <p:cNvSpPr txBox="1"/>
            <p:nvPr/>
          </p:nvSpPr>
          <p:spPr>
            <a:xfrm>
              <a:off x="7098607" y="2665468"/>
              <a:ext cx="1478931" cy="369332"/>
            </a:xfrm>
            <a:prstGeom prst="rect">
              <a:avLst/>
            </a:prstGeom>
            <a:noFill/>
          </p:spPr>
          <p:txBody>
            <a:bodyPr wrap="none" rtlCol="0">
              <a:spAutoFit/>
            </a:bodyPr>
            <a:lstStyle/>
            <a:p>
              <a:r>
                <a:rPr lang="fr-FR" dirty="0" smtClean="0"/>
                <a:t>Référentiel µs</a:t>
              </a:r>
              <a:endParaRPr lang="fr-FR" dirty="0"/>
            </a:p>
          </p:txBody>
        </p:sp>
      </p:grpSp>
      <p:grpSp>
        <p:nvGrpSpPr>
          <p:cNvPr id="82" name="Groupe 81"/>
          <p:cNvGrpSpPr/>
          <p:nvPr/>
        </p:nvGrpSpPr>
        <p:grpSpPr>
          <a:xfrm>
            <a:off x="4952474" y="5279990"/>
            <a:ext cx="3625064" cy="622598"/>
            <a:chOff x="4932418" y="4393405"/>
            <a:chExt cx="3625064" cy="622598"/>
          </a:xfrm>
        </p:grpSpPr>
        <p:grpSp>
          <p:nvGrpSpPr>
            <p:cNvPr id="70" name="Groupe 69"/>
            <p:cNvGrpSpPr/>
            <p:nvPr/>
          </p:nvGrpSpPr>
          <p:grpSpPr>
            <a:xfrm>
              <a:off x="4932418" y="4393405"/>
              <a:ext cx="3625064" cy="622598"/>
              <a:chOff x="4932418" y="4393405"/>
              <a:chExt cx="3625064" cy="622598"/>
            </a:xfrm>
          </p:grpSpPr>
          <p:sp>
            <p:nvSpPr>
              <p:cNvPr id="52" name="Rectangle 51"/>
              <p:cNvSpPr/>
              <p:nvPr/>
            </p:nvSpPr>
            <p:spPr>
              <a:xfrm>
                <a:off x="4932418" y="4393405"/>
                <a:ext cx="3540973" cy="604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p:cNvSpPr txBox="1"/>
              <p:nvPr/>
            </p:nvSpPr>
            <p:spPr>
              <a:xfrm>
                <a:off x="6586301" y="4646671"/>
                <a:ext cx="1971181" cy="369332"/>
              </a:xfrm>
              <a:prstGeom prst="rect">
                <a:avLst/>
              </a:prstGeom>
              <a:noFill/>
            </p:spPr>
            <p:txBody>
              <a:bodyPr wrap="none" rtlCol="0">
                <a:spAutoFit/>
              </a:bodyPr>
              <a:lstStyle/>
              <a:p>
                <a:r>
                  <a:rPr lang="fr-FR" dirty="0" smtClean="0"/>
                  <a:t>Issue Management</a:t>
                </a:r>
                <a:endParaRPr lang="fr-FR" dirty="0"/>
              </a:p>
            </p:txBody>
          </p:sp>
          <p:pic>
            <p:nvPicPr>
              <p:cNvPr id="56" name="Image 5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43946" y="4426987"/>
                <a:ext cx="528501" cy="528501"/>
              </a:xfrm>
              <a:prstGeom prst="rect">
                <a:avLst/>
              </a:prstGeom>
            </p:spPr>
          </p:pic>
        </p:grpSp>
        <p:sp>
          <p:nvSpPr>
            <p:cNvPr id="57" name="ZoneTexte 56"/>
            <p:cNvSpPr txBox="1"/>
            <p:nvPr/>
          </p:nvSpPr>
          <p:spPr>
            <a:xfrm>
              <a:off x="5533380" y="4399222"/>
              <a:ext cx="2083006" cy="307777"/>
            </a:xfrm>
            <a:prstGeom prst="rect">
              <a:avLst/>
            </a:prstGeom>
            <a:noFill/>
          </p:spPr>
          <p:txBody>
            <a:bodyPr wrap="none" rtlCol="0">
              <a:spAutoFit/>
            </a:bodyPr>
            <a:lstStyle/>
            <a:p>
              <a:r>
                <a:rPr lang="fr-FR" sz="1400" i="1" dirty="0" smtClean="0"/>
                <a:t>Création d’une Issue CIFail</a:t>
              </a:r>
              <a:endParaRPr lang="fr-FR" sz="1400" i="1" dirty="0"/>
            </a:p>
          </p:txBody>
        </p:sp>
      </p:grpSp>
      <p:cxnSp>
        <p:nvCxnSpPr>
          <p:cNvPr id="58" name="Connecteur droit avec flèche 57"/>
          <p:cNvCxnSpPr>
            <a:stCxn id="13" idx="2"/>
          </p:cNvCxnSpPr>
          <p:nvPr/>
        </p:nvCxnSpPr>
        <p:spPr>
          <a:xfrm flipH="1">
            <a:off x="8465484" y="2628931"/>
            <a:ext cx="829133" cy="207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0" name="Groupe 79"/>
          <p:cNvGrpSpPr/>
          <p:nvPr/>
        </p:nvGrpSpPr>
        <p:grpSpPr>
          <a:xfrm>
            <a:off x="8510016" y="5207838"/>
            <a:ext cx="2239686" cy="375781"/>
            <a:chOff x="8422438" y="3495133"/>
            <a:chExt cx="2239686" cy="375781"/>
          </a:xfrm>
        </p:grpSpPr>
        <p:cxnSp>
          <p:nvCxnSpPr>
            <p:cNvPr id="73" name="Connecteur droit avec flèche 72"/>
            <p:cNvCxnSpPr/>
            <p:nvPr/>
          </p:nvCxnSpPr>
          <p:spPr>
            <a:xfrm>
              <a:off x="8422438" y="3870914"/>
              <a:ext cx="2239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ZoneTexte 76"/>
            <p:cNvSpPr txBox="1"/>
            <p:nvPr/>
          </p:nvSpPr>
          <p:spPr>
            <a:xfrm>
              <a:off x="8697366" y="3495133"/>
              <a:ext cx="1487908" cy="369332"/>
            </a:xfrm>
            <a:prstGeom prst="rect">
              <a:avLst/>
            </a:prstGeom>
            <a:noFill/>
          </p:spPr>
          <p:txBody>
            <a:bodyPr wrap="none" rtlCol="0">
              <a:spAutoFit/>
            </a:bodyPr>
            <a:lstStyle/>
            <a:p>
              <a:r>
                <a:rPr lang="fr-FR" dirty="0" smtClean="0"/>
                <a:t>Affecte l’issue</a:t>
              </a:r>
              <a:endParaRPr lang="fr-FR" dirty="0"/>
            </a:p>
          </p:txBody>
        </p:sp>
      </p:grpSp>
    </p:spTree>
    <p:extLst>
      <p:ext uri="{BB962C8B-B14F-4D97-AF65-F5344CB8AC3E}">
        <p14:creationId xmlns:p14="http://schemas.microsoft.com/office/powerpoint/2010/main" val="158592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6033" y="2965716"/>
            <a:ext cx="7575585" cy="1143000"/>
          </a:xfrm>
        </p:spPr>
        <p:txBody>
          <a:bodyPr>
            <a:normAutofit/>
          </a:bodyPr>
          <a:lstStyle/>
          <a:p>
            <a:r>
              <a:rPr lang="fr-FR" dirty="0" smtClean="0"/>
              <a:t>Conclusion</a:t>
            </a:r>
            <a:endParaRPr lang="fr-FR" dirty="0"/>
          </a:p>
        </p:txBody>
      </p:sp>
    </p:spTree>
    <p:extLst>
      <p:ext uri="{BB962C8B-B14F-4D97-AF65-F5344CB8AC3E}">
        <p14:creationId xmlns:p14="http://schemas.microsoft.com/office/powerpoint/2010/main" val="1794259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54AD9-5D07-42C5-8455-13EC68818375}"/>
              </a:ext>
            </a:extLst>
          </p:cNvPr>
          <p:cNvSpPr>
            <a:spLocks noGrp="1"/>
          </p:cNvSpPr>
          <p:nvPr>
            <p:ph type="title"/>
          </p:nvPr>
        </p:nvSpPr>
        <p:spPr/>
        <p:txBody>
          <a:bodyPr>
            <a:normAutofit/>
          </a:bodyPr>
          <a:lstStyle/>
          <a:p>
            <a:r>
              <a:rPr lang="en-US" dirty="0" err="1" smtClean="0"/>
              <a:t>Accélérer</a:t>
            </a:r>
            <a:r>
              <a:rPr lang="en-US" dirty="0" smtClean="0"/>
              <a:t>, </a:t>
            </a:r>
            <a:r>
              <a:rPr lang="en-US" dirty="0" err="1" smtClean="0"/>
              <a:t>c’est</a:t>
            </a:r>
            <a:r>
              <a:rPr lang="en-US" dirty="0" smtClean="0"/>
              <a:t> un </a:t>
            </a:r>
            <a:r>
              <a:rPr lang="en-US" dirty="0" err="1"/>
              <a:t>problème</a:t>
            </a:r>
            <a:r>
              <a:rPr lang="en-US" dirty="0"/>
              <a:t> de </a:t>
            </a:r>
            <a:r>
              <a:rPr lang="en-US" dirty="0" smtClean="0"/>
              <a:t>culture …</a:t>
            </a:r>
            <a:endParaRPr lang="en-US" dirty="0"/>
          </a:p>
        </p:txBody>
      </p:sp>
      <p:sp>
        <p:nvSpPr>
          <p:cNvPr id="3" name="Content Placeholder 2">
            <a:extLst>
              <a:ext uri="{FF2B5EF4-FFF2-40B4-BE49-F238E27FC236}">
                <a16:creationId xmlns="" xmlns:a16="http://schemas.microsoft.com/office/drawing/2014/main" id="{A6B36437-6A7B-4561-B9FD-BE08E1A07882}"/>
              </a:ext>
            </a:extLst>
          </p:cNvPr>
          <p:cNvSpPr>
            <a:spLocks noGrp="1"/>
          </p:cNvSpPr>
          <p:nvPr>
            <p:ph idx="1"/>
          </p:nvPr>
        </p:nvSpPr>
        <p:spPr>
          <a:xfrm>
            <a:off x="3119669" y="1600201"/>
            <a:ext cx="8362177" cy="4525963"/>
          </a:xfrm>
        </p:spPr>
        <p:txBody>
          <a:bodyPr>
            <a:normAutofit/>
          </a:bodyPr>
          <a:lstStyle/>
          <a:p>
            <a:r>
              <a:rPr lang="fr-FR" dirty="0"/>
              <a:t>Si vous voulez accélérer, il faut changer la culture </a:t>
            </a:r>
          </a:p>
          <a:p>
            <a:pPr lvl="1"/>
            <a:r>
              <a:rPr lang="fr-FR" dirty="0"/>
              <a:t>Obligatoire de prolonger l’agilité par une approche </a:t>
            </a:r>
            <a:r>
              <a:rPr lang="fr-FR" dirty="0" err="1"/>
              <a:t>Devops</a:t>
            </a:r>
            <a:endParaRPr lang="fr-FR" dirty="0"/>
          </a:p>
          <a:p>
            <a:r>
              <a:rPr lang="fr-FR" dirty="0" smtClean="0"/>
              <a:t>« Si </a:t>
            </a:r>
            <a:r>
              <a:rPr lang="fr-FR" dirty="0"/>
              <a:t>vous voulez changer de Culture, il faut changer </a:t>
            </a:r>
            <a:r>
              <a:rPr lang="fr-FR" dirty="0" smtClean="0"/>
              <a:t>d’organisation » </a:t>
            </a:r>
            <a:r>
              <a:rPr lang="fr-FR" sz="2000" i="1" dirty="0" smtClean="0"/>
              <a:t>Edwards </a:t>
            </a:r>
            <a:r>
              <a:rPr lang="fr-FR" sz="2000" i="1" dirty="0" err="1"/>
              <a:t>Demming</a:t>
            </a:r>
            <a:endParaRPr lang="en-US" sz="2000" i="1" dirty="0"/>
          </a:p>
        </p:txBody>
      </p:sp>
    </p:spTree>
    <p:extLst>
      <p:ext uri="{BB962C8B-B14F-4D97-AF65-F5344CB8AC3E}">
        <p14:creationId xmlns:p14="http://schemas.microsoft.com/office/powerpoint/2010/main" val="2992734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ED21B1-07B1-4AE3-B864-2CE4CDA69FF7}"/>
              </a:ext>
            </a:extLst>
          </p:cNvPr>
          <p:cNvSpPr>
            <a:spLocks noGrp="1"/>
          </p:cNvSpPr>
          <p:nvPr>
            <p:ph type="title"/>
          </p:nvPr>
        </p:nvSpPr>
        <p:spPr/>
        <p:txBody>
          <a:bodyPr/>
          <a:lstStyle/>
          <a:p>
            <a:r>
              <a:rPr lang="en-US" dirty="0" smtClean="0"/>
              <a:t>To take away</a:t>
            </a:r>
            <a:endParaRPr lang="en-US" dirty="0"/>
          </a:p>
        </p:txBody>
      </p:sp>
      <p:sp>
        <p:nvSpPr>
          <p:cNvPr id="3" name="Content Placeholder 2">
            <a:extLst>
              <a:ext uri="{FF2B5EF4-FFF2-40B4-BE49-F238E27FC236}">
                <a16:creationId xmlns="" xmlns:a16="http://schemas.microsoft.com/office/drawing/2014/main" id="{75313BF4-2715-485C-B447-4097E76AC197}"/>
              </a:ext>
            </a:extLst>
          </p:cNvPr>
          <p:cNvSpPr>
            <a:spLocks noGrp="1"/>
          </p:cNvSpPr>
          <p:nvPr>
            <p:ph idx="1"/>
          </p:nvPr>
        </p:nvSpPr>
        <p:spPr>
          <a:xfrm>
            <a:off x="2885091" y="1115617"/>
            <a:ext cx="8697310" cy="5010547"/>
          </a:xfrm>
        </p:spPr>
        <p:txBody>
          <a:bodyPr>
            <a:normAutofit/>
          </a:bodyPr>
          <a:lstStyle/>
          <a:p>
            <a:r>
              <a:rPr lang="en-US" sz="2400" dirty="0" err="1" smtClean="0"/>
              <a:t>Une</a:t>
            </a:r>
            <a:r>
              <a:rPr lang="en-US" sz="2400" dirty="0" smtClean="0"/>
              <a:t> </a:t>
            </a:r>
            <a:r>
              <a:rPr lang="en-US" sz="2400" dirty="0" err="1" smtClean="0"/>
              <a:t>plateforme</a:t>
            </a:r>
            <a:r>
              <a:rPr lang="en-US" sz="2400" dirty="0" smtClean="0"/>
              <a:t> “microservices” </a:t>
            </a:r>
            <a:r>
              <a:rPr lang="en-US" sz="2400" dirty="0" err="1" smtClean="0"/>
              <a:t>impacte</a:t>
            </a:r>
            <a:r>
              <a:rPr lang="en-US" sz="2400" dirty="0" smtClean="0"/>
              <a:t> </a:t>
            </a:r>
            <a:r>
              <a:rPr lang="en-US" sz="2400" dirty="0" err="1" smtClean="0"/>
              <a:t>fortement</a:t>
            </a:r>
            <a:r>
              <a:rPr lang="en-US" sz="2400" dirty="0" smtClean="0"/>
              <a:t> </a:t>
            </a:r>
            <a:r>
              <a:rPr lang="en-US" sz="2400" dirty="0" err="1" smtClean="0"/>
              <a:t>l’organisation</a:t>
            </a:r>
            <a:endParaRPr lang="en-US" sz="2400" dirty="0" smtClean="0"/>
          </a:p>
          <a:p>
            <a:r>
              <a:rPr lang="en-US" sz="2400" dirty="0" smtClean="0"/>
              <a:t>Le full PAAS </a:t>
            </a:r>
            <a:r>
              <a:rPr lang="en-US" sz="2400" dirty="0" err="1" smtClean="0"/>
              <a:t>est</a:t>
            </a:r>
            <a:r>
              <a:rPr lang="en-US" sz="2400" dirty="0"/>
              <a:t> </a:t>
            </a:r>
            <a:r>
              <a:rPr lang="en-US" sz="2400" dirty="0" smtClean="0"/>
              <a:t>à </a:t>
            </a:r>
            <a:r>
              <a:rPr lang="en-US" sz="2400" dirty="0" err="1" smtClean="0"/>
              <a:t>privilégier</a:t>
            </a:r>
            <a:r>
              <a:rPr lang="en-US" sz="2400" dirty="0" smtClean="0"/>
              <a:t> </a:t>
            </a:r>
            <a:r>
              <a:rPr lang="en-US" sz="2400" dirty="0" err="1" smtClean="0"/>
              <a:t>en</a:t>
            </a:r>
            <a:r>
              <a:rPr lang="en-US" sz="2400" dirty="0" smtClean="0"/>
              <a:t> </a:t>
            </a:r>
            <a:r>
              <a:rPr lang="en-US" sz="2400" dirty="0" err="1" smtClean="0"/>
              <a:t>dessous</a:t>
            </a:r>
            <a:r>
              <a:rPr lang="en-US" sz="2400" dirty="0" smtClean="0"/>
              <a:t> de 20 </a:t>
            </a:r>
            <a:r>
              <a:rPr lang="en-US" sz="2400" dirty="0" err="1" smtClean="0"/>
              <a:t>développeurs</a:t>
            </a:r>
            <a:endParaRPr lang="en-US" sz="2400" dirty="0" smtClean="0"/>
          </a:p>
          <a:p>
            <a:r>
              <a:rPr lang="en-US" sz="2400" dirty="0" err="1" smtClean="0"/>
              <a:t>L’approche</a:t>
            </a:r>
            <a:r>
              <a:rPr lang="en-US" sz="2400" dirty="0" smtClean="0"/>
              <a:t> </a:t>
            </a:r>
            <a:r>
              <a:rPr lang="en-US" sz="2400" dirty="0" err="1" smtClean="0"/>
              <a:t>Hybride</a:t>
            </a:r>
            <a:r>
              <a:rPr lang="en-US" sz="2400" dirty="0" smtClean="0"/>
              <a:t> </a:t>
            </a:r>
            <a:r>
              <a:rPr lang="en-US" sz="2400" dirty="0" err="1" smtClean="0"/>
              <a:t>complète</a:t>
            </a:r>
            <a:r>
              <a:rPr lang="en-US" sz="2400" dirty="0" smtClean="0"/>
              <a:t> </a:t>
            </a:r>
            <a:r>
              <a:rPr lang="en-US" sz="2400" dirty="0" err="1" smtClean="0"/>
              <a:t>l’industrialisation</a:t>
            </a:r>
            <a:r>
              <a:rPr lang="en-US" sz="2400" dirty="0" smtClean="0"/>
              <a:t> </a:t>
            </a:r>
            <a:r>
              <a:rPr lang="en-US" sz="2400" dirty="0" err="1" smtClean="0"/>
              <a:t>disponible</a:t>
            </a:r>
            <a:r>
              <a:rPr lang="en-US" sz="2400" dirty="0" smtClean="0"/>
              <a:t> sur les PAAS</a:t>
            </a:r>
          </a:p>
          <a:p>
            <a:pPr lvl="1"/>
            <a:r>
              <a:rPr lang="en-US" sz="2000" dirty="0" smtClean="0"/>
              <a:t>Ex : Si on </a:t>
            </a:r>
            <a:r>
              <a:rPr lang="en-US" sz="2000" dirty="0" err="1" smtClean="0"/>
              <a:t>industrialise</a:t>
            </a:r>
            <a:r>
              <a:rPr lang="en-US" sz="2000" dirty="0" smtClean="0"/>
              <a:t> </a:t>
            </a:r>
            <a:r>
              <a:rPr lang="en-US" sz="2000" dirty="0" err="1" smtClean="0"/>
              <a:t>une</a:t>
            </a:r>
            <a:r>
              <a:rPr lang="en-US" sz="2000" dirty="0" smtClean="0"/>
              <a:t> </a:t>
            </a:r>
            <a:r>
              <a:rPr lang="en-US" sz="2000" dirty="0" err="1" smtClean="0"/>
              <a:t>plateforme</a:t>
            </a:r>
            <a:r>
              <a:rPr lang="en-US" sz="2000" dirty="0" smtClean="0"/>
              <a:t> de </a:t>
            </a:r>
            <a:r>
              <a:rPr lang="en-US" sz="2000" dirty="0" err="1" smtClean="0"/>
              <a:t>taille</a:t>
            </a:r>
            <a:r>
              <a:rPr lang="en-US" sz="2000" dirty="0" smtClean="0"/>
              <a:t> </a:t>
            </a:r>
            <a:r>
              <a:rPr lang="en-US" sz="2000" dirty="0" err="1" smtClean="0"/>
              <a:t>importante</a:t>
            </a:r>
            <a:r>
              <a:rPr lang="en-US" sz="2000" dirty="0" smtClean="0"/>
              <a:t> :</a:t>
            </a:r>
          </a:p>
          <a:p>
            <a:pPr lvl="2"/>
            <a:r>
              <a:rPr lang="en-US" sz="1800" dirty="0" smtClean="0"/>
              <a:t>Multi Branches, </a:t>
            </a:r>
          </a:p>
          <a:p>
            <a:pPr lvl="2"/>
            <a:r>
              <a:rPr lang="en-US" sz="1800" dirty="0" smtClean="0"/>
              <a:t>Multi Microservices, </a:t>
            </a:r>
          </a:p>
          <a:p>
            <a:pPr lvl="2"/>
            <a:r>
              <a:rPr lang="en-US" sz="1800" dirty="0" err="1" smtClean="0"/>
              <a:t>Multitenants</a:t>
            </a:r>
            <a:r>
              <a:rPr lang="en-US" sz="1800" dirty="0" smtClean="0"/>
              <a:t>, </a:t>
            </a:r>
          </a:p>
          <a:p>
            <a:pPr lvl="2"/>
            <a:r>
              <a:rPr lang="en-US" sz="1800" dirty="0" smtClean="0"/>
              <a:t>Multi-Clouds</a:t>
            </a:r>
          </a:p>
          <a:p>
            <a:pPr lvl="1"/>
            <a:r>
              <a:rPr lang="en-US" sz="2000" dirty="0" smtClean="0">
                <a:sym typeface="Wingdings" panose="05000000000000000000" pitchFamily="2" charset="2"/>
              </a:rPr>
              <a:t> On </a:t>
            </a:r>
            <a:r>
              <a:rPr lang="en-US" sz="2000" dirty="0" err="1" smtClean="0">
                <a:sym typeface="Wingdings" panose="05000000000000000000" pitchFamily="2" charset="2"/>
              </a:rPr>
              <a:t>doit</a:t>
            </a:r>
            <a:r>
              <a:rPr lang="en-US" sz="2000" dirty="0" smtClean="0">
                <a:sym typeface="Wingdings" panose="05000000000000000000" pitchFamily="2" charset="2"/>
              </a:rPr>
              <a:t> </a:t>
            </a:r>
            <a:r>
              <a:rPr lang="en-US" sz="2000" dirty="0" err="1" smtClean="0">
                <a:sym typeface="Wingdings" panose="05000000000000000000" pitchFamily="2" charset="2"/>
              </a:rPr>
              <a:t>reconstruire</a:t>
            </a:r>
            <a:r>
              <a:rPr lang="en-US" sz="2000" dirty="0" smtClean="0">
                <a:sym typeface="Wingdings" panose="05000000000000000000" pitchFamily="2" charset="2"/>
              </a:rPr>
              <a:t> </a:t>
            </a:r>
            <a:r>
              <a:rPr lang="en-US" sz="2000" dirty="0" err="1" smtClean="0">
                <a:sym typeface="Wingdings" panose="05000000000000000000" pitchFamily="2" charset="2"/>
              </a:rPr>
              <a:t>une</a:t>
            </a:r>
            <a:r>
              <a:rPr lang="en-US" sz="2000" dirty="0" smtClean="0">
                <a:sym typeface="Wingdings" panose="05000000000000000000" pitchFamily="2" charset="2"/>
              </a:rPr>
              <a:t> </a:t>
            </a:r>
            <a:r>
              <a:rPr lang="en-US" sz="2000" dirty="0" err="1" smtClean="0">
                <a:sym typeface="Wingdings" panose="05000000000000000000" pitchFamily="2" charset="2"/>
              </a:rPr>
              <a:t>usine</a:t>
            </a:r>
            <a:r>
              <a:rPr lang="en-US" sz="2000" dirty="0" smtClean="0">
                <a:sym typeface="Wingdings" panose="05000000000000000000" pitchFamily="2" charset="2"/>
              </a:rPr>
              <a:t> pour </a:t>
            </a:r>
            <a:r>
              <a:rPr lang="en-US" sz="2000" dirty="0" err="1" smtClean="0">
                <a:sym typeface="Wingdings" panose="05000000000000000000" pitchFamily="2" charset="2"/>
              </a:rPr>
              <a:t>partie</a:t>
            </a:r>
            <a:r>
              <a:rPr lang="en-US" sz="2000" dirty="0" smtClean="0">
                <a:sym typeface="Wingdings" panose="05000000000000000000" pitchFamily="2" charset="2"/>
              </a:rPr>
              <a:t> sur du IAAS</a:t>
            </a:r>
          </a:p>
          <a:p>
            <a:pPr lvl="1"/>
            <a:r>
              <a:rPr lang="en-US" sz="2000" dirty="0" smtClean="0">
                <a:sym typeface="Wingdings" panose="05000000000000000000" pitchFamily="2" charset="2"/>
              </a:rPr>
              <a:t> </a:t>
            </a:r>
            <a:r>
              <a:rPr lang="en-US" sz="2000" dirty="0" err="1" smtClean="0">
                <a:sym typeface="Wingdings" panose="05000000000000000000" pitchFamily="2" charset="2"/>
              </a:rPr>
              <a:t>Concevez</a:t>
            </a:r>
            <a:r>
              <a:rPr lang="en-US" sz="2000" dirty="0" smtClean="0">
                <a:sym typeface="Wingdings" panose="05000000000000000000" pitchFamily="2" charset="2"/>
              </a:rPr>
              <a:t> </a:t>
            </a:r>
            <a:r>
              <a:rPr lang="en-US" sz="2000" dirty="0" err="1" smtClean="0">
                <a:sym typeface="Wingdings" panose="05000000000000000000" pitchFamily="2" charset="2"/>
              </a:rPr>
              <a:t>alors</a:t>
            </a:r>
            <a:r>
              <a:rPr lang="en-US" sz="2000" dirty="0" smtClean="0">
                <a:sym typeface="Wingdings" panose="05000000000000000000" pitchFamily="2" charset="2"/>
              </a:rPr>
              <a:t> </a:t>
            </a:r>
            <a:r>
              <a:rPr lang="en-US" sz="2000" dirty="0" err="1" smtClean="0">
                <a:sym typeface="Wingdings" panose="05000000000000000000" pitchFamily="2" charset="2"/>
              </a:rPr>
              <a:t>votre</a:t>
            </a:r>
            <a:r>
              <a:rPr lang="en-US" sz="2000" dirty="0" smtClean="0">
                <a:sym typeface="Wingdings" panose="05000000000000000000" pitchFamily="2" charset="2"/>
              </a:rPr>
              <a:t> </a:t>
            </a:r>
            <a:r>
              <a:rPr lang="en-US" sz="2000" dirty="0" err="1" smtClean="0">
                <a:sym typeface="Wingdings" panose="05000000000000000000" pitchFamily="2" charset="2"/>
              </a:rPr>
              <a:t>plateforme</a:t>
            </a:r>
            <a:r>
              <a:rPr lang="en-US" sz="2000" dirty="0" smtClean="0">
                <a:sym typeface="Wingdings" panose="05000000000000000000" pitchFamily="2" charset="2"/>
              </a:rPr>
              <a:t> </a:t>
            </a:r>
            <a:r>
              <a:rPr lang="en-US" sz="2000" dirty="0" err="1" smtClean="0">
                <a:sym typeface="Wingdings" panose="05000000000000000000" pitchFamily="2" charset="2"/>
              </a:rPr>
              <a:t>en</a:t>
            </a:r>
            <a:r>
              <a:rPr lang="en-US" sz="2000" dirty="0" smtClean="0">
                <a:sym typeface="Wingdings" panose="05000000000000000000" pitchFamily="2" charset="2"/>
              </a:rPr>
              <a:t> API First / </a:t>
            </a:r>
            <a:r>
              <a:rPr lang="en-US" sz="2000" dirty="0" err="1" smtClean="0">
                <a:sym typeface="Wingdings" panose="05000000000000000000" pitchFamily="2" charset="2"/>
              </a:rPr>
              <a:t>Approche</a:t>
            </a:r>
            <a:r>
              <a:rPr lang="en-US" sz="2000" dirty="0" smtClean="0">
                <a:sym typeface="Wingdings" panose="05000000000000000000" pitchFamily="2" charset="2"/>
              </a:rPr>
              <a:t> mashup !</a:t>
            </a:r>
          </a:p>
          <a:p>
            <a:pPr lvl="2"/>
            <a:r>
              <a:rPr lang="en-US" sz="1733" dirty="0" err="1" smtClean="0">
                <a:sym typeface="Wingdings" panose="05000000000000000000" pitchFamily="2" charset="2"/>
              </a:rPr>
              <a:t>L’usine</a:t>
            </a:r>
            <a:r>
              <a:rPr lang="en-US" sz="1733" dirty="0" smtClean="0">
                <a:sym typeface="Wingdings" panose="05000000000000000000" pitchFamily="2" charset="2"/>
              </a:rPr>
              <a:t> </a:t>
            </a:r>
            <a:r>
              <a:rPr lang="en-US" sz="1733" dirty="0" err="1" smtClean="0">
                <a:sym typeface="Wingdings" panose="05000000000000000000" pitchFamily="2" charset="2"/>
              </a:rPr>
              <a:t>est</a:t>
            </a:r>
            <a:r>
              <a:rPr lang="en-US" sz="1733" dirty="0" smtClean="0">
                <a:sym typeface="Wingdings" panose="05000000000000000000" pitchFamily="2" charset="2"/>
              </a:rPr>
              <a:t> un </a:t>
            </a:r>
            <a:r>
              <a:rPr lang="en-US" sz="1733" dirty="0" err="1" smtClean="0">
                <a:sym typeface="Wingdings" panose="05000000000000000000" pitchFamily="2" charset="2"/>
              </a:rPr>
              <a:t>Produit</a:t>
            </a:r>
            <a:r>
              <a:rPr lang="en-US" sz="1733" dirty="0" smtClean="0">
                <a:sym typeface="Wingdings" panose="05000000000000000000" pitchFamily="2" charset="2"/>
              </a:rPr>
              <a:t> !</a:t>
            </a:r>
            <a:endParaRPr lang="en-US" sz="1733" dirty="0" smtClean="0"/>
          </a:p>
          <a:p>
            <a:pPr lvl="1"/>
            <a:endParaRPr lang="en-US" sz="2000" dirty="0"/>
          </a:p>
        </p:txBody>
      </p:sp>
    </p:spTree>
    <p:extLst>
      <p:ext uri="{BB962C8B-B14F-4D97-AF65-F5344CB8AC3E}">
        <p14:creationId xmlns:p14="http://schemas.microsoft.com/office/powerpoint/2010/main" val="2235827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08106" y="2660916"/>
            <a:ext cx="7575585" cy="1143000"/>
          </a:xfrm>
        </p:spPr>
        <p:txBody>
          <a:bodyPr>
            <a:normAutofit/>
          </a:bodyPr>
          <a:lstStyle/>
          <a:p>
            <a:r>
              <a:rPr lang="fr-FR"/>
              <a:t>Questions ?</a:t>
            </a:r>
            <a:endParaRPr lang="fr-FR" dirty="0"/>
          </a:p>
        </p:txBody>
      </p:sp>
    </p:spTree>
    <p:extLst>
      <p:ext uri="{BB962C8B-B14F-4D97-AF65-F5344CB8AC3E}">
        <p14:creationId xmlns:p14="http://schemas.microsoft.com/office/powerpoint/2010/main" val="240468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851354" y="106188"/>
            <a:ext cx="8290777" cy="634417"/>
          </a:xfrm>
        </p:spPr>
        <p:txBody>
          <a:bodyPr>
            <a:noAutofit/>
          </a:bodyPr>
          <a:lstStyle/>
          <a:p>
            <a:pPr algn="ctr"/>
            <a:r>
              <a:rPr lang="fr-FR" sz="3733" dirty="0">
                <a:solidFill>
                  <a:srgbClr val="44ADC2"/>
                </a:solidFill>
                <a:latin typeface="+mn-lt"/>
                <a:cs typeface="+mj-cs"/>
              </a:rPr>
              <a:t>Organisation des équipes</a:t>
            </a:r>
          </a:p>
        </p:txBody>
      </p:sp>
      <p:sp>
        <p:nvSpPr>
          <p:cNvPr id="4" name="Espace réservé du numéro de diapositive 3"/>
          <p:cNvSpPr>
            <a:spLocks noGrp="1"/>
          </p:cNvSpPr>
          <p:nvPr>
            <p:ph type="sldNum" sz="quarter" idx="4"/>
          </p:nvPr>
        </p:nvSpPr>
        <p:spPr/>
        <p:txBody>
          <a:bodyPr/>
          <a:lstStyle/>
          <a:p>
            <a:fld id="{56BCE199-CD7B-49E1-A054-0A9BF059CBCC}" type="slidenum">
              <a:rPr lang="fr-FR" smtClean="0"/>
              <a:pPr/>
              <a:t>4</a:t>
            </a:fld>
            <a:endParaRPr lang="fr-FR" dirty="0"/>
          </a:p>
        </p:txBody>
      </p:sp>
      <p:pic>
        <p:nvPicPr>
          <p:cNvPr id="2" name="Image 1"/>
          <p:cNvPicPr>
            <a:picLocks noChangeAspect="1"/>
          </p:cNvPicPr>
          <p:nvPr/>
        </p:nvPicPr>
        <p:blipFill>
          <a:blip r:embed="rId2"/>
          <a:stretch>
            <a:fillRect/>
          </a:stretch>
        </p:blipFill>
        <p:spPr>
          <a:xfrm>
            <a:off x="2780831" y="2721202"/>
            <a:ext cx="4066977" cy="3614445"/>
          </a:xfrm>
          <a:prstGeom prst="rect">
            <a:avLst/>
          </a:prstGeom>
        </p:spPr>
      </p:pic>
      <p:pic>
        <p:nvPicPr>
          <p:cNvPr id="3" name="Image 2"/>
          <p:cNvPicPr>
            <a:picLocks noChangeAspect="1"/>
          </p:cNvPicPr>
          <p:nvPr/>
        </p:nvPicPr>
        <p:blipFill>
          <a:blip r:embed="rId3"/>
          <a:stretch>
            <a:fillRect/>
          </a:stretch>
        </p:blipFill>
        <p:spPr>
          <a:xfrm>
            <a:off x="7817831" y="2580122"/>
            <a:ext cx="4207274" cy="1850958"/>
          </a:xfrm>
          <a:prstGeom prst="rect">
            <a:avLst/>
          </a:prstGeom>
        </p:spPr>
      </p:pic>
      <p:pic>
        <p:nvPicPr>
          <p:cNvPr id="15" name="Picture 26" descr="Icones_Informatique_CL_161115_Ok.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042142" y="2962151"/>
            <a:ext cx="1094055" cy="1094055"/>
          </a:xfrm>
          <a:prstGeom prst="rect">
            <a:avLst/>
          </a:prstGeom>
        </p:spPr>
      </p:pic>
      <p:pic>
        <p:nvPicPr>
          <p:cNvPr id="16" name="Picture 53" descr="Icones_Informatique_CL_161115-54.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742123" y="3033381"/>
            <a:ext cx="1094055" cy="1094055"/>
          </a:xfrm>
          <a:prstGeom prst="rect">
            <a:avLst/>
          </a:prstGeom>
        </p:spPr>
      </p:pic>
      <p:pic>
        <p:nvPicPr>
          <p:cNvPr id="17" name="Picture 12" descr="Planche_Pictos_Finance_131115_Plan de travail 9.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961521" y="3189353"/>
            <a:ext cx="1094055" cy="1094055"/>
          </a:xfrm>
          <a:prstGeom prst="rect">
            <a:avLst/>
          </a:prstGeom>
        </p:spPr>
      </p:pic>
      <p:sp>
        <p:nvSpPr>
          <p:cNvPr id="21" name="Espace réservé du contenu 2"/>
          <p:cNvSpPr txBox="1">
            <a:spLocks/>
          </p:cNvSpPr>
          <p:nvPr/>
        </p:nvSpPr>
        <p:spPr>
          <a:xfrm>
            <a:off x="2654709" y="1115479"/>
            <a:ext cx="8422057" cy="1120053"/>
          </a:xfrm>
          <a:prstGeom prst="rect">
            <a:avLst/>
          </a:prstGeom>
        </p:spPr>
        <p:txBody>
          <a:bodyPr>
            <a:normAutofit fontScale="77500" lnSpcReduction="20000"/>
          </a:bodyPr>
          <a:lstStyle>
            <a:lvl1pPr marL="391089" marR="0" indent="-391089" algn="l" defTabSz="521452" rtl="0" eaLnBrk="0" fontAlgn="base" latinLnBrk="0" hangingPunct="0">
              <a:lnSpc>
                <a:spcPct val="100000"/>
              </a:lnSpc>
              <a:spcBef>
                <a:spcPct val="20000"/>
              </a:spcBef>
              <a:spcAft>
                <a:spcPct val="0"/>
              </a:spcAft>
              <a:buClr>
                <a:srgbClr val="D3D829"/>
              </a:buClr>
              <a:buSzTx/>
              <a:buFont typeface="Wingdings" pitchFamily="2" charset="2"/>
              <a:buChar char=""/>
              <a:tabLst/>
              <a:defRPr sz="3600" b="0" i="0" kern="1200">
                <a:solidFill>
                  <a:schemeClr val="tx1"/>
                </a:solidFill>
                <a:latin typeface="Lato Regular"/>
                <a:ea typeface="+mn-ea"/>
                <a:cs typeface="Lato Regular"/>
              </a:defRPr>
            </a:lvl1pPr>
            <a:lvl2pPr marL="847359" marR="0" indent="-325909" algn="l" defTabSz="521452" rtl="0" eaLnBrk="0" fontAlgn="base" latinLnBrk="0" hangingPunct="0">
              <a:lnSpc>
                <a:spcPct val="100000"/>
              </a:lnSpc>
              <a:spcBef>
                <a:spcPct val="20000"/>
              </a:spcBef>
              <a:spcAft>
                <a:spcPct val="0"/>
              </a:spcAft>
              <a:buClr>
                <a:srgbClr val="3F3F3F">
                  <a:lumMod val="40000"/>
                  <a:lumOff val="60000"/>
                </a:srgbClr>
              </a:buClr>
              <a:buSzPct val="75000"/>
              <a:buFont typeface="Wingdings 2" pitchFamily="18" charset="2"/>
              <a:buChar char="¡"/>
              <a:tabLst/>
              <a:defRPr sz="3200" b="0" i="0" kern="1200">
                <a:solidFill>
                  <a:schemeClr val="tx1"/>
                </a:solidFill>
                <a:latin typeface="Lato Regular"/>
                <a:ea typeface="+mn-ea"/>
                <a:cs typeface="Lato Regular"/>
              </a:defRPr>
            </a:lvl2pPr>
            <a:lvl3pPr marL="1303630" marR="0" indent="-260727" algn="l" defTabSz="521452" rtl="0" eaLnBrk="0" fontAlgn="base" latinLnBrk="0" hangingPunct="0">
              <a:lnSpc>
                <a:spcPct val="100000"/>
              </a:lnSpc>
              <a:spcBef>
                <a:spcPct val="20000"/>
              </a:spcBef>
              <a:spcAft>
                <a:spcPct val="0"/>
              </a:spcAft>
              <a:buClr>
                <a:srgbClr val="3F3F3F">
                  <a:lumMod val="40000"/>
                  <a:lumOff val="60000"/>
                </a:srgbClr>
              </a:buClr>
              <a:buSzPct val="75000"/>
              <a:buFont typeface="Wingdings 2" pitchFamily="18" charset="2"/>
              <a:buChar char="¡"/>
              <a:tabLst/>
              <a:defRPr sz="2700" b="0" i="0" kern="1200">
                <a:solidFill>
                  <a:schemeClr val="tx1"/>
                </a:solidFill>
                <a:latin typeface="Lato Regular"/>
                <a:ea typeface="+mn-ea"/>
                <a:cs typeface="Lato Regular"/>
              </a:defRPr>
            </a:lvl3pPr>
            <a:lvl4pPr marL="1825082" marR="0" indent="-260727" algn="l" defTabSz="521452" rtl="0" eaLnBrk="0" fontAlgn="base" latinLnBrk="0" hangingPunct="0">
              <a:lnSpc>
                <a:spcPct val="100000"/>
              </a:lnSpc>
              <a:spcBef>
                <a:spcPct val="20000"/>
              </a:spcBef>
              <a:spcAft>
                <a:spcPct val="0"/>
              </a:spcAft>
              <a:buClr>
                <a:srgbClr val="3F3F3F">
                  <a:lumMod val="40000"/>
                  <a:lumOff val="60000"/>
                </a:srgbClr>
              </a:buClr>
              <a:buSzPct val="75000"/>
              <a:buFont typeface="Wingdings 2" pitchFamily="18" charset="2"/>
              <a:buChar char="¡"/>
              <a:tabLst/>
              <a:defRPr sz="2300" b="0" i="0" kern="1200">
                <a:solidFill>
                  <a:schemeClr val="tx1"/>
                </a:solidFill>
                <a:latin typeface="Lato Regular"/>
                <a:ea typeface="+mn-ea"/>
                <a:cs typeface="Lato Regular"/>
              </a:defRPr>
            </a:lvl4pPr>
            <a:lvl5pPr marL="2346535" marR="0" indent="-260727" algn="l" defTabSz="521452" rtl="0" eaLnBrk="0" fontAlgn="base" latinLnBrk="0" hangingPunct="0">
              <a:lnSpc>
                <a:spcPct val="100000"/>
              </a:lnSpc>
              <a:spcBef>
                <a:spcPct val="20000"/>
              </a:spcBef>
              <a:spcAft>
                <a:spcPct val="0"/>
              </a:spcAft>
              <a:buClr>
                <a:srgbClr val="3F3F3F">
                  <a:lumMod val="40000"/>
                  <a:lumOff val="60000"/>
                </a:srgbClr>
              </a:buClr>
              <a:buSzPct val="75000"/>
              <a:buFont typeface="Wingdings 2" pitchFamily="18" charset="2"/>
              <a:buChar char="¡"/>
              <a:tabLst/>
              <a:defRPr sz="2300" b="0" i="0" kern="1200">
                <a:solidFill>
                  <a:schemeClr val="tx1"/>
                </a:solidFill>
                <a:latin typeface="Lato Light"/>
                <a:ea typeface="+mn-ea"/>
                <a:cs typeface="Lato Light"/>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a:lstStyle>
          <a:p>
            <a:pPr defTabSz="1219110" eaLnBrk="1" hangingPunct="1">
              <a:buFont typeface="Wingdings" panose="05000000000000000000" pitchFamily="2" charset="2"/>
              <a:buChar char="§"/>
            </a:pPr>
            <a:r>
              <a:rPr lang="fr-FR" sz="3200" b="1" dirty="0">
                <a:latin typeface="+mn-lt"/>
                <a:cs typeface="+mn-cs"/>
              </a:rPr>
              <a:t>Organisation de type DevOps indispensable</a:t>
            </a:r>
          </a:p>
          <a:p>
            <a:pPr lvl="1" defTabSz="1219110" eaLnBrk="1" hangingPunct="1">
              <a:buFont typeface="Wingdings" panose="05000000000000000000" pitchFamily="2" charset="2"/>
              <a:buChar char="§"/>
            </a:pPr>
            <a:r>
              <a:rPr lang="fr-FR" b="1" dirty="0">
                <a:latin typeface="+mn-lt"/>
                <a:cs typeface="+mn-cs"/>
              </a:rPr>
              <a:t>car forte complexité : multiplication des apps, déploiements, instances de serveurs…</a:t>
            </a:r>
          </a:p>
        </p:txBody>
      </p:sp>
    </p:spTree>
    <p:extLst>
      <p:ext uri="{BB962C8B-B14F-4D97-AF65-F5344CB8AC3E}">
        <p14:creationId xmlns:p14="http://schemas.microsoft.com/office/powerpoint/2010/main" val="1320402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54AD9-5D07-42C5-8455-13EC68818375}"/>
              </a:ext>
            </a:extLst>
          </p:cNvPr>
          <p:cNvSpPr>
            <a:spLocks noGrp="1"/>
          </p:cNvSpPr>
          <p:nvPr>
            <p:ph type="title"/>
          </p:nvPr>
        </p:nvSpPr>
        <p:spPr/>
        <p:txBody>
          <a:bodyPr>
            <a:normAutofit/>
          </a:bodyPr>
          <a:lstStyle/>
          <a:p>
            <a:r>
              <a:rPr lang="en-US" dirty="0" err="1"/>
              <a:t>Organisation</a:t>
            </a:r>
            <a:r>
              <a:rPr lang="en-US" dirty="0"/>
              <a:t> </a:t>
            </a:r>
          </a:p>
        </p:txBody>
      </p:sp>
      <p:sp>
        <p:nvSpPr>
          <p:cNvPr id="3" name="Content Placeholder 2">
            <a:extLst>
              <a:ext uri="{FF2B5EF4-FFF2-40B4-BE49-F238E27FC236}">
                <a16:creationId xmlns="" xmlns:a16="http://schemas.microsoft.com/office/drawing/2014/main" id="{A6B36437-6A7B-4561-B9FD-BE08E1A07882}"/>
              </a:ext>
            </a:extLst>
          </p:cNvPr>
          <p:cNvSpPr>
            <a:spLocks noGrp="1"/>
          </p:cNvSpPr>
          <p:nvPr>
            <p:ph idx="1"/>
          </p:nvPr>
        </p:nvSpPr>
        <p:spPr>
          <a:xfrm>
            <a:off x="3119670" y="1600201"/>
            <a:ext cx="5732100" cy="4525963"/>
          </a:xfrm>
        </p:spPr>
        <p:txBody>
          <a:bodyPr>
            <a:normAutofit fontScale="92500" lnSpcReduction="10000"/>
          </a:bodyPr>
          <a:lstStyle/>
          <a:p>
            <a:r>
              <a:rPr lang="fr-FR" dirty="0"/>
              <a:t>1 </a:t>
            </a:r>
            <a:r>
              <a:rPr lang="fr-FR" dirty="0" err="1"/>
              <a:t>Feature</a:t>
            </a:r>
            <a:r>
              <a:rPr lang="fr-FR" dirty="0"/>
              <a:t> Team développe 1 ou plusieurs micro-services</a:t>
            </a:r>
          </a:p>
          <a:p>
            <a:pPr lvl="1"/>
            <a:r>
              <a:rPr lang="fr-FR" dirty="0"/>
              <a:t>L’intégration entre les </a:t>
            </a:r>
            <a:r>
              <a:rPr lang="fr-FR" dirty="0" err="1"/>
              <a:t>Feature</a:t>
            </a:r>
            <a:r>
              <a:rPr lang="fr-FR" dirty="0"/>
              <a:t> Teams se fait via des API</a:t>
            </a:r>
          </a:p>
          <a:p>
            <a:r>
              <a:rPr lang="fr-FR" dirty="0" err="1"/>
              <a:t>Feature</a:t>
            </a:r>
            <a:r>
              <a:rPr lang="fr-FR" dirty="0"/>
              <a:t> Team = Startup « indépendantes » sur une verticale complète</a:t>
            </a:r>
          </a:p>
          <a:p>
            <a:pPr lvl="1"/>
            <a:r>
              <a:rPr lang="fr-FR" dirty="0">
                <a:sym typeface="Wingdings" panose="05000000000000000000" pitchFamily="2" charset="2"/>
              </a:rPr>
              <a:t>Initiatives  </a:t>
            </a:r>
            <a:r>
              <a:rPr lang="fr-FR" dirty="0" err="1">
                <a:sym typeface="Wingdings" panose="05000000000000000000" pitchFamily="2" charset="2"/>
              </a:rPr>
              <a:t>FeaturesUser</a:t>
            </a:r>
            <a:r>
              <a:rPr lang="fr-FR" dirty="0">
                <a:sym typeface="Wingdings" panose="05000000000000000000" pitchFamily="2" charset="2"/>
              </a:rPr>
              <a:t> </a:t>
            </a:r>
            <a:r>
              <a:rPr lang="fr-FR" dirty="0" err="1">
                <a:sym typeface="Wingdings" panose="05000000000000000000" pitchFamily="2" charset="2"/>
              </a:rPr>
              <a:t>StoriesTasksDevTestsProduction</a:t>
            </a:r>
            <a:endParaRPr lang="fr-FR" dirty="0">
              <a:sym typeface="Wingdings" panose="05000000000000000000" pitchFamily="2" charset="2"/>
            </a:endParaRPr>
          </a:p>
          <a:p>
            <a:endParaRPr lang="en-US" dirty="0"/>
          </a:p>
        </p:txBody>
      </p:sp>
      <p:pic>
        <p:nvPicPr>
          <p:cNvPr id="4" name="Image 1">
            <a:extLst>
              <a:ext uri="{FF2B5EF4-FFF2-40B4-BE49-F238E27FC236}">
                <a16:creationId xmlns="" xmlns:a16="http://schemas.microsoft.com/office/drawing/2014/main" id="{4870AA00-C157-4AB8-AC10-5067A679E838}"/>
              </a:ext>
            </a:extLst>
          </p:cNvPr>
          <p:cNvPicPr>
            <a:picLocks noChangeAspect="1"/>
          </p:cNvPicPr>
          <p:nvPr/>
        </p:nvPicPr>
        <p:blipFill>
          <a:blip r:embed="rId2"/>
          <a:stretch>
            <a:fillRect/>
          </a:stretch>
        </p:blipFill>
        <p:spPr>
          <a:xfrm>
            <a:off x="9078381" y="731836"/>
            <a:ext cx="3012282" cy="5738588"/>
          </a:xfrm>
          <a:prstGeom prst="rect">
            <a:avLst/>
          </a:prstGeom>
        </p:spPr>
      </p:pic>
    </p:spTree>
    <p:extLst>
      <p:ext uri="{BB962C8B-B14F-4D97-AF65-F5344CB8AC3E}">
        <p14:creationId xmlns:p14="http://schemas.microsoft.com/office/powerpoint/2010/main" val="816257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fld id="{56BCE199-CD7B-49E1-A054-0A9BF059CBCC}" type="slidenum">
              <a:rPr lang="fr-FR" smtClean="0"/>
              <a:pPr/>
              <a:t>6</a:t>
            </a:fld>
            <a:endParaRPr lang="fr-FR" dirty="0"/>
          </a:p>
        </p:txBody>
      </p:sp>
      <p:sp>
        <p:nvSpPr>
          <p:cNvPr id="5" name="Espace réservé du texte 8"/>
          <p:cNvSpPr>
            <a:spLocks noGrp="1"/>
          </p:cNvSpPr>
          <p:nvPr>
            <p:ph type="body" sz="quarter" idx="15"/>
          </p:nvPr>
        </p:nvSpPr>
        <p:spPr>
          <a:xfrm>
            <a:off x="2084197" y="644749"/>
            <a:ext cx="9486781" cy="1479020"/>
          </a:xfrm>
        </p:spPr>
        <p:txBody>
          <a:bodyPr>
            <a:normAutofit fontScale="92500" lnSpcReduction="10000"/>
          </a:bodyPr>
          <a:lstStyle/>
          <a:p>
            <a:endParaRPr lang="fr-FR" sz="2176" dirty="0"/>
          </a:p>
          <a:p>
            <a:pPr algn="ctr">
              <a:buFont typeface="Arial" panose="020B0604020202020204" pitchFamily="34" charset="0"/>
              <a:buChar char="•"/>
            </a:pPr>
            <a:r>
              <a:rPr lang="fr-FR" sz="2539" i="1" dirty="0"/>
              <a:t>Les organisations qui conçoivent les systèmes sont contraintes de produire des modèles qui sont des copies de leur propre structure de communication. (1967)</a:t>
            </a:r>
          </a:p>
        </p:txBody>
      </p:sp>
      <p:sp>
        <p:nvSpPr>
          <p:cNvPr id="7" name="Titre 4"/>
          <p:cNvSpPr txBox="1">
            <a:spLocks/>
          </p:cNvSpPr>
          <p:nvPr/>
        </p:nvSpPr>
        <p:spPr>
          <a:xfrm>
            <a:off x="1857690" y="88819"/>
            <a:ext cx="9323365" cy="547259"/>
          </a:xfrm>
          <a:prstGeom prst="rect">
            <a:avLst/>
          </a:prstGeom>
        </p:spPr>
        <p:txBody>
          <a:bodyPr/>
          <a:lstStyle>
            <a:lvl1pPr algn="l" defTabSz="521437" rtl="0" eaLnBrk="1" latinLnBrk="0" hangingPunct="1">
              <a:spcBef>
                <a:spcPct val="0"/>
              </a:spcBef>
              <a:buNone/>
              <a:defRPr sz="2800" b="1" i="0" kern="1200">
                <a:solidFill>
                  <a:srgbClr val="499EB1"/>
                </a:solidFill>
                <a:latin typeface="Lato Bold"/>
                <a:ea typeface="+mj-ea"/>
                <a:cs typeface="Lato Bold"/>
              </a:defRPr>
            </a:lvl1pPr>
          </a:lstStyle>
          <a:p>
            <a:pPr algn="ctr"/>
            <a:r>
              <a:rPr lang="fr-FR" sz="2902" dirty="0">
                <a:solidFill>
                  <a:srgbClr val="0092D0"/>
                </a:solidFill>
              </a:rPr>
              <a:t>Loi de Conway</a:t>
            </a:r>
            <a:endParaRPr lang="fr-FR" sz="2902" dirty="0"/>
          </a:p>
        </p:txBody>
      </p:sp>
      <p:pic>
        <p:nvPicPr>
          <p:cNvPr id="5122" name="Picture 2"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526" y="1998979"/>
            <a:ext cx="5097175" cy="421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703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56BCE199-CD7B-49E1-A054-0A9BF059CBCC}" type="slidenum">
              <a:rPr lang="fr-FR" smtClean="0"/>
              <a:pPr/>
              <a:t>7</a:t>
            </a:fld>
            <a:endParaRPr lang="fr-FR" dirty="0"/>
          </a:p>
        </p:txBody>
      </p:sp>
      <p:sp>
        <p:nvSpPr>
          <p:cNvPr id="3" name="Espace réservé du texte 2"/>
          <p:cNvSpPr>
            <a:spLocks noGrp="1"/>
          </p:cNvSpPr>
          <p:nvPr>
            <p:ph type="body" sz="quarter" idx="16"/>
          </p:nvPr>
        </p:nvSpPr>
        <p:spPr>
          <a:xfrm>
            <a:off x="2669309" y="1136073"/>
            <a:ext cx="9288772" cy="5246631"/>
          </a:xfrm>
        </p:spPr>
        <p:txBody>
          <a:bodyPr>
            <a:normAutofit fontScale="92500" lnSpcReduction="20000"/>
          </a:bodyPr>
          <a:lstStyle/>
          <a:p>
            <a:r>
              <a:rPr lang="fr-FR" dirty="0"/>
              <a:t>Monolithe : organisation au niveau technique</a:t>
            </a:r>
          </a:p>
          <a:p>
            <a:pPr lvl="1"/>
            <a:r>
              <a:rPr lang="fr-FR" dirty="0"/>
              <a:t>UI</a:t>
            </a:r>
          </a:p>
          <a:p>
            <a:pPr lvl="1"/>
            <a:r>
              <a:rPr lang="fr-FR" dirty="0"/>
              <a:t>Serveur</a:t>
            </a:r>
          </a:p>
          <a:p>
            <a:pPr lvl="1"/>
            <a:r>
              <a:rPr lang="fr-FR" dirty="0"/>
              <a:t>Base de données</a:t>
            </a:r>
          </a:p>
          <a:p>
            <a:pPr lvl="1"/>
            <a:endParaRPr lang="fr-FR" dirty="0"/>
          </a:p>
          <a:p>
            <a:r>
              <a:rPr lang="fr-FR" dirty="0"/>
              <a:t>Microservices : organisation par domaine métier</a:t>
            </a:r>
          </a:p>
          <a:p>
            <a:pPr lvl="1"/>
            <a:r>
              <a:rPr lang="fr-FR" dirty="0"/>
              <a:t>Livraisons</a:t>
            </a:r>
          </a:p>
          <a:p>
            <a:pPr lvl="1"/>
            <a:r>
              <a:rPr lang="fr-FR" dirty="0"/>
              <a:t>Catalogue produits</a:t>
            </a:r>
          </a:p>
          <a:p>
            <a:pPr lvl="1"/>
            <a:r>
              <a:rPr lang="fr-FR" dirty="0"/>
              <a:t>Achat</a:t>
            </a:r>
          </a:p>
          <a:p>
            <a:pPr lvl="1"/>
            <a:r>
              <a:rPr lang="fr-FR" dirty="0"/>
              <a:t>…</a:t>
            </a:r>
          </a:p>
          <a:p>
            <a:r>
              <a:rPr lang="fr-FR" dirty="0"/>
              <a:t>On peut inverser la loi de Conway de manière à obtenir l’architecture désirée</a:t>
            </a:r>
          </a:p>
          <a:p>
            <a:pPr lvl="1"/>
            <a:r>
              <a:rPr lang="fr-FR" dirty="0"/>
              <a:t>La technologie est alors isomorphe à l’architecture métier</a:t>
            </a:r>
          </a:p>
        </p:txBody>
      </p:sp>
      <p:sp>
        <p:nvSpPr>
          <p:cNvPr id="4" name="Titre 3"/>
          <p:cNvSpPr>
            <a:spLocks noGrp="1"/>
          </p:cNvSpPr>
          <p:nvPr>
            <p:ph type="title"/>
          </p:nvPr>
        </p:nvSpPr>
        <p:spPr>
          <a:xfrm>
            <a:off x="2669309" y="201583"/>
            <a:ext cx="7316806" cy="533553"/>
          </a:xfrm>
        </p:spPr>
        <p:txBody>
          <a:bodyPr/>
          <a:lstStyle/>
          <a:p>
            <a:r>
              <a:rPr lang="fr-FR" dirty="0" smtClean="0"/>
              <a:t>Conway Inversion</a:t>
            </a:r>
            <a:endParaRPr lang="fr-FR" dirty="0"/>
          </a:p>
        </p:txBody>
      </p:sp>
    </p:spTree>
    <p:extLst>
      <p:ext uri="{BB962C8B-B14F-4D97-AF65-F5344CB8AC3E}">
        <p14:creationId xmlns:p14="http://schemas.microsoft.com/office/powerpoint/2010/main" val="2470535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16435" y="2734807"/>
            <a:ext cx="6359765" cy="1143000"/>
          </a:xfrm>
        </p:spPr>
        <p:txBody>
          <a:bodyPr/>
          <a:lstStyle/>
          <a:p>
            <a:r>
              <a:rPr lang="fr-FR" dirty="0"/>
              <a:t>Accélération des livraisons</a:t>
            </a:r>
          </a:p>
        </p:txBody>
      </p:sp>
    </p:spTree>
    <p:extLst>
      <p:ext uri="{BB962C8B-B14F-4D97-AF65-F5344CB8AC3E}">
        <p14:creationId xmlns:p14="http://schemas.microsoft.com/office/powerpoint/2010/main" val="1675446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stratégies possibles</a:t>
            </a:r>
            <a:endParaRPr lang="fr-FR" dirty="0"/>
          </a:p>
        </p:txBody>
      </p:sp>
      <p:sp>
        <p:nvSpPr>
          <p:cNvPr id="3" name="Espace réservé du contenu 2"/>
          <p:cNvSpPr>
            <a:spLocks noGrp="1"/>
          </p:cNvSpPr>
          <p:nvPr>
            <p:ph idx="1"/>
          </p:nvPr>
        </p:nvSpPr>
        <p:spPr>
          <a:xfrm>
            <a:off x="2881745" y="1115617"/>
            <a:ext cx="8700655" cy="5010547"/>
          </a:xfrm>
        </p:spPr>
        <p:txBody>
          <a:bodyPr/>
          <a:lstStyle/>
          <a:p>
            <a:r>
              <a:rPr lang="fr-FR" dirty="0" smtClean="0"/>
              <a:t>Approche Usine complète</a:t>
            </a:r>
          </a:p>
          <a:p>
            <a:r>
              <a:rPr lang="fr-FR" dirty="0" smtClean="0"/>
              <a:t>Approche Full PAAS (retour expérience 3)</a:t>
            </a:r>
          </a:p>
          <a:p>
            <a:r>
              <a:rPr lang="fr-FR" dirty="0" smtClean="0"/>
              <a:t>Approche Hybride (ce retour d’expérience)</a:t>
            </a:r>
          </a:p>
          <a:p>
            <a:pPr lvl="1"/>
            <a:r>
              <a:rPr lang="fr-FR" dirty="0" smtClean="0"/>
              <a:t>Usine </a:t>
            </a:r>
          </a:p>
          <a:p>
            <a:pPr lvl="2"/>
            <a:r>
              <a:rPr lang="fr-FR" dirty="0" smtClean="0"/>
              <a:t>Indépendance / PAAS</a:t>
            </a:r>
          </a:p>
          <a:p>
            <a:pPr lvl="1"/>
            <a:r>
              <a:rPr lang="fr-FR" dirty="0" smtClean="0"/>
              <a:t>Services PAAS </a:t>
            </a:r>
          </a:p>
          <a:p>
            <a:pPr lvl="2"/>
            <a:r>
              <a:rPr lang="fr-FR" dirty="0" smtClean="0"/>
              <a:t>Gagner en vitesse, résilience, maturité sur les technos moins bien maîtrisées et moins de valeurs ajoutées (Ex : </a:t>
            </a:r>
            <a:r>
              <a:rPr lang="fr-FR" dirty="0" err="1" smtClean="0"/>
              <a:t>Kubernetes</a:t>
            </a:r>
            <a:r>
              <a:rPr lang="fr-FR" dirty="0" smtClean="0"/>
              <a:t>)</a:t>
            </a:r>
            <a:endParaRPr lang="fr-FR" dirty="0"/>
          </a:p>
        </p:txBody>
      </p:sp>
    </p:spTree>
    <p:extLst>
      <p:ext uri="{BB962C8B-B14F-4D97-AF65-F5344CB8AC3E}">
        <p14:creationId xmlns:p14="http://schemas.microsoft.com/office/powerpoint/2010/main" val="3911932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21 12 2016 assuran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 12 2016 assurance" id="{19AEA4D6-4D6E-4C15-BB8B-32B225A7F976}" vid="{42BC0B54-0BBF-4C24-A2D4-D8102A0A1EF3}"/>
    </a:ext>
  </a:extLst>
</a:theme>
</file>

<file path=ppt/theme/theme2.xml><?xml version="1.0" encoding="utf-8"?>
<a:theme xmlns:a="http://schemas.openxmlformats.org/drawingml/2006/main" name="11_Thè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2_Thè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hè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 12 2016 assurance</Template>
  <TotalTime>24815</TotalTime>
  <Words>826</Words>
  <Application>Microsoft Office PowerPoint</Application>
  <PresentationFormat>Grand écran</PresentationFormat>
  <Paragraphs>178</Paragraphs>
  <Slides>31</Slides>
  <Notes>1</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31</vt:i4>
      </vt:variant>
    </vt:vector>
  </HeadingPairs>
  <TitlesOfParts>
    <vt:vector size="43" baseType="lpstr">
      <vt:lpstr>Arial</vt:lpstr>
      <vt:lpstr>Calibri</vt:lpstr>
      <vt:lpstr>Calibri Light</vt:lpstr>
      <vt:lpstr>Helvetica</vt:lpstr>
      <vt:lpstr>Lato Bold</vt:lpstr>
      <vt:lpstr>Lato Regular</vt:lpstr>
      <vt:lpstr>Wingdings</vt:lpstr>
      <vt:lpstr>21 12 2016 assurance</vt:lpstr>
      <vt:lpstr>11_Thème 2</vt:lpstr>
      <vt:lpstr>12_Thème 2</vt:lpstr>
      <vt:lpstr>1_Thème 2</vt:lpstr>
      <vt:lpstr>Thème Office</vt:lpstr>
      <vt:lpstr>Présentation PowerPoint</vt:lpstr>
      <vt:lpstr>Organisation</vt:lpstr>
      <vt:lpstr>Accélérer, c’est un problème de culture …</vt:lpstr>
      <vt:lpstr>Organisation des équipes</vt:lpstr>
      <vt:lpstr>Organisation </vt:lpstr>
      <vt:lpstr>Présentation PowerPoint</vt:lpstr>
      <vt:lpstr>Conway Inversion</vt:lpstr>
      <vt:lpstr>Accélération des livraisons</vt:lpstr>
      <vt:lpstr>3 stratégies possibles</vt:lpstr>
      <vt:lpstr>Usine – 15 min en production !</vt:lpstr>
      <vt:lpstr>Granularité : How big ?</vt:lpstr>
      <vt:lpstr>Livraison de qualité en cadence</vt:lpstr>
      <vt:lpstr>Augmenter la cadence ? Muscler votre workflow !</vt:lpstr>
      <vt:lpstr>Boucle de Feedback avec des outils de Dashing</vt:lpstr>
      <vt:lpstr>Un bon pipeline de tests !</vt:lpstr>
      <vt:lpstr>Releaser un µs unitairement - Unbreakable Master</vt:lpstr>
      <vt:lpstr>Exemple de pipeline global - 1</vt:lpstr>
      <vt:lpstr>Exemple de pipeline global - 2</vt:lpstr>
      <vt:lpstr>Cartographie des microservices pour le déploiement continue</vt:lpstr>
      <vt:lpstr>Une cartographie complexe …</vt:lpstr>
      <vt:lpstr>Centraliser la définition de votre produit en MDM</vt:lpstr>
      <vt:lpstr>Centraliser la définition de votre produit en MDM</vt:lpstr>
      <vt:lpstr>Construire une usine de déploiement comme un produit avec une approche hybride</vt:lpstr>
      <vt:lpstr>Cartographier ses microservices de façon agnostique à la techno de déploiement</vt:lpstr>
      <vt:lpstr>Automatiser la création de µs</vt:lpstr>
      <vt:lpstr>Boucle de Feedback</vt:lpstr>
      <vt:lpstr>Cartographier ses microservices de façon agnostique et les relier à une équipe /responsabilité</vt:lpstr>
      <vt:lpstr>Exemple d’amélioration de boucle de feedback</vt:lpstr>
      <vt:lpstr>Conclusion</vt:lpstr>
      <vt:lpstr>To take away</vt:lpstr>
      <vt:lpstr>Questions ?</vt:lpstr>
    </vt:vector>
  </TitlesOfParts>
  <Company>CegedimGroup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FREMY, Marc</dc:creator>
  <cp:lastModifiedBy>VANACKER Stephane</cp:lastModifiedBy>
  <cp:revision>814</cp:revision>
  <cp:lastPrinted>2017-03-20T07:53:26Z</cp:lastPrinted>
  <dcterms:created xsi:type="dcterms:W3CDTF">2017-03-20T07:15:43Z</dcterms:created>
  <dcterms:modified xsi:type="dcterms:W3CDTF">2019-03-26T17:09:21Z</dcterms:modified>
</cp:coreProperties>
</file>